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512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31" autoAdjust="0"/>
    <p:restoredTop sz="94660"/>
  </p:normalViewPr>
  <p:slideViewPr>
    <p:cSldViewPr snapToGrid="0">
      <p:cViewPr varScale="1">
        <p:scale>
          <a:sx n="80" d="100"/>
          <a:sy n="80" d="100"/>
        </p:scale>
        <p:origin x="12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Sheet1!$B$4</c:f>
              <c:strCache>
                <c:ptCount val="1"/>
                <c:pt idx="0">
                  <c:v>Salinity 32‰</c:v>
                </c:pt>
              </c:strCache>
            </c:strRef>
          </c:tx>
          <c:spPr>
            <a:ln w="12700" cap="rnd">
              <a:solidFill>
                <a:schemeClr val="tx1"/>
              </a:solidFill>
              <a:prstDash val="lgDash"/>
              <a:round/>
            </a:ln>
            <a:effectLst/>
          </c:spPr>
          <c:marker>
            <c:symbol val="none"/>
          </c:marker>
          <c:xVal>
            <c:numRef>
              <c:f>Sheet1!$A$5:$A$70</c:f>
              <c:numCache>
                <c:formatCode>General</c:formatCode>
                <c:ptCount val="66"/>
                <c:pt idx="0">
                  <c:v>10</c:v>
                </c:pt>
                <c:pt idx="1">
                  <c:v>11</c:v>
                </c:pt>
                <c:pt idx="2">
                  <c:v>12</c:v>
                </c:pt>
                <c:pt idx="3">
                  <c:v>13</c:v>
                </c:pt>
                <c:pt idx="4">
                  <c:v>14</c:v>
                </c:pt>
                <c:pt idx="5">
                  <c:v>15</c:v>
                </c:pt>
                <c:pt idx="6">
                  <c:v>16</c:v>
                </c:pt>
                <c:pt idx="7">
                  <c:v>17</c:v>
                </c:pt>
                <c:pt idx="8">
                  <c:v>18</c:v>
                </c:pt>
                <c:pt idx="9">
                  <c:v>19</c:v>
                </c:pt>
                <c:pt idx="10">
                  <c:v>20</c:v>
                </c:pt>
                <c:pt idx="11">
                  <c:v>21</c:v>
                </c:pt>
                <c:pt idx="12">
                  <c:v>22</c:v>
                </c:pt>
                <c:pt idx="13">
                  <c:v>23</c:v>
                </c:pt>
                <c:pt idx="14">
                  <c:v>24</c:v>
                </c:pt>
                <c:pt idx="15">
                  <c:v>25</c:v>
                </c:pt>
                <c:pt idx="16">
                  <c:v>26</c:v>
                </c:pt>
                <c:pt idx="17">
                  <c:v>27</c:v>
                </c:pt>
                <c:pt idx="18">
                  <c:v>28</c:v>
                </c:pt>
                <c:pt idx="19">
                  <c:v>29</c:v>
                </c:pt>
                <c:pt idx="20">
                  <c:v>30</c:v>
                </c:pt>
                <c:pt idx="21">
                  <c:v>31</c:v>
                </c:pt>
                <c:pt idx="22">
                  <c:v>32</c:v>
                </c:pt>
                <c:pt idx="23">
                  <c:v>33</c:v>
                </c:pt>
                <c:pt idx="24">
                  <c:v>34</c:v>
                </c:pt>
                <c:pt idx="25">
                  <c:v>35</c:v>
                </c:pt>
                <c:pt idx="26">
                  <c:v>36</c:v>
                </c:pt>
                <c:pt idx="27">
                  <c:v>37</c:v>
                </c:pt>
                <c:pt idx="28">
                  <c:v>38</c:v>
                </c:pt>
                <c:pt idx="29">
                  <c:v>39</c:v>
                </c:pt>
                <c:pt idx="30">
                  <c:v>40</c:v>
                </c:pt>
                <c:pt idx="31">
                  <c:v>41</c:v>
                </c:pt>
                <c:pt idx="32">
                  <c:v>42</c:v>
                </c:pt>
                <c:pt idx="33">
                  <c:v>43</c:v>
                </c:pt>
                <c:pt idx="34">
                  <c:v>44</c:v>
                </c:pt>
                <c:pt idx="35">
                  <c:v>45</c:v>
                </c:pt>
                <c:pt idx="36">
                  <c:v>46</c:v>
                </c:pt>
                <c:pt idx="37">
                  <c:v>47</c:v>
                </c:pt>
                <c:pt idx="38">
                  <c:v>48</c:v>
                </c:pt>
                <c:pt idx="39">
                  <c:v>49</c:v>
                </c:pt>
                <c:pt idx="40">
                  <c:v>50</c:v>
                </c:pt>
                <c:pt idx="41">
                  <c:v>51</c:v>
                </c:pt>
                <c:pt idx="42">
                  <c:v>52</c:v>
                </c:pt>
                <c:pt idx="43">
                  <c:v>53</c:v>
                </c:pt>
                <c:pt idx="44">
                  <c:v>54</c:v>
                </c:pt>
                <c:pt idx="45">
                  <c:v>55</c:v>
                </c:pt>
                <c:pt idx="46">
                  <c:v>56</c:v>
                </c:pt>
                <c:pt idx="47">
                  <c:v>57</c:v>
                </c:pt>
                <c:pt idx="48">
                  <c:v>58</c:v>
                </c:pt>
                <c:pt idx="49">
                  <c:v>59</c:v>
                </c:pt>
                <c:pt idx="50">
                  <c:v>60</c:v>
                </c:pt>
                <c:pt idx="51">
                  <c:v>61</c:v>
                </c:pt>
                <c:pt idx="52">
                  <c:v>62</c:v>
                </c:pt>
                <c:pt idx="53">
                  <c:v>63</c:v>
                </c:pt>
                <c:pt idx="54">
                  <c:v>64</c:v>
                </c:pt>
                <c:pt idx="55">
                  <c:v>65</c:v>
                </c:pt>
                <c:pt idx="56">
                  <c:v>66</c:v>
                </c:pt>
                <c:pt idx="57">
                  <c:v>67</c:v>
                </c:pt>
                <c:pt idx="58">
                  <c:v>68</c:v>
                </c:pt>
                <c:pt idx="59">
                  <c:v>69</c:v>
                </c:pt>
                <c:pt idx="60">
                  <c:v>70</c:v>
                </c:pt>
                <c:pt idx="61">
                  <c:v>71</c:v>
                </c:pt>
                <c:pt idx="62">
                  <c:v>72</c:v>
                </c:pt>
                <c:pt idx="63">
                  <c:v>73</c:v>
                </c:pt>
                <c:pt idx="64">
                  <c:v>74</c:v>
                </c:pt>
                <c:pt idx="65">
                  <c:v>75</c:v>
                </c:pt>
              </c:numCache>
            </c:numRef>
          </c:xVal>
          <c:yVal>
            <c:numRef>
              <c:f>Sheet1!$B$5:$B$70</c:f>
              <c:numCache>
                <c:formatCode>0.00</c:formatCode>
                <c:ptCount val="66"/>
                <c:pt idx="0">
                  <c:v>1484.4313178576251</c:v>
                </c:pt>
                <c:pt idx="1">
                  <c:v>1488.0383071683877</c:v>
                </c:pt>
                <c:pt idx="2">
                  <c:v>1491.5548848791502</c:v>
                </c:pt>
                <c:pt idx="3">
                  <c:v>1494.9824753899125</c:v>
                </c:pt>
                <c:pt idx="4">
                  <c:v>1498.3225031006752</c:v>
                </c:pt>
                <c:pt idx="5">
                  <c:v>1501.5763924114376</c:v>
                </c:pt>
                <c:pt idx="6">
                  <c:v>1504.7455677221999</c:v>
                </c:pt>
                <c:pt idx="7">
                  <c:v>1507.8314534329627</c:v>
                </c:pt>
                <c:pt idx="8">
                  <c:v>1510.835473943725</c:v>
                </c:pt>
                <c:pt idx="9">
                  <c:v>1513.7590536544878</c:v>
                </c:pt>
                <c:pt idx="10">
                  <c:v>1516.6036169652502</c:v>
                </c:pt>
                <c:pt idx="11">
                  <c:v>1519.3705882760128</c:v>
                </c:pt>
                <c:pt idx="12">
                  <c:v>1522.0613919867751</c:v>
                </c:pt>
                <c:pt idx="13">
                  <c:v>1524.6774524975376</c:v>
                </c:pt>
                <c:pt idx="14">
                  <c:v>1527.2201942083002</c:v>
                </c:pt>
                <c:pt idx="15">
                  <c:v>1529.6910415190625</c:v>
                </c:pt>
                <c:pt idx="16">
                  <c:v>1532.0914188298252</c:v>
                </c:pt>
                <c:pt idx="17">
                  <c:v>1534.4227505405877</c:v>
                </c:pt>
                <c:pt idx="18">
                  <c:v>1536.6864610513501</c:v>
                </c:pt>
                <c:pt idx="19">
                  <c:v>1538.8839747621125</c:v>
                </c:pt>
                <c:pt idx="20">
                  <c:v>1541.0167160728749</c:v>
                </c:pt>
                <c:pt idx="21">
                  <c:v>1543.0861093836374</c:v>
                </c:pt>
                <c:pt idx="22">
                  <c:v>1545.0935790944002</c:v>
                </c:pt>
                <c:pt idx="23">
                  <c:v>1547.0405496051628</c:v>
                </c:pt>
                <c:pt idx="24">
                  <c:v>1548.9284453159253</c:v>
                </c:pt>
                <c:pt idx="25">
                  <c:v>1550.7586906266877</c:v>
                </c:pt>
                <c:pt idx="26">
                  <c:v>1552.5327099374504</c:v>
                </c:pt>
                <c:pt idx="27">
                  <c:v>1554.2519276482126</c:v>
                </c:pt>
                <c:pt idx="28">
                  <c:v>1555.9177681589752</c:v>
                </c:pt>
                <c:pt idx="29">
                  <c:v>1557.5316558697377</c:v>
                </c:pt>
                <c:pt idx="30">
                  <c:v>1559.0950151805002</c:v>
                </c:pt>
                <c:pt idx="31">
                  <c:v>1560.6092704912626</c:v>
                </c:pt>
                <c:pt idx="32">
                  <c:v>1562.0758462020251</c:v>
                </c:pt>
                <c:pt idx="33">
                  <c:v>1563.4961667127875</c:v>
                </c:pt>
                <c:pt idx="34">
                  <c:v>1564.8716564235501</c:v>
                </c:pt>
                <c:pt idx="35">
                  <c:v>1566.2037397343129</c:v>
                </c:pt>
                <c:pt idx="36">
                  <c:v>1567.4938410450752</c:v>
                </c:pt>
                <c:pt idx="37">
                  <c:v>1568.7433847558377</c:v>
                </c:pt>
                <c:pt idx="38">
                  <c:v>1569.9537952666003</c:v>
                </c:pt>
                <c:pt idx="39">
                  <c:v>1571.1264969773626</c:v>
                </c:pt>
                <c:pt idx="40">
                  <c:v>1572.2629142881249</c:v>
                </c:pt>
                <c:pt idx="41">
                  <c:v>1573.3644715988878</c:v>
                </c:pt>
                <c:pt idx="42">
                  <c:v>1574.43259330965</c:v>
                </c:pt>
                <c:pt idx="43">
                  <c:v>1575.4687038204127</c:v>
                </c:pt>
                <c:pt idx="44">
                  <c:v>1576.4742275311753</c:v>
                </c:pt>
                <c:pt idx="45">
                  <c:v>1577.4505888419378</c:v>
                </c:pt>
                <c:pt idx="46">
                  <c:v>1578.3992121526999</c:v>
                </c:pt>
                <c:pt idx="47">
                  <c:v>1579.3215218634625</c:v>
                </c:pt>
                <c:pt idx="48">
                  <c:v>1580.2189423742252</c:v>
                </c:pt>
                <c:pt idx="49">
                  <c:v>1581.0928980849878</c:v>
                </c:pt>
                <c:pt idx="50">
                  <c:v>1581.9448133957501</c:v>
                </c:pt>
                <c:pt idx="51">
                  <c:v>1582.7761127065125</c:v>
                </c:pt>
                <c:pt idx="52">
                  <c:v>1583.5882204172754</c:v>
                </c:pt>
                <c:pt idx="53">
                  <c:v>1584.3825609280375</c:v>
                </c:pt>
                <c:pt idx="54">
                  <c:v>1585.1605586388005</c:v>
                </c:pt>
                <c:pt idx="55">
                  <c:v>1585.9236379495626</c:v>
                </c:pt>
                <c:pt idx="56">
                  <c:v>1586.6732232603251</c:v>
                </c:pt>
                <c:pt idx="57">
                  <c:v>1587.4107389710878</c:v>
                </c:pt>
                <c:pt idx="58">
                  <c:v>1588.1376094818502</c:v>
                </c:pt>
                <c:pt idx="59">
                  <c:v>1588.8552591926127</c:v>
                </c:pt>
                <c:pt idx="60">
                  <c:v>1589.5651125033753</c:v>
                </c:pt>
                <c:pt idx="61">
                  <c:v>1590.2685938141378</c:v>
                </c:pt>
                <c:pt idx="62">
                  <c:v>1590.9671275249002</c:v>
                </c:pt>
                <c:pt idx="63">
                  <c:v>1591.6621380356626</c:v>
                </c:pt>
                <c:pt idx="64">
                  <c:v>1592.355049746425</c:v>
                </c:pt>
                <c:pt idx="65">
                  <c:v>1593.0472870571875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A86E-45B7-9F0C-CE632A663FB3}"/>
            </c:ext>
          </c:extLst>
        </c:ser>
        <c:ser>
          <c:idx val="2"/>
          <c:order val="1"/>
          <c:tx>
            <c:strRef>
              <c:f>Sheet1!$D$4</c:f>
              <c:strCache>
                <c:ptCount val="1"/>
                <c:pt idx="0">
                  <c:v>Salinity 34‰</c:v>
                </c:pt>
              </c:strCache>
            </c:strRef>
          </c:tx>
          <c:spPr>
            <a:ln w="12700" cap="rnd">
              <a:solidFill>
                <a:schemeClr val="tx1"/>
              </a:solidFill>
              <a:prstDash val="dash"/>
              <a:round/>
            </a:ln>
            <a:effectLst/>
          </c:spPr>
          <c:marker>
            <c:symbol val="none"/>
          </c:marker>
          <c:xVal>
            <c:numRef>
              <c:f>Sheet1!$A$5:$A$70</c:f>
              <c:numCache>
                <c:formatCode>General</c:formatCode>
                <c:ptCount val="66"/>
                <c:pt idx="0">
                  <c:v>10</c:v>
                </c:pt>
                <c:pt idx="1">
                  <c:v>11</c:v>
                </c:pt>
                <c:pt idx="2">
                  <c:v>12</c:v>
                </c:pt>
                <c:pt idx="3">
                  <c:v>13</c:v>
                </c:pt>
                <c:pt idx="4">
                  <c:v>14</c:v>
                </c:pt>
                <c:pt idx="5">
                  <c:v>15</c:v>
                </c:pt>
                <c:pt idx="6">
                  <c:v>16</c:v>
                </c:pt>
                <c:pt idx="7">
                  <c:v>17</c:v>
                </c:pt>
                <c:pt idx="8">
                  <c:v>18</c:v>
                </c:pt>
                <c:pt idx="9">
                  <c:v>19</c:v>
                </c:pt>
                <c:pt idx="10">
                  <c:v>20</c:v>
                </c:pt>
                <c:pt idx="11">
                  <c:v>21</c:v>
                </c:pt>
                <c:pt idx="12">
                  <c:v>22</c:v>
                </c:pt>
                <c:pt idx="13">
                  <c:v>23</c:v>
                </c:pt>
                <c:pt idx="14">
                  <c:v>24</c:v>
                </c:pt>
                <c:pt idx="15">
                  <c:v>25</c:v>
                </c:pt>
                <c:pt idx="16">
                  <c:v>26</c:v>
                </c:pt>
                <c:pt idx="17">
                  <c:v>27</c:v>
                </c:pt>
                <c:pt idx="18">
                  <c:v>28</c:v>
                </c:pt>
                <c:pt idx="19">
                  <c:v>29</c:v>
                </c:pt>
                <c:pt idx="20">
                  <c:v>30</c:v>
                </c:pt>
                <c:pt idx="21">
                  <c:v>31</c:v>
                </c:pt>
                <c:pt idx="22">
                  <c:v>32</c:v>
                </c:pt>
                <c:pt idx="23">
                  <c:v>33</c:v>
                </c:pt>
                <c:pt idx="24">
                  <c:v>34</c:v>
                </c:pt>
                <c:pt idx="25">
                  <c:v>35</c:v>
                </c:pt>
                <c:pt idx="26">
                  <c:v>36</c:v>
                </c:pt>
                <c:pt idx="27">
                  <c:v>37</c:v>
                </c:pt>
                <c:pt idx="28">
                  <c:v>38</c:v>
                </c:pt>
                <c:pt idx="29">
                  <c:v>39</c:v>
                </c:pt>
                <c:pt idx="30">
                  <c:v>40</c:v>
                </c:pt>
                <c:pt idx="31">
                  <c:v>41</c:v>
                </c:pt>
                <c:pt idx="32">
                  <c:v>42</c:v>
                </c:pt>
                <c:pt idx="33">
                  <c:v>43</c:v>
                </c:pt>
                <c:pt idx="34">
                  <c:v>44</c:v>
                </c:pt>
                <c:pt idx="35">
                  <c:v>45</c:v>
                </c:pt>
                <c:pt idx="36">
                  <c:v>46</c:v>
                </c:pt>
                <c:pt idx="37">
                  <c:v>47</c:v>
                </c:pt>
                <c:pt idx="38">
                  <c:v>48</c:v>
                </c:pt>
                <c:pt idx="39">
                  <c:v>49</c:v>
                </c:pt>
                <c:pt idx="40">
                  <c:v>50</c:v>
                </c:pt>
                <c:pt idx="41">
                  <c:v>51</c:v>
                </c:pt>
                <c:pt idx="42">
                  <c:v>52</c:v>
                </c:pt>
                <c:pt idx="43">
                  <c:v>53</c:v>
                </c:pt>
                <c:pt idx="44">
                  <c:v>54</c:v>
                </c:pt>
                <c:pt idx="45">
                  <c:v>55</c:v>
                </c:pt>
                <c:pt idx="46">
                  <c:v>56</c:v>
                </c:pt>
                <c:pt idx="47">
                  <c:v>57</c:v>
                </c:pt>
                <c:pt idx="48">
                  <c:v>58</c:v>
                </c:pt>
                <c:pt idx="49">
                  <c:v>59</c:v>
                </c:pt>
                <c:pt idx="50">
                  <c:v>60</c:v>
                </c:pt>
                <c:pt idx="51">
                  <c:v>61</c:v>
                </c:pt>
                <c:pt idx="52">
                  <c:v>62</c:v>
                </c:pt>
                <c:pt idx="53">
                  <c:v>63</c:v>
                </c:pt>
                <c:pt idx="54">
                  <c:v>64</c:v>
                </c:pt>
                <c:pt idx="55">
                  <c:v>65</c:v>
                </c:pt>
                <c:pt idx="56">
                  <c:v>66</c:v>
                </c:pt>
                <c:pt idx="57">
                  <c:v>67</c:v>
                </c:pt>
                <c:pt idx="58">
                  <c:v>68</c:v>
                </c:pt>
                <c:pt idx="59">
                  <c:v>69</c:v>
                </c:pt>
                <c:pt idx="60">
                  <c:v>70</c:v>
                </c:pt>
                <c:pt idx="61">
                  <c:v>71</c:v>
                </c:pt>
                <c:pt idx="62">
                  <c:v>72</c:v>
                </c:pt>
                <c:pt idx="63">
                  <c:v>73</c:v>
                </c:pt>
                <c:pt idx="64">
                  <c:v>74</c:v>
                </c:pt>
                <c:pt idx="65">
                  <c:v>75</c:v>
                </c:pt>
              </c:numCache>
            </c:numRef>
          </c:xVal>
          <c:yVal>
            <c:numRef>
              <c:f>Sheet1!$D$5:$D$70</c:f>
              <c:numCache>
                <c:formatCode>0.00</c:formatCode>
                <c:ptCount val="66"/>
                <c:pt idx="0">
                  <c:v>1489.3813178576252</c:v>
                </c:pt>
                <c:pt idx="1">
                  <c:v>1492.9473071683879</c:v>
                </c:pt>
                <c:pt idx="2">
                  <c:v>1496.4228848791504</c:v>
                </c:pt>
                <c:pt idx="3">
                  <c:v>1499.8094753899127</c:v>
                </c:pt>
                <c:pt idx="4">
                  <c:v>1503.1085031006753</c:v>
                </c:pt>
                <c:pt idx="5">
                  <c:v>1506.3213924114377</c:v>
                </c:pt>
                <c:pt idx="6">
                  <c:v>1509.4495677222001</c:v>
                </c:pt>
                <c:pt idx="7">
                  <c:v>1512.4944534329629</c:v>
                </c:pt>
                <c:pt idx="8">
                  <c:v>1515.4574739437253</c:v>
                </c:pt>
                <c:pt idx="9">
                  <c:v>1518.340053654488</c:v>
                </c:pt>
                <c:pt idx="10">
                  <c:v>1521.1436169652502</c:v>
                </c:pt>
                <c:pt idx="11">
                  <c:v>1523.8695882760128</c:v>
                </c:pt>
                <c:pt idx="12">
                  <c:v>1526.5193919867752</c:v>
                </c:pt>
                <c:pt idx="13">
                  <c:v>1529.0944524975378</c:v>
                </c:pt>
                <c:pt idx="14">
                  <c:v>1531.5961942083004</c:v>
                </c:pt>
                <c:pt idx="15">
                  <c:v>1534.0260415190626</c:v>
                </c:pt>
                <c:pt idx="16">
                  <c:v>1536.3854188298253</c:v>
                </c:pt>
                <c:pt idx="17">
                  <c:v>1538.6757505405878</c:v>
                </c:pt>
                <c:pt idx="18">
                  <c:v>1540.8984610513503</c:v>
                </c:pt>
                <c:pt idx="19">
                  <c:v>1543.0549747621128</c:v>
                </c:pt>
                <c:pt idx="20">
                  <c:v>1545.1467160728751</c:v>
                </c:pt>
                <c:pt idx="21">
                  <c:v>1547.1751093836376</c:v>
                </c:pt>
                <c:pt idx="22">
                  <c:v>1549.1415790944002</c:v>
                </c:pt>
                <c:pt idx="23">
                  <c:v>1551.0475496051629</c:v>
                </c:pt>
                <c:pt idx="24">
                  <c:v>1552.8944453159254</c:v>
                </c:pt>
                <c:pt idx="25">
                  <c:v>1554.6836906266878</c:v>
                </c:pt>
                <c:pt idx="26">
                  <c:v>1556.4167099374504</c:v>
                </c:pt>
                <c:pt idx="27">
                  <c:v>1558.0949276482127</c:v>
                </c:pt>
                <c:pt idx="28">
                  <c:v>1559.7197681589753</c:v>
                </c:pt>
                <c:pt idx="29">
                  <c:v>1561.2926558697379</c:v>
                </c:pt>
                <c:pt idx="30">
                  <c:v>1562.8150151805005</c:v>
                </c:pt>
                <c:pt idx="31">
                  <c:v>1564.2882704912627</c:v>
                </c:pt>
                <c:pt idx="32">
                  <c:v>1565.7138462020253</c:v>
                </c:pt>
                <c:pt idx="33">
                  <c:v>1567.0931667127877</c:v>
                </c:pt>
                <c:pt idx="34">
                  <c:v>1568.4276564235502</c:v>
                </c:pt>
                <c:pt idx="35">
                  <c:v>1569.718739734313</c:v>
                </c:pt>
                <c:pt idx="36">
                  <c:v>1570.9678410450754</c:v>
                </c:pt>
                <c:pt idx="37">
                  <c:v>1572.1763847558377</c:v>
                </c:pt>
                <c:pt idx="38">
                  <c:v>1573.3457952666004</c:v>
                </c:pt>
                <c:pt idx="39">
                  <c:v>1574.4774969773628</c:v>
                </c:pt>
                <c:pt idx="40">
                  <c:v>1575.572914288125</c:v>
                </c:pt>
                <c:pt idx="41">
                  <c:v>1576.633471598888</c:v>
                </c:pt>
                <c:pt idx="42">
                  <c:v>1577.66059330965</c:v>
                </c:pt>
                <c:pt idx="43">
                  <c:v>1578.6557038204128</c:v>
                </c:pt>
                <c:pt idx="44">
                  <c:v>1579.6202275311755</c:v>
                </c:pt>
                <c:pt idx="45">
                  <c:v>1580.5555888419381</c:v>
                </c:pt>
                <c:pt idx="46">
                  <c:v>1581.4632121527002</c:v>
                </c:pt>
                <c:pt idx="47">
                  <c:v>1582.3445218634627</c:v>
                </c:pt>
                <c:pt idx="48">
                  <c:v>1583.2009423742252</c:v>
                </c:pt>
                <c:pt idx="49">
                  <c:v>1584.0338980849879</c:v>
                </c:pt>
                <c:pt idx="50">
                  <c:v>1584.8448133957502</c:v>
                </c:pt>
                <c:pt idx="51">
                  <c:v>1585.6351127065127</c:v>
                </c:pt>
                <c:pt idx="52">
                  <c:v>1586.4062204172756</c:v>
                </c:pt>
                <c:pt idx="53">
                  <c:v>1587.1595609280375</c:v>
                </c:pt>
                <c:pt idx="54">
                  <c:v>1587.8965586388006</c:v>
                </c:pt>
                <c:pt idx="55">
                  <c:v>1588.6186379495628</c:v>
                </c:pt>
                <c:pt idx="56">
                  <c:v>1589.3272232603254</c:v>
                </c:pt>
                <c:pt idx="57">
                  <c:v>1590.0237389710881</c:v>
                </c:pt>
                <c:pt idx="58">
                  <c:v>1590.7096094818503</c:v>
                </c:pt>
                <c:pt idx="59">
                  <c:v>1591.3862591926127</c:v>
                </c:pt>
                <c:pt idx="60">
                  <c:v>1592.0551125033753</c:v>
                </c:pt>
                <c:pt idx="61">
                  <c:v>1592.7175938141379</c:v>
                </c:pt>
                <c:pt idx="62">
                  <c:v>1593.3751275249003</c:v>
                </c:pt>
                <c:pt idx="63">
                  <c:v>1594.0291380356628</c:v>
                </c:pt>
                <c:pt idx="64">
                  <c:v>1594.6810497464251</c:v>
                </c:pt>
                <c:pt idx="65">
                  <c:v>1595.3322870571876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A86E-45B7-9F0C-CE632A663FB3}"/>
            </c:ext>
          </c:extLst>
        </c:ser>
        <c:ser>
          <c:idx val="4"/>
          <c:order val="2"/>
          <c:tx>
            <c:strRef>
              <c:f>Sheet1!$F$4</c:f>
              <c:strCache>
                <c:ptCount val="1"/>
                <c:pt idx="0">
                  <c:v>Salinity 36‰</c:v>
                </c:pt>
              </c:strCache>
            </c:strRef>
          </c:tx>
          <c:spPr>
            <a:ln w="12700" cap="rnd">
              <a:solidFill>
                <a:schemeClr val="tx1"/>
              </a:solidFill>
              <a:prstDash val="sysDash"/>
              <a:round/>
            </a:ln>
            <a:effectLst/>
          </c:spPr>
          <c:marker>
            <c:symbol val="none"/>
          </c:marker>
          <c:xVal>
            <c:numRef>
              <c:f>Sheet1!$A$5:$A$70</c:f>
              <c:numCache>
                <c:formatCode>General</c:formatCode>
                <c:ptCount val="66"/>
                <c:pt idx="0">
                  <c:v>10</c:v>
                </c:pt>
                <c:pt idx="1">
                  <c:v>11</c:v>
                </c:pt>
                <c:pt idx="2">
                  <c:v>12</c:v>
                </c:pt>
                <c:pt idx="3">
                  <c:v>13</c:v>
                </c:pt>
                <c:pt idx="4">
                  <c:v>14</c:v>
                </c:pt>
                <c:pt idx="5">
                  <c:v>15</c:v>
                </c:pt>
                <c:pt idx="6">
                  <c:v>16</c:v>
                </c:pt>
                <c:pt idx="7">
                  <c:v>17</c:v>
                </c:pt>
                <c:pt idx="8">
                  <c:v>18</c:v>
                </c:pt>
                <c:pt idx="9">
                  <c:v>19</c:v>
                </c:pt>
                <c:pt idx="10">
                  <c:v>20</c:v>
                </c:pt>
                <c:pt idx="11">
                  <c:v>21</c:v>
                </c:pt>
                <c:pt idx="12">
                  <c:v>22</c:v>
                </c:pt>
                <c:pt idx="13">
                  <c:v>23</c:v>
                </c:pt>
                <c:pt idx="14">
                  <c:v>24</c:v>
                </c:pt>
                <c:pt idx="15">
                  <c:v>25</c:v>
                </c:pt>
                <c:pt idx="16">
                  <c:v>26</c:v>
                </c:pt>
                <c:pt idx="17">
                  <c:v>27</c:v>
                </c:pt>
                <c:pt idx="18">
                  <c:v>28</c:v>
                </c:pt>
                <c:pt idx="19">
                  <c:v>29</c:v>
                </c:pt>
                <c:pt idx="20">
                  <c:v>30</c:v>
                </c:pt>
                <c:pt idx="21">
                  <c:v>31</c:v>
                </c:pt>
                <c:pt idx="22">
                  <c:v>32</c:v>
                </c:pt>
                <c:pt idx="23">
                  <c:v>33</c:v>
                </c:pt>
                <c:pt idx="24">
                  <c:v>34</c:v>
                </c:pt>
                <c:pt idx="25">
                  <c:v>35</c:v>
                </c:pt>
                <c:pt idx="26">
                  <c:v>36</c:v>
                </c:pt>
                <c:pt idx="27">
                  <c:v>37</c:v>
                </c:pt>
                <c:pt idx="28">
                  <c:v>38</c:v>
                </c:pt>
                <c:pt idx="29">
                  <c:v>39</c:v>
                </c:pt>
                <c:pt idx="30">
                  <c:v>40</c:v>
                </c:pt>
                <c:pt idx="31">
                  <c:v>41</c:v>
                </c:pt>
                <c:pt idx="32">
                  <c:v>42</c:v>
                </c:pt>
                <c:pt idx="33">
                  <c:v>43</c:v>
                </c:pt>
                <c:pt idx="34">
                  <c:v>44</c:v>
                </c:pt>
                <c:pt idx="35">
                  <c:v>45</c:v>
                </c:pt>
                <c:pt idx="36">
                  <c:v>46</c:v>
                </c:pt>
                <c:pt idx="37">
                  <c:v>47</c:v>
                </c:pt>
                <c:pt idx="38">
                  <c:v>48</c:v>
                </c:pt>
                <c:pt idx="39">
                  <c:v>49</c:v>
                </c:pt>
                <c:pt idx="40">
                  <c:v>50</c:v>
                </c:pt>
                <c:pt idx="41">
                  <c:v>51</c:v>
                </c:pt>
                <c:pt idx="42">
                  <c:v>52</c:v>
                </c:pt>
                <c:pt idx="43">
                  <c:v>53</c:v>
                </c:pt>
                <c:pt idx="44">
                  <c:v>54</c:v>
                </c:pt>
                <c:pt idx="45">
                  <c:v>55</c:v>
                </c:pt>
                <c:pt idx="46">
                  <c:v>56</c:v>
                </c:pt>
                <c:pt idx="47">
                  <c:v>57</c:v>
                </c:pt>
                <c:pt idx="48">
                  <c:v>58</c:v>
                </c:pt>
                <c:pt idx="49">
                  <c:v>59</c:v>
                </c:pt>
                <c:pt idx="50">
                  <c:v>60</c:v>
                </c:pt>
                <c:pt idx="51">
                  <c:v>61</c:v>
                </c:pt>
                <c:pt idx="52">
                  <c:v>62</c:v>
                </c:pt>
                <c:pt idx="53">
                  <c:v>63</c:v>
                </c:pt>
                <c:pt idx="54">
                  <c:v>64</c:v>
                </c:pt>
                <c:pt idx="55">
                  <c:v>65</c:v>
                </c:pt>
                <c:pt idx="56">
                  <c:v>66</c:v>
                </c:pt>
                <c:pt idx="57">
                  <c:v>67</c:v>
                </c:pt>
                <c:pt idx="58">
                  <c:v>68</c:v>
                </c:pt>
                <c:pt idx="59">
                  <c:v>69</c:v>
                </c:pt>
                <c:pt idx="60">
                  <c:v>70</c:v>
                </c:pt>
                <c:pt idx="61">
                  <c:v>71</c:v>
                </c:pt>
                <c:pt idx="62">
                  <c:v>72</c:v>
                </c:pt>
                <c:pt idx="63">
                  <c:v>73</c:v>
                </c:pt>
                <c:pt idx="64">
                  <c:v>74</c:v>
                </c:pt>
                <c:pt idx="65">
                  <c:v>75</c:v>
                </c:pt>
              </c:numCache>
            </c:numRef>
          </c:xVal>
          <c:yVal>
            <c:numRef>
              <c:f>Sheet1!$F$5:$F$70</c:f>
              <c:numCache>
                <c:formatCode>0.00</c:formatCode>
                <c:ptCount val="66"/>
                <c:pt idx="0">
                  <c:v>1494.3313178576252</c:v>
                </c:pt>
                <c:pt idx="1">
                  <c:v>1497.8563071683877</c:v>
                </c:pt>
                <c:pt idx="2">
                  <c:v>1501.2908848791503</c:v>
                </c:pt>
                <c:pt idx="3">
                  <c:v>1504.6364753899124</c:v>
                </c:pt>
                <c:pt idx="4">
                  <c:v>1507.8945031006754</c:v>
                </c:pt>
                <c:pt idx="5">
                  <c:v>1511.0663924114376</c:v>
                </c:pt>
                <c:pt idx="6">
                  <c:v>1514.1535677222</c:v>
                </c:pt>
                <c:pt idx="7">
                  <c:v>1517.1574534329627</c:v>
                </c:pt>
                <c:pt idx="8">
                  <c:v>1520.0794739437251</c:v>
                </c:pt>
                <c:pt idx="9">
                  <c:v>1522.9210536544877</c:v>
                </c:pt>
                <c:pt idx="10">
                  <c:v>1525.6836169652502</c:v>
                </c:pt>
                <c:pt idx="11">
                  <c:v>1528.3685882760128</c:v>
                </c:pt>
                <c:pt idx="12">
                  <c:v>1530.977391986775</c:v>
                </c:pt>
                <c:pt idx="13">
                  <c:v>1533.5114524975377</c:v>
                </c:pt>
                <c:pt idx="14">
                  <c:v>1535.9721942083002</c:v>
                </c:pt>
                <c:pt idx="15">
                  <c:v>1538.3610415190626</c:v>
                </c:pt>
                <c:pt idx="16">
                  <c:v>1540.6794188298252</c:v>
                </c:pt>
                <c:pt idx="17">
                  <c:v>1542.9287505405878</c:v>
                </c:pt>
                <c:pt idx="18">
                  <c:v>1545.1104610513501</c:v>
                </c:pt>
                <c:pt idx="19">
                  <c:v>1547.2259747621126</c:v>
                </c:pt>
                <c:pt idx="20">
                  <c:v>1549.2767160728752</c:v>
                </c:pt>
                <c:pt idx="21">
                  <c:v>1551.2641093836376</c:v>
                </c:pt>
                <c:pt idx="22">
                  <c:v>1553.1895790944002</c:v>
                </c:pt>
                <c:pt idx="23">
                  <c:v>1555.0545496051627</c:v>
                </c:pt>
                <c:pt idx="24">
                  <c:v>1556.8604453159253</c:v>
                </c:pt>
                <c:pt idx="25">
                  <c:v>1558.6086906266876</c:v>
                </c:pt>
                <c:pt idx="26">
                  <c:v>1560.3007099374504</c:v>
                </c:pt>
                <c:pt idx="27">
                  <c:v>1561.9379276482125</c:v>
                </c:pt>
                <c:pt idx="28">
                  <c:v>1563.5217681589752</c:v>
                </c:pt>
                <c:pt idx="29">
                  <c:v>1565.0536558697379</c:v>
                </c:pt>
                <c:pt idx="30">
                  <c:v>1566.5350151805003</c:v>
                </c:pt>
                <c:pt idx="31">
                  <c:v>1567.9672704912628</c:v>
                </c:pt>
                <c:pt idx="32">
                  <c:v>1569.3518462020252</c:v>
                </c:pt>
                <c:pt idx="33">
                  <c:v>1570.6901667127877</c:v>
                </c:pt>
                <c:pt idx="34">
                  <c:v>1571.98365642355</c:v>
                </c:pt>
                <c:pt idx="35">
                  <c:v>1573.2337397343128</c:v>
                </c:pt>
                <c:pt idx="36">
                  <c:v>1574.4418410450751</c:v>
                </c:pt>
                <c:pt idx="37">
                  <c:v>1575.6093847558377</c:v>
                </c:pt>
                <c:pt idx="38">
                  <c:v>1576.7377952666002</c:v>
                </c:pt>
                <c:pt idx="39">
                  <c:v>1577.8284969773626</c:v>
                </c:pt>
                <c:pt idx="40">
                  <c:v>1578.882914288125</c:v>
                </c:pt>
                <c:pt idx="41">
                  <c:v>1579.9024715988878</c:v>
                </c:pt>
                <c:pt idx="42">
                  <c:v>1580.8885933096501</c:v>
                </c:pt>
                <c:pt idx="43">
                  <c:v>1581.8427038204127</c:v>
                </c:pt>
                <c:pt idx="44">
                  <c:v>1582.7662275311754</c:v>
                </c:pt>
                <c:pt idx="45">
                  <c:v>1583.6605888419379</c:v>
                </c:pt>
                <c:pt idx="46">
                  <c:v>1584.5272121527</c:v>
                </c:pt>
                <c:pt idx="47">
                  <c:v>1585.3675218634623</c:v>
                </c:pt>
                <c:pt idx="48">
                  <c:v>1586.1829423742251</c:v>
                </c:pt>
                <c:pt idx="49">
                  <c:v>1586.9748980849879</c:v>
                </c:pt>
                <c:pt idx="50">
                  <c:v>1587.74481339575</c:v>
                </c:pt>
                <c:pt idx="51">
                  <c:v>1588.4941127065126</c:v>
                </c:pt>
                <c:pt idx="52">
                  <c:v>1589.2242204172753</c:v>
                </c:pt>
                <c:pt idx="53">
                  <c:v>1589.9365609280376</c:v>
                </c:pt>
                <c:pt idx="54">
                  <c:v>1590.6325586388004</c:v>
                </c:pt>
                <c:pt idx="55">
                  <c:v>1591.3136379495627</c:v>
                </c:pt>
                <c:pt idx="56">
                  <c:v>1591.9812232603251</c:v>
                </c:pt>
                <c:pt idx="57">
                  <c:v>1592.6367389710879</c:v>
                </c:pt>
                <c:pt idx="58">
                  <c:v>1593.2816094818504</c:v>
                </c:pt>
                <c:pt idx="59">
                  <c:v>1593.9172591926126</c:v>
                </c:pt>
                <c:pt idx="60">
                  <c:v>1594.5451125033753</c:v>
                </c:pt>
                <c:pt idx="61">
                  <c:v>1595.1665938141377</c:v>
                </c:pt>
                <c:pt idx="62">
                  <c:v>1595.7831275249002</c:v>
                </c:pt>
                <c:pt idx="63">
                  <c:v>1596.3961380356625</c:v>
                </c:pt>
                <c:pt idx="64">
                  <c:v>1597.0070497464251</c:v>
                </c:pt>
                <c:pt idx="65">
                  <c:v>1597.6172870571875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A86E-45B7-9F0C-CE632A663FB3}"/>
            </c:ext>
          </c:extLst>
        </c:ser>
        <c:ser>
          <c:idx val="6"/>
          <c:order val="3"/>
          <c:tx>
            <c:strRef>
              <c:f>Sheet1!$H$4</c:f>
              <c:strCache>
                <c:ptCount val="1"/>
                <c:pt idx="0">
                  <c:v>Salinity 38‰</c:v>
                </c:pt>
              </c:strCache>
            </c:strRef>
          </c:tx>
          <c:spPr>
            <a:ln w="12700" cap="rnd">
              <a:solidFill>
                <a:schemeClr val="tx1"/>
              </a:solidFill>
              <a:prstDash val="sysDot"/>
              <a:round/>
            </a:ln>
            <a:effectLst/>
          </c:spPr>
          <c:marker>
            <c:symbol val="none"/>
          </c:marker>
          <c:xVal>
            <c:numRef>
              <c:f>Sheet1!$A$5:$A$70</c:f>
              <c:numCache>
                <c:formatCode>General</c:formatCode>
                <c:ptCount val="66"/>
                <c:pt idx="0">
                  <c:v>10</c:v>
                </c:pt>
                <c:pt idx="1">
                  <c:v>11</c:v>
                </c:pt>
                <c:pt idx="2">
                  <c:v>12</c:v>
                </c:pt>
                <c:pt idx="3">
                  <c:v>13</c:v>
                </c:pt>
                <c:pt idx="4">
                  <c:v>14</c:v>
                </c:pt>
                <c:pt idx="5">
                  <c:v>15</c:v>
                </c:pt>
                <c:pt idx="6">
                  <c:v>16</c:v>
                </c:pt>
                <c:pt idx="7">
                  <c:v>17</c:v>
                </c:pt>
                <c:pt idx="8">
                  <c:v>18</c:v>
                </c:pt>
                <c:pt idx="9">
                  <c:v>19</c:v>
                </c:pt>
                <c:pt idx="10">
                  <c:v>20</c:v>
                </c:pt>
                <c:pt idx="11">
                  <c:v>21</c:v>
                </c:pt>
                <c:pt idx="12">
                  <c:v>22</c:v>
                </c:pt>
                <c:pt idx="13">
                  <c:v>23</c:v>
                </c:pt>
                <c:pt idx="14">
                  <c:v>24</c:v>
                </c:pt>
                <c:pt idx="15">
                  <c:v>25</c:v>
                </c:pt>
                <c:pt idx="16">
                  <c:v>26</c:v>
                </c:pt>
                <c:pt idx="17">
                  <c:v>27</c:v>
                </c:pt>
                <c:pt idx="18">
                  <c:v>28</c:v>
                </c:pt>
                <c:pt idx="19">
                  <c:v>29</c:v>
                </c:pt>
                <c:pt idx="20">
                  <c:v>30</c:v>
                </c:pt>
                <c:pt idx="21">
                  <c:v>31</c:v>
                </c:pt>
                <c:pt idx="22">
                  <c:v>32</c:v>
                </c:pt>
                <c:pt idx="23">
                  <c:v>33</c:v>
                </c:pt>
                <c:pt idx="24">
                  <c:v>34</c:v>
                </c:pt>
                <c:pt idx="25">
                  <c:v>35</c:v>
                </c:pt>
                <c:pt idx="26">
                  <c:v>36</c:v>
                </c:pt>
                <c:pt idx="27">
                  <c:v>37</c:v>
                </c:pt>
                <c:pt idx="28">
                  <c:v>38</c:v>
                </c:pt>
                <c:pt idx="29">
                  <c:v>39</c:v>
                </c:pt>
                <c:pt idx="30">
                  <c:v>40</c:v>
                </c:pt>
                <c:pt idx="31">
                  <c:v>41</c:v>
                </c:pt>
                <c:pt idx="32">
                  <c:v>42</c:v>
                </c:pt>
                <c:pt idx="33">
                  <c:v>43</c:v>
                </c:pt>
                <c:pt idx="34">
                  <c:v>44</c:v>
                </c:pt>
                <c:pt idx="35">
                  <c:v>45</c:v>
                </c:pt>
                <c:pt idx="36">
                  <c:v>46</c:v>
                </c:pt>
                <c:pt idx="37">
                  <c:v>47</c:v>
                </c:pt>
                <c:pt idx="38">
                  <c:v>48</c:v>
                </c:pt>
                <c:pt idx="39">
                  <c:v>49</c:v>
                </c:pt>
                <c:pt idx="40">
                  <c:v>50</c:v>
                </c:pt>
                <c:pt idx="41">
                  <c:v>51</c:v>
                </c:pt>
                <c:pt idx="42">
                  <c:v>52</c:v>
                </c:pt>
                <c:pt idx="43">
                  <c:v>53</c:v>
                </c:pt>
                <c:pt idx="44">
                  <c:v>54</c:v>
                </c:pt>
                <c:pt idx="45">
                  <c:v>55</c:v>
                </c:pt>
                <c:pt idx="46">
                  <c:v>56</c:v>
                </c:pt>
                <c:pt idx="47">
                  <c:v>57</c:v>
                </c:pt>
                <c:pt idx="48">
                  <c:v>58</c:v>
                </c:pt>
                <c:pt idx="49">
                  <c:v>59</c:v>
                </c:pt>
                <c:pt idx="50">
                  <c:v>60</c:v>
                </c:pt>
                <c:pt idx="51">
                  <c:v>61</c:v>
                </c:pt>
                <c:pt idx="52">
                  <c:v>62</c:v>
                </c:pt>
                <c:pt idx="53">
                  <c:v>63</c:v>
                </c:pt>
                <c:pt idx="54">
                  <c:v>64</c:v>
                </c:pt>
                <c:pt idx="55">
                  <c:v>65</c:v>
                </c:pt>
                <c:pt idx="56">
                  <c:v>66</c:v>
                </c:pt>
                <c:pt idx="57">
                  <c:v>67</c:v>
                </c:pt>
                <c:pt idx="58">
                  <c:v>68</c:v>
                </c:pt>
                <c:pt idx="59">
                  <c:v>69</c:v>
                </c:pt>
                <c:pt idx="60">
                  <c:v>70</c:v>
                </c:pt>
                <c:pt idx="61">
                  <c:v>71</c:v>
                </c:pt>
                <c:pt idx="62">
                  <c:v>72</c:v>
                </c:pt>
                <c:pt idx="63">
                  <c:v>73</c:v>
                </c:pt>
                <c:pt idx="64">
                  <c:v>74</c:v>
                </c:pt>
                <c:pt idx="65">
                  <c:v>75</c:v>
                </c:pt>
              </c:numCache>
            </c:numRef>
          </c:xVal>
          <c:yVal>
            <c:numRef>
              <c:f>Sheet1!$H$5:$H$70</c:f>
              <c:numCache>
                <c:formatCode>0.00</c:formatCode>
                <c:ptCount val="66"/>
                <c:pt idx="0">
                  <c:v>1499.2813178576253</c:v>
                </c:pt>
                <c:pt idx="1">
                  <c:v>1502.7653071683878</c:v>
                </c:pt>
                <c:pt idx="2">
                  <c:v>1506.1588848791503</c:v>
                </c:pt>
                <c:pt idx="3">
                  <c:v>1509.4634753899127</c:v>
                </c:pt>
                <c:pt idx="4">
                  <c:v>1512.6805031006754</c:v>
                </c:pt>
                <c:pt idx="5">
                  <c:v>1515.8113924114377</c:v>
                </c:pt>
                <c:pt idx="6">
                  <c:v>1518.8575677222002</c:v>
                </c:pt>
                <c:pt idx="7">
                  <c:v>1521.8204534329629</c:v>
                </c:pt>
                <c:pt idx="8">
                  <c:v>1524.7014739437252</c:v>
                </c:pt>
                <c:pt idx="9">
                  <c:v>1527.5020536544878</c:v>
                </c:pt>
                <c:pt idx="10">
                  <c:v>1530.2236169652504</c:v>
                </c:pt>
                <c:pt idx="11">
                  <c:v>1532.8675882760128</c:v>
                </c:pt>
                <c:pt idx="12">
                  <c:v>1535.4353919867751</c:v>
                </c:pt>
                <c:pt idx="13">
                  <c:v>1537.9284524975378</c:v>
                </c:pt>
                <c:pt idx="14">
                  <c:v>1540.3481942083004</c:v>
                </c:pt>
                <c:pt idx="15">
                  <c:v>1542.6960415190626</c:v>
                </c:pt>
                <c:pt idx="16">
                  <c:v>1544.9734188298253</c:v>
                </c:pt>
                <c:pt idx="17">
                  <c:v>1547.1817505405879</c:v>
                </c:pt>
                <c:pt idx="18">
                  <c:v>1549.3224610513503</c:v>
                </c:pt>
                <c:pt idx="19">
                  <c:v>1551.3969747621127</c:v>
                </c:pt>
                <c:pt idx="20">
                  <c:v>1553.4067160728753</c:v>
                </c:pt>
                <c:pt idx="21">
                  <c:v>1555.3531093836377</c:v>
                </c:pt>
                <c:pt idx="22">
                  <c:v>1557.2375790944002</c:v>
                </c:pt>
                <c:pt idx="23">
                  <c:v>1559.061549605163</c:v>
                </c:pt>
                <c:pt idx="24">
                  <c:v>1560.8264453159254</c:v>
                </c:pt>
                <c:pt idx="25">
                  <c:v>1562.5336906266878</c:v>
                </c:pt>
                <c:pt idx="26">
                  <c:v>1564.1847099374504</c:v>
                </c:pt>
                <c:pt idx="27">
                  <c:v>1565.7809276482128</c:v>
                </c:pt>
                <c:pt idx="28">
                  <c:v>1567.3237681589753</c:v>
                </c:pt>
                <c:pt idx="29">
                  <c:v>1568.8146558697379</c:v>
                </c:pt>
                <c:pt idx="30">
                  <c:v>1570.2550151805005</c:v>
                </c:pt>
                <c:pt idx="31">
                  <c:v>1571.6462704912628</c:v>
                </c:pt>
                <c:pt idx="32">
                  <c:v>1572.9898462020253</c:v>
                </c:pt>
                <c:pt idx="33">
                  <c:v>1574.2871667127877</c:v>
                </c:pt>
                <c:pt idx="34">
                  <c:v>1575.5396564235502</c:v>
                </c:pt>
                <c:pt idx="35">
                  <c:v>1576.7487397343129</c:v>
                </c:pt>
                <c:pt idx="36">
                  <c:v>1577.9158410450752</c:v>
                </c:pt>
                <c:pt idx="37">
                  <c:v>1579.0423847558379</c:v>
                </c:pt>
                <c:pt idx="38">
                  <c:v>1580.1297952666005</c:v>
                </c:pt>
                <c:pt idx="39">
                  <c:v>1581.1794969773628</c:v>
                </c:pt>
                <c:pt idx="40">
                  <c:v>1582.1929142881249</c:v>
                </c:pt>
                <c:pt idx="41">
                  <c:v>1583.171471598888</c:v>
                </c:pt>
                <c:pt idx="42">
                  <c:v>1584.1165933096502</c:v>
                </c:pt>
                <c:pt idx="43">
                  <c:v>1585.0297038204128</c:v>
                </c:pt>
                <c:pt idx="44">
                  <c:v>1585.9122275311756</c:v>
                </c:pt>
                <c:pt idx="45">
                  <c:v>1586.7655888419381</c:v>
                </c:pt>
                <c:pt idx="46">
                  <c:v>1587.5912121527001</c:v>
                </c:pt>
                <c:pt idx="47">
                  <c:v>1588.3905218634625</c:v>
                </c:pt>
                <c:pt idx="48">
                  <c:v>1589.1649423742253</c:v>
                </c:pt>
                <c:pt idx="49">
                  <c:v>1589.9158980849879</c:v>
                </c:pt>
                <c:pt idx="50">
                  <c:v>1590.6448133957501</c:v>
                </c:pt>
                <c:pt idx="51">
                  <c:v>1591.3531127065128</c:v>
                </c:pt>
                <c:pt idx="52">
                  <c:v>1592.0422204172755</c:v>
                </c:pt>
                <c:pt idx="53">
                  <c:v>1592.7135609280376</c:v>
                </c:pt>
                <c:pt idx="54">
                  <c:v>1593.3685586388006</c:v>
                </c:pt>
                <c:pt idx="55">
                  <c:v>1594.0086379495629</c:v>
                </c:pt>
                <c:pt idx="56">
                  <c:v>1594.6352232603253</c:v>
                </c:pt>
                <c:pt idx="57">
                  <c:v>1595.2497389710879</c:v>
                </c:pt>
                <c:pt idx="58">
                  <c:v>1595.8536094818505</c:v>
                </c:pt>
                <c:pt idx="59">
                  <c:v>1596.4482591926128</c:v>
                </c:pt>
                <c:pt idx="60">
                  <c:v>1597.0351125033753</c:v>
                </c:pt>
                <c:pt idx="61">
                  <c:v>1597.6155938141378</c:v>
                </c:pt>
                <c:pt idx="62">
                  <c:v>1598.1911275249004</c:v>
                </c:pt>
                <c:pt idx="63">
                  <c:v>1598.7631380356627</c:v>
                </c:pt>
                <c:pt idx="64">
                  <c:v>1599.3330497464251</c:v>
                </c:pt>
                <c:pt idx="65">
                  <c:v>1599.9022870571878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3-A86E-45B7-9F0C-CE632A663F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94554392"/>
        <c:axId val="494551440"/>
      </c:scatterChart>
      <c:valAx>
        <c:axId val="494554392"/>
        <c:scaling>
          <c:orientation val="minMax"/>
          <c:max val="70"/>
          <c:min val="1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494551440"/>
        <c:crosses val="autoZero"/>
        <c:crossBetween val="midCat"/>
      </c:valAx>
      <c:valAx>
        <c:axId val="4945514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494554392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/>
      </a:pPr>
      <a:endParaRPr lang="ja-JP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448B0-569F-434B-8879-36B3A3ACB4BE}" type="datetimeFigureOut">
              <a:rPr kumimoji="1" lang="ja-JP" altLang="en-US" smtClean="0"/>
              <a:t>2020/8/2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985B1-5464-41B6-B336-C5F3E87DA5E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273365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448B0-569F-434B-8879-36B3A3ACB4BE}" type="datetimeFigureOut">
              <a:rPr kumimoji="1" lang="ja-JP" altLang="en-US" smtClean="0"/>
              <a:t>2020/8/2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985B1-5464-41B6-B336-C5F3E87DA5E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788004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448B0-569F-434B-8879-36B3A3ACB4BE}" type="datetimeFigureOut">
              <a:rPr kumimoji="1" lang="ja-JP" altLang="en-US" smtClean="0"/>
              <a:t>2020/8/2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985B1-5464-41B6-B336-C5F3E87DA5E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736084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448B0-569F-434B-8879-36B3A3ACB4BE}" type="datetimeFigureOut">
              <a:rPr kumimoji="1" lang="ja-JP" altLang="en-US" smtClean="0"/>
              <a:t>2020/8/2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985B1-5464-41B6-B336-C5F3E87DA5E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29908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448B0-569F-434B-8879-36B3A3ACB4BE}" type="datetimeFigureOut">
              <a:rPr kumimoji="1" lang="ja-JP" altLang="en-US" smtClean="0"/>
              <a:t>2020/8/2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985B1-5464-41B6-B336-C5F3E87DA5E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34091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448B0-569F-434B-8879-36B3A3ACB4BE}" type="datetimeFigureOut">
              <a:rPr kumimoji="1" lang="ja-JP" altLang="en-US" smtClean="0"/>
              <a:t>2020/8/2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985B1-5464-41B6-B336-C5F3E87DA5E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38259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448B0-569F-434B-8879-36B3A3ACB4BE}" type="datetimeFigureOut">
              <a:rPr kumimoji="1" lang="ja-JP" altLang="en-US" smtClean="0"/>
              <a:t>2020/8/2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985B1-5464-41B6-B336-C5F3E87DA5E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82787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448B0-569F-434B-8879-36B3A3ACB4BE}" type="datetimeFigureOut">
              <a:rPr kumimoji="1" lang="ja-JP" altLang="en-US" smtClean="0"/>
              <a:t>2020/8/2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985B1-5464-41B6-B336-C5F3E87DA5E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523383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448B0-569F-434B-8879-36B3A3ACB4BE}" type="datetimeFigureOut">
              <a:rPr kumimoji="1" lang="ja-JP" altLang="en-US" smtClean="0"/>
              <a:t>2020/8/2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985B1-5464-41B6-B336-C5F3E87DA5E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3399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448B0-569F-434B-8879-36B3A3ACB4BE}" type="datetimeFigureOut">
              <a:rPr kumimoji="1" lang="ja-JP" altLang="en-US" smtClean="0"/>
              <a:t>2020/8/2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985B1-5464-41B6-B336-C5F3E87DA5E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83707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448B0-569F-434B-8879-36B3A3ACB4BE}" type="datetimeFigureOut">
              <a:rPr kumimoji="1" lang="ja-JP" altLang="en-US" smtClean="0"/>
              <a:t>2020/8/2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985B1-5464-41B6-B336-C5F3E87DA5E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14412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1448B0-569F-434B-8879-36B3A3ACB4BE}" type="datetimeFigureOut">
              <a:rPr kumimoji="1" lang="ja-JP" altLang="en-US" smtClean="0"/>
              <a:t>2020/8/2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6985B1-5464-41B6-B336-C5F3E87DA5E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8088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EDC5FA9A-3A61-46A4-80DA-A2CA0881BFF6}"/>
              </a:ext>
            </a:extLst>
          </p:cNvPr>
          <p:cNvSpPr/>
          <p:nvPr/>
        </p:nvSpPr>
        <p:spPr>
          <a:xfrm>
            <a:off x="4184387" y="1252962"/>
            <a:ext cx="2600845" cy="3168317"/>
          </a:xfrm>
          <a:prstGeom prst="rect">
            <a:avLst/>
          </a:prstGeom>
          <a:solidFill>
            <a:srgbClr val="FFFF00">
              <a:alpha val="1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77921172-7375-43B2-B8D0-2E0F1A3F3BD3}"/>
              </a:ext>
            </a:extLst>
          </p:cNvPr>
          <p:cNvGrpSpPr>
            <a:grpSpLocks noChangeAspect="1"/>
          </p:cNvGrpSpPr>
          <p:nvPr/>
        </p:nvGrpSpPr>
        <p:grpSpPr>
          <a:xfrm>
            <a:off x="2147711" y="1086726"/>
            <a:ext cx="4848578" cy="3903499"/>
            <a:chOff x="1605166" y="1253489"/>
            <a:chExt cx="5687173" cy="4578636"/>
          </a:xfrm>
        </p:grpSpPr>
        <p:graphicFrame>
          <p:nvGraphicFramePr>
            <p:cNvPr id="4" name="グラフ 3">
              <a:extLst>
                <a:ext uri="{FF2B5EF4-FFF2-40B4-BE49-F238E27FC236}">
                  <a16:creationId xmlns:a16="http://schemas.microsoft.com/office/drawing/2014/main" id="{0E9BEEB3-9223-4A29-82CF-3DFFFAD03F75}"/>
                </a:ext>
              </a:extLst>
            </p:cNvPr>
            <p:cNvGraphicFramePr>
              <a:graphicFrameLocks/>
            </p:cNvGraphicFramePr>
            <p:nvPr/>
          </p:nvGraphicFramePr>
          <p:xfrm>
            <a:off x="1851659" y="1253489"/>
            <a:ext cx="5440680" cy="435102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cxnSp>
          <p:nvCxnSpPr>
            <p:cNvPr id="5" name="直線矢印コネクタ 4">
              <a:extLst>
                <a:ext uri="{FF2B5EF4-FFF2-40B4-BE49-F238E27FC236}">
                  <a16:creationId xmlns:a16="http://schemas.microsoft.com/office/drawing/2014/main" id="{D1AB7C7A-B2A6-48C6-9171-9A7932FE32DF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986106" y="2972449"/>
              <a:ext cx="311996" cy="82006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テキスト ボックス 11">
              <a:extLst>
                <a:ext uri="{FF2B5EF4-FFF2-40B4-BE49-F238E27FC236}">
                  <a16:creationId xmlns:a16="http://schemas.microsoft.com/office/drawing/2014/main" id="{61999979-F595-4A2F-9340-2410DA9C5CBD}"/>
                </a:ext>
              </a:extLst>
            </p:cNvPr>
            <p:cNvSpPr txBox="1"/>
            <p:nvPr/>
          </p:nvSpPr>
          <p:spPr>
            <a:xfrm>
              <a:off x="4220208" y="3687138"/>
              <a:ext cx="604739" cy="3249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50" charset="-128"/>
                  <a:cs typeface="+mn-cs"/>
                </a:rPr>
                <a:t>38‰</a:t>
              </a:r>
              <a:endPara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7" name="テキスト ボックス 12">
              <a:extLst>
                <a:ext uri="{FF2B5EF4-FFF2-40B4-BE49-F238E27FC236}">
                  <a16:creationId xmlns:a16="http://schemas.microsoft.com/office/drawing/2014/main" id="{0C3C3D14-E087-482A-9E77-E902BF2F05D2}"/>
                </a:ext>
              </a:extLst>
            </p:cNvPr>
            <p:cNvSpPr txBox="1"/>
            <p:nvPr/>
          </p:nvSpPr>
          <p:spPr>
            <a:xfrm>
              <a:off x="4304345" y="3476658"/>
              <a:ext cx="604739" cy="3249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50" charset="-128"/>
                  <a:cs typeface="+mn-cs"/>
                </a:rPr>
                <a:t>36‰</a:t>
              </a:r>
              <a:endPara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cxnSp>
          <p:nvCxnSpPr>
            <p:cNvPr id="8" name="直線矢印コネクタ 7">
              <a:extLst>
                <a:ext uri="{FF2B5EF4-FFF2-40B4-BE49-F238E27FC236}">
                  <a16:creationId xmlns:a16="http://schemas.microsoft.com/office/drawing/2014/main" id="{74811260-8FD8-4A3A-97F5-46A69ABA0355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168061" y="2972448"/>
              <a:ext cx="226262" cy="559459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直線矢印コネクタ 8">
              <a:extLst>
                <a:ext uri="{FF2B5EF4-FFF2-40B4-BE49-F238E27FC236}">
                  <a16:creationId xmlns:a16="http://schemas.microsoft.com/office/drawing/2014/main" id="{1E2761CD-0793-4CBD-9288-D9A89FFF9B99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359275" y="2972335"/>
              <a:ext cx="158325" cy="388126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テキスト ボックス 21">
              <a:extLst>
                <a:ext uri="{FF2B5EF4-FFF2-40B4-BE49-F238E27FC236}">
                  <a16:creationId xmlns:a16="http://schemas.microsoft.com/office/drawing/2014/main" id="{6853C03C-D9A9-4EE5-AC53-16F3FD2C11A4}"/>
                </a:ext>
              </a:extLst>
            </p:cNvPr>
            <p:cNvSpPr txBox="1"/>
            <p:nvPr/>
          </p:nvSpPr>
          <p:spPr>
            <a:xfrm>
              <a:off x="4406690" y="3289169"/>
              <a:ext cx="681152" cy="3219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50" charset="-128"/>
                  <a:cs typeface="+mn-cs"/>
                </a:rPr>
                <a:t>34‰</a:t>
              </a:r>
              <a:endPara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cxnSp>
          <p:nvCxnSpPr>
            <p:cNvPr id="11" name="直線矢印コネクタ 10">
              <a:extLst>
                <a:ext uri="{FF2B5EF4-FFF2-40B4-BE49-F238E27FC236}">
                  <a16:creationId xmlns:a16="http://schemas.microsoft.com/office/drawing/2014/main" id="{6796950D-153F-4F2C-9296-4F7E222B8AC9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504689" y="2972335"/>
              <a:ext cx="98213" cy="25371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テキスト ボックス 24">
              <a:extLst>
                <a:ext uri="{FF2B5EF4-FFF2-40B4-BE49-F238E27FC236}">
                  <a16:creationId xmlns:a16="http://schemas.microsoft.com/office/drawing/2014/main" id="{45D86339-5871-446F-AE66-628300B60707}"/>
                </a:ext>
              </a:extLst>
            </p:cNvPr>
            <p:cNvSpPr txBox="1"/>
            <p:nvPr/>
          </p:nvSpPr>
          <p:spPr>
            <a:xfrm>
              <a:off x="4530512" y="3109465"/>
              <a:ext cx="1272364" cy="3249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50" charset="-128"/>
                  <a:cs typeface="+mn-cs"/>
                </a:rPr>
                <a:t>Salinity</a:t>
              </a:r>
              <a:r>
                <a:rPr kumimoji="1" lang="ja-JP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50" charset="-128"/>
                  <a:cs typeface="+mn-cs"/>
                </a:rPr>
                <a:t> </a:t>
              </a:r>
              <a:r>
                <a:rPr kumimoji="1" lang="en-US" altLang="ja-JP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50" charset="-128"/>
                  <a:cs typeface="+mn-cs"/>
                </a:rPr>
                <a:t>32‰</a:t>
              </a:r>
              <a:endPara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13" name="テキスト ボックス 45">
              <a:extLst>
                <a:ext uri="{FF2B5EF4-FFF2-40B4-BE49-F238E27FC236}">
                  <a16:creationId xmlns:a16="http://schemas.microsoft.com/office/drawing/2014/main" id="{B71C3A91-8017-4C65-9F00-B5EBF9707CF3}"/>
                </a:ext>
              </a:extLst>
            </p:cNvPr>
            <p:cNvSpPr txBox="1"/>
            <p:nvPr/>
          </p:nvSpPr>
          <p:spPr>
            <a:xfrm rot="16200000">
              <a:off x="742317" y="2904054"/>
              <a:ext cx="2050606" cy="3249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50" charset="-128"/>
                  <a:cs typeface="+mn-cs"/>
                </a:rPr>
                <a:t>Water velocity (m/s)</a:t>
              </a:r>
              <a:endPara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  <p:sp>
          <p:nvSpPr>
            <p:cNvPr id="14" name="テキスト ボックス 46">
              <a:extLst>
                <a:ext uri="{FF2B5EF4-FFF2-40B4-BE49-F238E27FC236}">
                  <a16:creationId xmlns:a16="http://schemas.microsoft.com/office/drawing/2014/main" id="{19BDAA6C-2DF9-48F4-BD28-DAEDD813EE3B}"/>
                </a:ext>
              </a:extLst>
            </p:cNvPr>
            <p:cNvSpPr txBox="1"/>
            <p:nvPr/>
          </p:nvSpPr>
          <p:spPr>
            <a:xfrm>
              <a:off x="3994099" y="5507217"/>
              <a:ext cx="1648835" cy="3249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50" charset="-128"/>
                  <a:cs typeface="+mn-cs"/>
                </a:rPr>
                <a:t>Temperature (</a:t>
              </a:r>
              <a:r>
                <a:rPr kumimoji="1" lang="ja-JP" altLang="en-US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50" charset="-128"/>
                  <a:cs typeface="+mn-cs"/>
                </a:rPr>
                <a:t>℃</a:t>
              </a:r>
              <a:r>
                <a:rPr kumimoji="1" lang="en-US" altLang="ja-JP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游ゴシック" panose="020B0400000000000000" pitchFamily="50" charset="-128"/>
                  <a:cs typeface="+mn-cs"/>
                </a:rPr>
                <a:t>)</a:t>
              </a:r>
              <a:endParaRPr kumimoji="1" lang="ja-JP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156062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523</TotalTime>
  <Words>20</Words>
  <Application>Microsoft Office PowerPoint</Application>
  <PresentationFormat>画面に合わせる (4:3)</PresentationFormat>
  <Paragraphs>6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Owner</dc:creator>
  <cp:lastModifiedBy>鶴 哲郎</cp:lastModifiedBy>
  <cp:revision>7</cp:revision>
  <dcterms:created xsi:type="dcterms:W3CDTF">2019-12-14T23:52:05Z</dcterms:created>
  <dcterms:modified xsi:type="dcterms:W3CDTF">2020-08-02T06:18:25Z</dcterms:modified>
</cp:coreProperties>
</file>