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520" r:id="rId2"/>
  </p:sldIdLst>
  <p:sldSz cx="9144000" cy="6858000" type="letter"/>
  <p:notesSz cx="6734175" cy="98679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1pPr>
    <a:lvl2pPr marL="380932"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2pPr>
    <a:lvl3pPr marL="761863"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3pPr>
    <a:lvl4pPr marL="1142795"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4pPr>
    <a:lvl5pPr marL="1523726" algn="l" rtl="0" fontAlgn="base">
      <a:spcBef>
        <a:spcPct val="0"/>
      </a:spcBef>
      <a:spcAft>
        <a:spcPct val="0"/>
      </a:spcAft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5pPr>
    <a:lvl6pPr marL="1904658" algn="l" defTabSz="761863" rtl="0" eaLnBrk="1" latinLnBrk="0" hangingPunct="1"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6pPr>
    <a:lvl7pPr marL="2285589" algn="l" defTabSz="761863" rtl="0" eaLnBrk="1" latinLnBrk="0" hangingPunct="1"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7pPr>
    <a:lvl8pPr marL="2666521" algn="l" defTabSz="761863" rtl="0" eaLnBrk="1" latinLnBrk="0" hangingPunct="1"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8pPr>
    <a:lvl9pPr marL="3047453" algn="l" defTabSz="761863" rtl="0" eaLnBrk="1" latinLnBrk="0" hangingPunct="1">
      <a:defRPr kumimoji="1" sz="2300" kern="1200">
        <a:solidFill>
          <a:schemeClr val="tx1"/>
        </a:solidFill>
        <a:latin typeface="Arial" pitchFamily="34" charset="0"/>
        <a:ea typeface="ＭＳ ゴシック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003399"/>
    <a:srgbClr val="5F5F5F"/>
    <a:srgbClr val="CC0000"/>
    <a:srgbClr val="00FF00"/>
    <a:srgbClr val="FF6600"/>
    <a:srgbClr val="FF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86813" autoAdjust="0"/>
  </p:normalViewPr>
  <p:slideViewPr>
    <p:cSldViewPr showGuides="1">
      <p:cViewPr>
        <p:scale>
          <a:sx n="100" d="100"/>
          <a:sy n="100" d="100"/>
        </p:scale>
        <p:origin x="-160" y="-80"/>
      </p:cViewPr>
      <p:guideLst>
        <p:guide orient="horz" pos="2"/>
        <p:guide pos="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800"/>
    </p:cViewPr>
  </p:sorterViewPr>
  <p:notesViewPr>
    <p:cSldViewPr showGuides="1">
      <p:cViewPr varScale="1">
        <p:scale>
          <a:sx n="52" d="100"/>
          <a:sy n="52" d="100"/>
        </p:scale>
        <p:origin x="-1746" y="-102"/>
      </p:cViewPr>
      <p:guideLst>
        <p:guide orient="horz" pos="3108"/>
        <p:guide pos="212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fld id="{8802559A-4DFC-4A03-ABC2-82024CBC4B1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84315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3175" y="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7888"/>
            <a:ext cx="5387975" cy="444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3175" y="9372600"/>
            <a:ext cx="29194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Osaka" charset="-128"/>
              </a:defRPr>
            </a:lvl1pPr>
          </a:lstStyle>
          <a:p>
            <a:pPr>
              <a:defRPr/>
            </a:pPr>
            <a:fld id="{DDC22FD6-24B9-4191-9F9E-34026CE6B1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740175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1pPr>
    <a:lvl2pPr marL="380932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2pPr>
    <a:lvl3pPr marL="761863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3pPr>
    <a:lvl4pPr marL="1142795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4pPr>
    <a:lvl5pPr marL="1523726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" charset="0"/>
        <a:ea typeface="Osaka" charset="-128"/>
        <a:cs typeface="+mn-cs"/>
      </a:defRPr>
    </a:lvl5pPr>
    <a:lvl6pPr marL="1904658" algn="l" defTabSz="761863" rtl="0" eaLnBrk="1" latinLnBrk="0" hangingPunct="1">
      <a:defRPr kumimoji="1" sz="1000" kern="1200">
        <a:solidFill>
          <a:schemeClr val="tx1"/>
        </a:solidFill>
        <a:latin typeface="+mn-lt"/>
        <a:ea typeface="+mn-ea"/>
        <a:cs typeface="+mn-cs"/>
      </a:defRPr>
    </a:lvl6pPr>
    <a:lvl7pPr marL="2285589" algn="l" defTabSz="761863" rtl="0" eaLnBrk="1" latinLnBrk="0" hangingPunct="1">
      <a:defRPr kumimoji="1" sz="1000" kern="1200">
        <a:solidFill>
          <a:schemeClr val="tx1"/>
        </a:solidFill>
        <a:latin typeface="+mn-lt"/>
        <a:ea typeface="+mn-ea"/>
        <a:cs typeface="+mn-cs"/>
      </a:defRPr>
    </a:lvl7pPr>
    <a:lvl8pPr marL="2666521" algn="l" defTabSz="761863" rtl="0" eaLnBrk="1" latinLnBrk="0" hangingPunct="1">
      <a:defRPr kumimoji="1" sz="1000" kern="1200">
        <a:solidFill>
          <a:schemeClr val="tx1"/>
        </a:solidFill>
        <a:latin typeface="+mn-lt"/>
        <a:ea typeface="+mn-ea"/>
        <a:cs typeface="+mn-cs"/>
      </a:defRPr>
    </a:lvl8pPr>
    <a:lvl9pPr marL="3047453" algn="l" defTabSz="761863" rtl="0" eaLnBrk="1" latinLnBrk="0" hangingPunct="1">
      <a:defRPr kumimoji="1"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9pPr>
          </a:lstStyle>
          <a:p>
            <a:pPr eaLnBrk="1" hangingPunct="1"/>
            <a:fld id="{EBAEF76B-9967-4E5F-9F19-19B62B405EAE}" type="slidenum">
              <a:rPr lang="en-US" altLang="ja-JP" sz="1200" smtClean="0">
                <a:solidFill>
                  <a:prstClr val="black"/>
                </a:solidFill>
                <a:latin typeface="Times" charset="0"/>
                <a:ea typeface="Osaka" charset="-128"/>
              </a:rPr>
              <a:pPr eaLnBrk="1" hangingPunct="1"/>
              <a:t>1</a:t>
            </a:fld>
            <a:endParaRPr lang="en-US" altLang="ja-JP" sz="1200" smtClean="0">
              <a:solidFill>
                <a:prstClr val="black"/>
              </a:solidFill>
              <a:latin typeface="Times" charset="0"/>
              <a:ea typeface="Osaka" charset="-128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0113" y="739775"/>
            <a:ext cx="4935537" cy="370205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275" y="2129896"/>
            <a:ext cx="7773459" cy="1471084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866" y="3886729"/>
            <a:ext cx="6400270" cy="1751542"/>
          </a:xfrm>
        </p:spPr>
        <p:txBody>
          <a:bodyPr/>
          <a:lstStyle>
            <a:lvl1pPr marL="0" indent="0" algn="ctr">
              <a:buNone/>
              <a:defRPr/>
            </a:lvl1pPr>
            <a:lvl2pPr marL="380932" indent="0" algn="ctr">
              <a:buNone/>
              <a:defRPr/>
            </a:lvl2pPr>
            <a:lvl3pPr marL="761863" indent="0" algn="ctr">
              <a:buNone/>
              <a:defRPr/>
            </a:lvl3pPr>
            <a:lvl4pPr marL="1142795" indent="0" algn="ctr">
              <a:buNone/>
              <a:defRPr/>
            </a:lvl4pPr>
            <a:lvl5pPr marL="1523726" indent="0" algn="ctr">
              <a:buNone/>
              <a:defRPr/>
            </a:lvl5pPr>
            <a:lvl6pPr marL="1904658" indent="0" algn="ctr">
              <a:buNone/>
              <a:defRPr/>
            </a:lvl6pPr>
            <a:lvl7pPr marL="2285589" indent="0" algn="ctr">
              <a:buNone/>
              <a:defRPr/>
            </a:lvl7pPr>
            <a:lvl8pPr marL="2666521" indent="0" algn="ctr">
              <a:buNone/>
              <a:defRPr/>
            </a:lvl8pPr>
            <a:lvl9pPr marL="3047453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6F942-7FED-4D41-9DCA-C6C0BF498BC8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40280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56079-56A9-419F-B1FF-43883AA6D8A5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275779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637"/>
            <a:ext cx="7772136" cy="1362604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448"/>
            <a:ext cx="7772136" cy="1500188"/>
          </a:xfrm>
        </p:spPr>
        <p:txBody>
          <a:bodyPr anchor="b"/>
          <a:lstStyle>
            <a:lvl1pPr marL="0" indent="0">
              <a:buNone/>
              <a:defRPr sz="1700"/>
            </a:lvl1pPr>
            <a:lvl2pPr marL="380932" indent="0">
              <a:buNone/>
              <a:defRPr sz="1500"/>
            </a:lvl2pPr>
            <a:lvl3pPr marL="761863" indent="0">
              <a:buNone/>
              <a:defRPr sz="1400"/>
            </a:lvl3pPr>
            <a:lvl4pPr marL="1142795" indent="0">
              <a:buNone/>
              <a:defRPr sz="1200"/>
            </a:lvl4pPr>
            <a:lvl5pPr marL="1523726" indent="0">
              <a:buNone/>
              <a:defRPr sz="1200"/>
            </a:lvl5pPr>
            <a:lvl6pPr marL="1904658" indent="0">
              <a:buNone/>
              <a:defRPr sz="1200"/>
            </a:lvl6pPr>
            <a:lvl7pPr marL="2285589" indent="0">
              <a:buNone/>
              <a:defRPr sz="1200"/>
            </a:lvl7pPr>
            <a:lvl8pPr marL="2666521" indent="0">
              <a:buNone/>
              <a:defRPr sz="1200"/>
            </a:lvl8pPr>
            <a:lvl9pPr marL="3047453" indent="0">
              <a:buNone/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CE2A8-B4EA-49DF-9AC4-A02E58312253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0455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271" y="1981735"/>
            <a:ext cx="3823230" cy="411427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35500" y="1981735"/>
            <a:ext cx="3823230" cy="411427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ECD7-95C9-40F6-93A8-FE91AE1A4520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30757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729" y="275167"/>
            <a:ext cx="822854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731" y="1534583"/>
            <a:ext cx="4040187" cy="64029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32" indent="0">
              <a:buNone/>
              <a:defRPr sz="1700" b="1"/>
            </a:lvl2pPr>
            <a:lvl3pPr marL="761863" indent="0">
              <a:buNone/>
              <a:defRPr sz="1500" b="1"/>
            </a:lvl3pPr>
            <a:lvl4pPr marL="1142795" indent="0">
              <a:buNone/>
              <a:defRPr sz="1400" b="1"/>
            </a:lvl4pPr>
            <a:lvl5pPr marL="1523726" indent="0">
              <a:buNone/>
              <a:defRPr sz="1400" b="1"/>
            </a:lvl5pPr>
            <a:lvl6pPr marL="1904658" indent="0">
              <a:buNone/>
              <a:defRPr sz="1400" b="1"/>
            </a:lvl6pPr>
            <a:lvl7pPr marL="2285589" indent="0">
              <a:buNone/>
              <a:defRPr sz="1400" b="1"/>
            </a:lvl7pPr>
            <a:lvl8pPr marL="2666521" indent="0">
              <a:buNone/>
              <a:defRPr sz="1400" b="1"/>
            </a:lvl8pPr>
            <a:lvl9pPr marL="3047453" indent="0">
              <a:buNone/>
              <a:defRPr sz="14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731" y="2174876"/>
            <a:ext cx="4040187" cy="395155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4761" y="1534583"/>
            <a:ext cx="4041510" cy="64029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32" indent="0">
              <a:buNone/>
              <a:defRPr sz="1700" b="1"/>
            </a:lvl2pPr>
            <a:lvl3pPr marL="761863" indent="0">
              <a:buNone/>
              <a:defRPr sz="1500" b="1"/>
            </a:lvl3pPr>
            <a:lvl4pPr marL="1142795" indent="0">
              <a:buNone/>
              <a:defRPr sz="1400" b="1"/>
            </a:lvl4pPr>
            <a:lvl5pPr marL="1523726" indent="0">
              <a:buNone/>
              <a:defRPr sz="1400" b="1"/>
            </a:lvl5pPr>
            <a:lvl6pPr marL="1904658" indent="0">
              <a:buNone/>
              <a:defRPr sz="1400" b="1"/>
            </a:lvl6pPr>
            <a:lvl7pPr marL="2285589" indent="0">
              <a:buNone/>
              <a:defRPr sz="1400" b="1"/>
            </a:lvl7pPr>
            <a:lvl8pPr marL="2666521" indent="0">
              <a:buNone/>
              <a:defRPr sz="1400" b="1"/>
            </a:lvl8pPr>
            <a:lvl9pPr marL="3047453" indent="0">
              <a:buNone/>
              <a:defRPr sz="14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4761" y="2174876"/>
            <a:ext cx="4041510" cy="3951552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9F63AC-D9FC-4B32-A252-E0F55BFF70B9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844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7EEF6-1328-4E62-89A2-AF1A5D5842B6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668302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980C2-B471-4028-8951-5E1BA79DAAC4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89639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732" y="272522"/>
            <a:ext cx="3008313" cy="116284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4521" y="272529"/>
            <a:ext cx="5111750" cy="5853907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732" y="1435369"/>
            <a:ext cx="3008313" cy="4691063"/>
          </a:xfrm>
        </p:spPr>
        <p:txBody>
          <a:bodyPr/>
          <a:lstStyle>
            <a:lvl1pPr marL="0" indent="0">
              <a:buNone/>
              <a:defRPr sz="1200"/>
            </a:lvl1pPr>
            <a:lvl2pPr marL="380932" indent="0">
              <a:buNone/>
              <a:defRPr sz="1000"/>
            </a:lvl2pPr>
            <a:lvl3pPr marL="761863" indent="0">
              <a:buNone/>
              <a:defRPr sz="800"/>
            </a:lvl3pPr>
            <a:lvl4pPr marL="1142795" indent="0">
              <a:buNone/>
              <a:defRPr sz="800"/>
            </a:lvl4pPr>
            <a:lvl5pPr marL="1523726" indent="0">
              <a:buNone/>
              <a:defRPr sz="800"/>
            </a:lvl5pPr>
            <a:lvl6pPr marL="1904658" indent="0">
              <a:buNone/>
              <a:defRPr sz="800"/>
            </a:lvl6pPr>
            <a:lvl7pPr marL="2285589" indent="0">
              <a:buNone/>
              <a:defRPr sz="800"/>
            </a:lvl7pPr>
            <a:lvl8pPr marL="2666521" indent="0">
              <a:buNone/>
              <a:defRPr sz="800"/>
            </a:lvl8pPr>
            <a:lvl9pPr marL="3047453" indent="0">
              <a:buNone/>
              <a:defRPr sz="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BC297-B315-4EF3-AD54-5059113674A0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428976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556" y="4800865"/>
            <a:ext cx="5486135" cy="56620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556" y="612519"/>
            <a:ext cx="5486135" cy="4115593"/>
          </a:xfrm>
        </p:spPr>
        <p:txBody>
          <a:bodyPr/>
          <a:lstStyle>
            <a:lvl1pPr marL="0" indent="0">
              <a:buNone/>
              <a:defRPr sz="2700"/>
            </a:lvl1pPr>
            <a:lvl2pPr marL="380932" indent="0">
              <a:buNone/>
              <a:defRPr sz="2400"/>
            </a:lvl2pPr>
            <a:lvl3pPr marL="761863" indent="0">
              <a:buNone/>
              <a:defRPr sz="2000"/>
            </a:lvl3pPr>
            <a:lvl4pPr marL="1142795" indent="0">
              <a:buNone/>
              <a:defRPr sz="1700"/>
            </a:lvl4pPr>
            <a:lvl5pPr marL="1523726" indent="0">
              <a:buNone/>
              <a:defRPr sz="1700"/>
            </a:lvl5pPr>
            <a:lvl6pPr marL="1904658" indent="0">
              <a:buNone/>
              <a:defRPr sz="1700"/>
            </a:lvl6pPr>
            <a:lvl7pPr marL="2285589" indent="0">
              <a:buNone/>
              <a:defRPr sz="1700"/>
            </a:lvl7pPr>
            <a:lvl8pPr marL="2666521" indent="0">
              <a:buNone/>
              <a:defRPr sz="1700"/>
            </a:lvl8pPr>
            <a:lvl9pPr marL="3047453" indent="0">
              <a:buNone/>
              <a:defRPr sz="17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556" y="5367074"/>
            <a:ext cx="5486135" cy="805656"/>
          </a:xfrm>
        </p:spPr>
        <p:txBody>
          <a:bodyPr/>
          <a:lstStyle>
            <a:lvl1pPr marL="0" indent="0">
              <a:buNone/>
              <a:defRPr sz="1200"/>
            </a:lvl1pPr>
            <a:lvl2pPr marL="380932" indent="0">
              <a:buNone/>
              <a:defRPr sz="1000"/>
            </a:lvl2pPr>
            <a:lvl3pPr marL="761863" indent="0">
              <a:buNone/>
              <a:defRPr sz="800"/>
            </a:lvl3pPr>
            <a:lvl4pPr marL="1142795" indent="0">
              <a:buNone/>
              <a:defRPr sz="800"/>
            </a:lvl4pPr>
            <a:lvl5pPr marL="1523726" indent="0">
              <a:buNone/>
              <a:defRPr sz="800"/>
            </a:lvl5pPr>
            <a:lvl6pPr marL="1904658" indent="0">
              <a:buNone/>
              <a:defRPr sz="800"/>
            </a:lvl6pPr>
            <a:lvl7pPr marL="2285589" indent="0">
              <a:buNone/>
              <a:defRPr sz="800"/>
            </a:lvl7pPr>
            <a:lvl8pPr marL="2666521" indent="0">
              <a:buNone/>
              <a:defRPr sz="800"/>
            </a:lvl8pPr>
            <a:lvl9pPr marL="3047453" indent="0">
              <a:buNone/>
              <a:defRPr sz="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E9718-84AC-4F00-AA8A-52C5DBA40F20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34181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162E2-692A-4809-B8AD-FE5C7CCB7E51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80723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370" y="609873"/>
            <a:ext cx="1943364" cy="548613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273" y="609873"/>
            <a:ext cx="5703094" cy="548613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2CE97-B008-457A-9F35-E8606DDBEAD7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244520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275" y="609865"/>
            <a:ext cx="7773459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表プレースホルダー 2"/>
          <p:cNvSpPr>
            <a:spLocks noGrp="1"/>
          </p:cNvSpPr>
          <p:nvPr>
            <p:ph type="tbl" idx="1"/>
          </p:nvPr>
        </p:nvSpPr>
        <p:spPr>
          <a:xfrm>
            <a:off x="685275" y="1981735"/>
            <a:ext cx="7773459" cy="4114271"/>
          </a:xfrm>
        </p:spPr>
        <p:txBody>
          <a:bodyPr/>
          <a:lstStyle/>
          <a:p>
            <a:pPr lvl="0"/>
            <a:endParaRPr lang="ja-JP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9E47C-557F-4052-BA0A-2C103912698C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113695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275" y="609865"/>
            <a:ext cx="777345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329" tIns="42664" rIns="85329" bIns="426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275" y="1981735"/>
            <a:ext cx="7773459" cy="4114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329" tIns="42664" rIns="85329" bIns="426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272" y="6248144"/>
            <a:ext cx="1905000" cy="45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329" tIns="42664" rIns="85329" bIns="42664" numCol="1" anchor="t" anchorCtr="0" compatLnSpc="1">
            <a:prstTxWarp prst="textNoShape">
              <a:avLst/>
            </a:prstTxWarp>
          </a:bodyPr>
          <a:lstStyle>
            <a:lvl1pPr defTabSz="853128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729" y="6248144"/>
            <a:ext cx="2894542" cy="45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329" tIns="42664" rIns="85329" bIns="42664" numCol="1" anchor="t" anchorCtr="0" compatLnSpc="1">
            <a:prstTxWarp prst="textNoShape">
              <a:avLst/>
            </a:prstTxWarp>
          </a:bodyPr>
          <a:lstStyle>
            <a:lvl1pPr algn="ctr" defTabSz="853128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729" y="6248144"/>
            <a:ext cx="1905000" cy="45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5329" tIns="42664" rIns="85329" bIns="42664" numCol="1" anchor="t" anchorCtr="0" compatLnSpc="1">
            <a:prstTxWarp prst="textNoShape">
              <a:avLst/>
            </a:prstTxWarp>
          </a:bodyPr>
          <a:lstStyle>
            <a:lvl1pPr algn="r" defTabSz="853128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fld id="{472F0764-15A7-4399-8739-9C2BA7DE072D}" type="slidenum">
              <a:rPr lang="en-US" altLang="ja-JP">
                <a:solidFill>
                  <a:srgbClr val="FFFFFF"/>
                </a:solidFill>
                <a:latin typeface="Times"/>
                <a:ea typeface="Osaka"/>
              </a:rPr>
              <a:pPr>
                <a:defRPr/>
              </a:pPr>
              <a:t>‹#›</a:t>
            </a:fld>
            <a:endParaRPr lang="en-US" altLang="ja-JP">
              <a:solidFill>
                <a:srgbClr val="FFFFFF"/>
              </a:solidFill>
              <a:latin typeface="Times"/>
              <a:ea typeface="Osaka"/>
            </a:endParaRPr>
          </a:p>
        </p:txBody>
      </p:sp>
    </p:spTree>
    <p:extLst>
      <p:ext uri="{BB962C8B-B14F-4D97-AF65-F5344CB8AC3E}">
        <p14:creationId xmlns:p14="http://schemas.microsoft.com/office/powerpoint/2010/main" val="5311809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xStyles>
    <p:titleStyle>
      <a:lvl1pPr algn="ctr" defTabSz="853128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53128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Times" charset="0"/>
          <a:ea typeface="Osaka" charset="-128"/>
        </a:defRPr>
      </a:lvl2pPr>
      <a:lvl3pPr algn="ctr" defTabSz="853128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Times" charset="0"/>
          <a:ea typeface="Osaka" charset="-128"/>
        </a:defRPr>
      </a:lvl3pPr>
      <a:lvl4pPr algn="ctr" defTabSz="853128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Times" charset="0"/>
          <a:ea typeface="Osaka" charset="-128"/>
        </a:defRPr>
      </a:lvl4pPr>
      <a:lvl5pPr algn="ctr" defTabSz="853128" rtl="0" eaLnBrk="0" fontAlgn="base" hangingPunct="0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Times" charset="0"/>
          <a:ea typeface="Osaka" charset="-128"/>
        </a:defRPr>
      </a:lvl5pPr>
      <a:lvl6pPr marL="380932" algn="ctr" defTabSz="853128" rtl="0" fontAlgn="base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Times" charset="0"/>
          <a:ea typeface="Osaka" charset="-128"/>
        </a:defRPr>
      </a:lvl6pPr>
      <a:lvl7pPr marL="761863" algn="ctr" defTabSz="853128" rtl="0" fontAlgn="base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Times" charset="0"/>
          <a:ea typeface="Osaka" charset="-128"/>
        </a:defRPr>
      </a:lvl7pPr>
      <a:lvl8pPr marL="1142795" algn="ctr" defTabSz="853128" rtl="0" fontAlgn="base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Times" charset="0"/>
          <a:ea typeface="Osaka" charset="-128"/>
        </a:defRPr>
      </a:lvl8pPr>
      <a:lvl9pPr marL="1523726" algn="ctr" defTabSz="853128" rtl="0" fontAlgn="base">
        <a:spcBef>
          <a:spcPct val="0"/>
        </a:spcBef>
        <a:spcAft>
          <a:spcPct val="0"/>
        </a:spcAft>
        <a:defRPr kumimoji="1" sz="4100">
          <a:solidFill>
            <a:schemeClr val="tx2"/>
          </a:solidFill>
          <a:latin typeface="Times" charset="0"/>
          <a:ea typeface="Osaka" charset="-128"/>
        </a:defRPr>
      </a:lvl9pPr>
    </p:titleStyle>
    <p:bodyStyle>
      <a:lvl1pPr marL="320088" indent="-320088" algn="l" defTabSz="853128" rtl="0" eaLnBrk="0" fontAlgn="base" hangingPunct="0">
        <a:spcBef>
          <a:spcPct val="20000"/>
        </a:spcBef>
        <a:spcAft>
          <a:spcPct val="0"/>
        </a:spcAft>
        <a:buChar char="•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693084" indent="-265859" algn="l" defTabSz="853128" rtl="0" eaLnBrk="0" fontAlgn="base" hangingPunct="0">
        <a:spcBef>
          <a:spcPct val="20000"/>
        </a:spcBef>
        <a:spcAft>
          <a:spcPct val="0"/>
        </a:spcAft>
        <a:buChar char="–"/>
        <a:defRPr kumimoji="1" sz="2600">
          <a:solidFill>
            <a:schemeClr val="tx1"/>
          </a:solidFill>
          <a:latin typeface="+mn-lt"/>
          <a:ea typeface="+mn-ea"/>
        </a:defRPr>
      </a:lvl2pPr>
      <a:lvl3pPr marL="1066079" indent="-212952" algn="l" defTabSz="853128" rtl="0" eaLnBrk="0" fontAlgn="base" hangingPunct="0">
        <a:spcBef>
          <a:spcPct val="20000"/>
        </a:spcBef>
        <a:spcAft>
          <a:spcPct val="0"/>
        </a:spcAft>
        <a:buChar char="•"/>
        <a:defRPr kumimoji="1" sz="2300">
          <a:solidFill>
            <a:schemeClr val="tx1"/>
          </a:solidFill>
          <a:latin typeface="+mn-lt"/>
          <a:ea typeface="+mn-ea"/>
        </a:defRPr>
      </a:lvl3pPr>
      <a:lvl4pPr marL="1493305" indent="-212952" algn="l" defTabSz="853128" rtl="0" eaLnBrk="0" fontAlgn="base" hangingPunct="0">
        <a:spcBef>
          <a:spcPct val="20000"/>
        </a:spcBef>
        <a:spcAft>
          <a:spcPct val="0"/>
        </a:spcAft>
        <a:buChar char="–"/>
        <a:defRPr kumimoji="1" sz="1900">
          <a:solidFill>
            <a:schemeClr val="tx1"/>
          </a:solidFill>
          <a:latin typeface="+mn-lt"/>
          <a:ea typeface="+mn-ea"/>
        </a:defRPr>
      </a:lvl4pPr>
      <a:lvl5pPr marL="1920530" indent="-214274" algn="l" defTabSz="853128" rtl="0" eaLnBrk="0" fontAlgn="base" hangingPunct="0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5pPr>
      <a:lvl6pPr marL="2301462" indent="-214274" algn="l" defTabSz="853128" rtl="0" fontAlgn="base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6pPr>
      <a:lvl7pPr marL="2682393" indent="-214274" algn="l" defTabSz="853128" rtl="0" fontAlgn="base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7pPr>
      <a:lvl8pPr marL="3063325" indent="-214274" algn="l" defTabSz="853128" rtl="0" fontAlgn="base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8pPr>
      <a:lvl9pPr marL="3444256" indent="-214274" algn="l" defTabSz="853128" rtl="0" fontAlgn="base">
        <a:spcBef>
          <a:spcPct val="20000"/>
        </a:spcBef>
        <a:spcAft>
          <a:spcPct val="0"/>
        </a:spcAft>
        <a:buChar char="»"/>
        <a:defRPr kumimoji="1" sz="19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32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863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795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26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658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589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521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453" algn="l" defTabSz="761863" rtl="0" eaLnBrk="1" latinLnBrk="0" hangingPunct="1"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1"/>
          <p:cNvSpPr>
            <a:spLocks noChangeArrowheads="1"/>
          </p:cNvSpPr>
          <p:nvPr/>
        </p:nvSpPr>
        <p:spPr bwMode="auto">
          <a:xfrm>
            <a:off x="563160" y="2461133"/>
            <a:ext cx="960056" cy="300303"/>
          </a:xfrm>
          <a:prstGeom prst="rect">
            <a:avLst/>
          </a:prstGeom>
          <a:pattFill prst="pct80">
            <a:fgClr>
              <a:srgbClr val="000000"/>
            </a:fgClr>
            <a:bgClr>
              <a:prstClr val="white"/>
            </a:bgClr>
          </a:patt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76187" tIns="38093" rIns="76187" bIns="38093"/>
          <a:lstStyle/>
          <a:p>
            <a:pPr defTabSz="853128"/>
            <a:endParaRPr lang="ja-JP" altLang="en-US" sz="1500" dirty="0"/>
          </a:p>
        </p:txBody>
      </p:sp>
      <p:sp>
        <p:nvSpPr>
          <p:cNvPr id="9" name="正方形/長方形 5"/>
          <p:cNvSpPr>
            <a:spLocks noChangeArrowheads="1"/>
          </p:cNvSpPr>
          <p:nvPr/>
        </p:nvSpPr>
        <p:spPr bwMode="auto">
          <a:xfrm>
            <a:off x="1532467" y="2461133"/>
            <a:ext cx="1835371" cy="300303"/>
          </a:xfrm>
          <a:prstGeom prst="rect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lIns="76187" tIns="38093" rIns="76187" bIns="38093"/>
          <a:lstStyle/>
          <a:p>
            <a:pPr defTabSz="853128"/>
            <a:endParaRPr lang="ja-JP" altLang="en-US" sz="1500" dirty="0">
              <a:solidFill>
                <a:srgbClr val="FFFFFF"/>
              </a:solidFill>
            </a:endParaRPr>
          </a:p>
        </p:txBody>
      </p:sp>
      <p:sp>
        <p:nvSpPr>
          <p:cNvPr id="10" name="正方形/長方形 6"/>
          <p:cNvSpPr>
            <a:spLocks noChangeArrowheads="1"/>
          </p:cNvSpPr>
          <p:nvPr/>
        </p:nvSpPr>
        <p:spPr bwMode="auto">
          <a:xfrm>
            <a:off x="3378453" y="2461133"/>
            <a:ext cx="5329390" cy="300303"/>
          </a:xfrm>
          <a:prstGeom prst="rect">
            <a:avLst/>
          </a:prstGeom>
          <a:pattFill prst="pct5">
            <a:fgClr>
              <a:srgbClr val="000000"/>
            </a:fgClr>
            <a:bgClr>
              <a:prstClr val="white"/>
            </a:bgClr>
          </a:pattFill>
          <a:ln w="9525" algn="ctr">
            <a:solidFill>
              <a:srgbClr val="000000"/>
            </a:solidFill>
            <a:round/>
            <a:headEnd/>
            <a:tailEnd/>
          </a:ln>
          <a:effectLst/>
          <a:extLst/>
        </p:spPr>
        <p:txBody>
          <a:bodyPr lIns="76187" tIns="38093" rIns="76187" bIns="38093"/>
          <a:lstStyle/>
          <a:p>
            <a:pPr algn="ctr" defTabSz="853128"/>
            <a:endParaRPr lang="ja-JP" altLang="en-US" sz="1500" dirty="0">
              <a:solidFill>
                <a:srgbClr val="000000"/>
              </a:solidFill>
            </a:endParaRPr>
          </a:p>
        </p:txBody>
      </p:sp>
      <p:sp>
        <p:nvSpPr>
          <p:cNvPr id="13" name="テキスト ボックス 2"/>
          <p:cNvSpPr txBox="1">
            <a:spLocks noChangeArrowheads="1"/>
          </p:cNvSpPr>
          <p:nvPr/>
        </p:nvSpPr>
        <p:spPr bwMode="auto">
          <a:xfrm>
            <a:off x="489766" y="1689835"/>
            <a:ext cx="1103316" cy="63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187" tIns="38093" rIns="76187" bIns="38093">
            <a:spAutoFit/>
          </a:bodyPr>
          <a:lstStyle>
            <a:lvl1pPr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9pPr>
          </a:lstStyle>
          <a:p>
            <a:pPr eaLnBrk="1" hangingPunct="1"/>
            <a:r>
              <a:rPr lang="en-US" altLang="ja-JP" sz="1800" dirty="0" smtClean="0">
                <a:solidFill>
                  <a:srgbClr val="000000"/>
                </a:solidFill>
                <a:cs typeface="Arial" pitchFamily="34" charset="0"/>
              </a:rPr>
              <a:t>Asphyxia</a:t>
            </a:r>
          </a:p>
          <a:p>
            <a:pPr eaLnBrk="1" hangingPunct="1"/>
            <a:r>
              <a:rPr lang="en-US" altLang="ja-JP" sz="1800" dirty="0" smtClean="0">
                <a:solidFill>
                  <a:srgbClr val="000000"/>
                </a:solidFill>
                <a:cs typeface="Arial" pitchFamily="34" charset="0"/>
              </a:rPr>
              <a:t>(12 min)</a:t>
            </a:r>
            <a:endParaRPr lang="ja-JP" alt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4" name="テキスト ボックス 9"/>
          <p:cNvSpPr txBox="1">
            <a:spLocks noChangeArrowheads="1"/>
          </p:cNvSpPr>
          <p:nvPr/>
        </p:nvSpPr>
        <p:spPr bwMode="auto">
          <a:xfrm>
            <a:off x="1511660" y="1689835"/>
            <a:ext cx="1539533" cy="63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187" tIns="38093" rIns="76187" bIns="38093">
            <a:spAutoFit/>
          </a:bodyPr>
          <a:lstStyle>
            <a:lvl1pPr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9pPr>
          </a:lstStyle>
          <a:p>
            <a:pPr eaLnBrk="1" hangingPunct="1"/>
            <a:r>
              <a:rPr lang="en-US" altLang="ja-JP" sz="1800" dirty="0" smtClean="0">
                <a:solidFill>
                  <a:srgbClr val="000000"/>
                </a:solidFill>
                <a:cs typeface="Arial" pitchFamily="34" charset="0"/>
              </a:rPr>
              <a:t>Resuscitation</a:t>
            </a:r>
          </a:p>
          <a:p>
            <a:pPr eaLnBrk="1" hangingPunct="1"/>
            <a:r>
              <a:rPr lang="en-US" altLang="ja-JP" sz="1800" dirty="0" smtClean="0">
                <a:solidFill>
                  <a:srgbClr val="000000"/>
                </a:solidFill>
                <a:cs typeface="Arial" pitchFamily="34" charset="0"/>
              </a:rPr>
              <a:t>(30 min)</a:t>
            </a:r>
            <a:endParaRPr lang="ja-JP" alt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5" name="テキスト ボックス 10"/>
          <p:cNvSpPr txBox="1">
            <a:spLocks noChangeArrowheads="1"/>
          </p:cNvSpPr>
          <p:nvPr/>
        </p:nvSpPr>
        <p:spPr bwMode="auto">
          <a:xfrm>
            <a:off x="5796136" y="1689835"/>
            <a:ext cx="897868" cy="63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6187" tIns="38093" rIns="76187" bIns="38093">
            <a:spAutoFit/>
          </a:bodyPr>
          <a:lstStyle>
            <a:lvl1pPr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9pPr>
          </a:lstStyle>
          <a:p>
            <a:pPr eaLnBrk="1" hangingPunct="1"/>
            <a:r>
              <a:rPr lang="en-US" altLang="ja-JP" sz="1800" dirty="0" smtClean="0">
                <a:solidFill>
                  <a:srgbClr val="000000"/>
                </a:solidFill>
                <a:cs typeface="Arial" pitchFamily="34" charset="0"/>
              </a:rPr>
              <a:t>ICU</a:t>
            </a:r>
          </a:p>
          <a:p>
            <a:pPr eaLnBrk="1" hangingPunct="1"/>
            <a:r>
              <a:rPr lang="en-US" altLang="ja-JP" sz="1800" dirty="0" smtClean="0">
                <a:solidFill>
                  <a:srgbClr val="000000"/>
                </a:solidFill>
                <a:cs typeface="Arial" pitchFamily="34" charset="0"/>
              </a:rPr>
              <a:t>(6.5 </a:t>
            </a:r>
            <a:r>
              <a:rPr lang="en-US" altLang="ja-JP" sz="1800" dirty="0" err="1" smtClean="0">
                <a:solidFill>
                  <a:srgbClr val="000000"/>
                </a:solidFill>
                <a:cs typeface="Arial" pitchFamily="34" charset="0"/>
              </a:rPr>
              <a:t>hr</a:t>
            </a:r>
            <a:r>
              <a:rPr lang="en-US" altLang="ja-JP" sz="1800" dirty="0" smtClean="0">
                <a:solidFill>
                  <a:srgbClr val="000000"/>
                </a:solidFill>
                <a:cs typeface="Arial" pitchFamily="34" charset="0"/>
              </a:rPr>
              <a:t>)</a:t>
            </a:r>
            <a:endParaRPr lang="ja-JP" alt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17" name="直線矢印コネクタ 48"/>
          <p:cNvCxnSpPr>
            <a:cxnSpLocks noChangeShapeType="1"/>
          </p:cNvCxnSpPr>
          <p:nvPr/>
        </p:nvCxnSpPr>
        <p:spPr bwMode="auto">
          <a:xfrm>
            <a:off x="8651582" y="1991494"/>
            <a:ext cx="0" cy="431271"/>
          </a:xfrm>
          <a:prstGeom prst="straightConnector1">
            <a:avLst/>
          </a:prstGeom>
          <a:noFill/>
          <a:ln w="28575" algn="ctr">
            <a:solidFill>
              <a:srgbClr val="000000"/>
            </a:solidFill>
            <a:round/>
            <a:headEnd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正方形/長方形 49"/>
          <p:cNvSpPr/>
          <p:nvPr/>
        </p:nvSpPr>
        <p:spPr bwMode="auto">
          <a:xfrm>
            <a:off x="1547668" y="2794228"/>
            <a:ext cx="1809065" cy="46829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76187" tIns="38093" rIns="76187" bIns="38093"/>
          <a:lstStyle/>
          <a:p>
            <a:pPr algn="ctr" defTabSz="853128">
              <a:defRPr/>
            </a:pPr>
            <a:r>
              <a:rPr lang="en-US" altLang="ja-JP" sz="2400" b="1" dirty="0" smtClean="0">
                <a:solidFill>
                  <a:srgbClr val="FFFFFF"/>
                </a:solidFill>
              </a:rPr>
              <a:t>CPB</a:t>
            </a:r>
            <a:endParaRPr lang="ja-JP" altLang="en-US" sz="2400" b="1" dirty="0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84368" y="1069420"/>
            <a:ext cx="117697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1.0 </a:t>
            </a:r>
            <a:r>
              <a:rPr lang="en-US" sz="2400" b="1" dirty="0" err="1" smtClean="0">
                <a:solidFill>
                  <a:srgbClr val="000000"/>
                </a:solidFill>
              </a:rPr>
              <a:t>hrs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1" name="Left Brace 20"/>
          <p:cNvSpPr/>
          <p:nvPr/>
        </p:nvSpPr>
        <p:spPr bwMode="auto">
          <a:xfrm rot="5400000" flipV="1">
            <a:off x="8198838" y="1208308"/>
            <a:ext cx="162018" cy="720456"/>
          </a:xfrm>
          <a:prstGeom prst="leftBrace">
            <a:avLst>
              <a:gd name="adj1" fmla="val 31849"/>
              <a:gd name="adj2" fmla="val 50000"/>
            </a:avLst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23938"/>
            <a:endParaRPr lang="en-US" sz="2700" smtClean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19552" y="1069420"/>
            <a:ext cx="117697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</a:rPr>
              <a:t>6.0 </a:t>
            </a:r>
            <a:r>
              <a:rPr lang="en-US" sz="2400" b="1" dirty="0" err="1" smtClean="0">
                <a:solidFill>
                  <a:srgbClr val="000000"/>
                </a:solidFill>
              </a:rPr>
              <a:t>hrs</a:t>
            </a:r>
            <a:endParaRPr lang="en-US" sz="2400" b="1" dirty="0">
              <a:solidFill>
                <a:srgbClr val="000000"/>
              </a:solidFill>
            </a:endParaRPr>
          </a:p>
        </p:txBody>
      </p:sp>
      <p:sp>
        <p:nvSpPr>
          <p:cNvPr id="25" name="Left Brace 24"/>
          <p:cNvSpPr/>
          <p:nvPr/>
        </p:nvSpPr>
        <p:spPr bwMode="auto">
          <a:xfrm rot="5400000" flipV="1">
            <a:off x="4610033" y="-1596757"/>
            <a:ext cx="199345" cy="6323776"/>
          </a:xfrm>
          <a:prstGeom prst="leftBrace">
            <a:avLst>
              <a:gd name="adj1" fmla="val 31856"/>
              <a:gd name="adj2" fmla="val 50000"/>
            </a:avLst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023938"/>
            <a:endParaRPr lang="en-US" sz="2700" smtClean="0">
              <a:solidFill>
                <a:srgbClr val="FFFFFF"/>
              </a:solidFill>
            </a:endParaRPr>
          </a:p>
        </p:txBody>
      </p:sp>
      <p:sp>
        <p:nvSpPr>
          <p:cNvPr id="18" name="テキスト ボックス 56"/>
          <p:cNvSpPr txBox="1">
            <a:spLocks noChangeArrowheads="1"/>
          </p:cNvSpPr>
          <p:nvPr/>
        </p:nvSpPr>
        <p:spPr bwMode="auto">
          <a:xfrm>
            <a:off x="7704348" y="1689835"/>
            <a:ext cx="1362278" cy="353929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square" lIns="76187" tIns="38093" rIns="76187" bIns="38093">
            <a:spAutoFit/>
          </a:bodyPr>
          <a:lstStyle>
            <a:lvl1pPr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1pPr>
            <a:lvl2pPr marL="742950" indent="-28575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2pPr>
            <a:lvl3pPr marL="11430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3pPr>
            <a:lvl4pPr marL="16002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4pPr>
            <a:lvl5pPr marL="2057400" indent="-228600" eaLnBrk="0" hangingPunct="0"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700">
                <a:solidFill>
                  <a:schemeClr val="tx1"/>
                </a:solidFill>
                <a:latin typeface="Arial" pitchFamily="34" charset="0"/>
                <a:ea typeface="ＭＳ ゴシック" pitchFamily="49" charset="-128"/>
              </a:defRPr>
            </a:lvl9pPr>
          </a:lstStyle>
          <a:p>
            <a:pPr algn="r" eaLnBrk="1" hangingPunct="1"/>
            <a:r>
              <a:rPr lang="en-US" altLang="ja-JP" sz="1800" dirty="0">
                <a:solidFill>
                  <a:srgbClr val="000000"/>
                </a:solidFill>
                <a:cs typeface="Arial" pitchFamily="34" charset="0"/>
              </a:rPr>
              <a:t>Extubation</a:t>
            </a:r>
            <a:endParaRPr lang="ja-JP" alt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516" y="3212976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blood flow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94641" y="3265812"/>
            <a:ext cx="44142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0000"/>
                </a:solidFill>
              </a:rPr>
              <a:t>70</a:t>
            </a:r>
            <a:endParaRPr lang="en-US" sz="1800" b="1" dirty="0">
              <a:solidFill>
                <a:srgbClr val="000000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 bwMode="auto">
          <a:xfrm>
            <a:off x="1905438" y="3437046"/>
            <a:ext cx="684237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Box 42"/>
          <p:cNvSpPr txBox="1"/>
          <p:nvPr/>
        </p:nvSpPr>
        <p:spPr>
          <a:xfrm>
            <a:off x="2538754" y="3261260"/>
            <a:ext cx="44142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3</a:t>
            </a:r>
            <a:r>
              <a:rPr lang="en-US" sz="1800" b="1" dirty="0" smtClean="0">
                <a:solidFill>
                  <a:srgbClr val="000000"/>
                </a:solidFill>
              </a:rPr>
              <a:t>0</a:t>
            </a:r>
            <a:endParaRPr lang="en-US" sz="1800" b="1" dirty="0">
              <a:solidFill>
                <a:srgbClr val="000000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 bwMode="auto">
          <a:xfrm>
            <a:off x="2915642" y="3432813"/>
            <a:ext cx="36021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1750910" y="3445259"/>
            <a:ext cx="942611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(mL/min)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2" name="正方形/長方形 49"/>
          <p:cNvSpPr/>
          <p:nvPr/>
        </p:nvSpPr>
        <p:spPr bwMode="auto">
          <a:xfrm>
            <a:off x="1547666" y="4113076"/>
            <a:ext cx="6323924" cy="46805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76187" tIns="38093" rIns="76187" bIns="38093" anchor="ctr"/>
          <a:lstStyle/>
          <a:p>
            <a:pPr algn="ctr" defTabSz="853128">
              <a:defRPr/>
            </a:pPr>
            <a:r>
              <a:rPr lang="en-US" altLang="ja-JP" sz="2400" b="1" dirty="0" smtClean="0">
                <a:solidFill>
                  <a:srgbClr val="000000"/>
                </a:solidFill>
              </a:rPr>
              <a:t>CVVH or HVHF</a:t>
            </a:r>
            <a:endParaRPr lang="ja-JP" altLang="en-US" sz="2400" b="1" dirty="0">
              <a:solidFill>
                <a:srgbClr val="00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5516" y="4541058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blood flow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00912" y="4581701"/>
            <a:ext cx="31304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3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1761596" y="4752935"/>
            <a:ext cx="605076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TextBox 66"/>
          <p:cNvSpPr txBox="1"/>
          <p:nvPr/>
        </p:nvSpPr>
        <p:spPr>
          <a:xfrm>
            <a:off x="1649169" y="4725144"/>
            <a:ext cx="942611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(mL/min)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44504" y="6197242"/>
            <a:ext cx="8462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kumimoji="0" 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Figure E1</a:t>
            </a:r>
            <a:endParaRPr kumimoji="0" lang="en-US" sz="20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 flipH="1">
            <a:off x="1536916" y="1659585"/>
            <a:ext cx="10748" cy="33895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/>
          <p:cNvCxnSpPr/>
          <p:nvPr/>
        </p:nvCxnSpPr>
        <p:spPr bwMode="auto">
          <a:xfrm flipH="1">
            <a:off x="7867435" y="1664804"/>
            <a:ext cx="10748" cy="33895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43224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新しいプレゼンテーション">
  <a:themeElements>
    <a:clrScheme name="">
      <a:dk1>
        <a:srgbClr val="003366"/>
      </a:dk1>
      <a:lt1>
        <a:srgbClr val="FFFFFF"/>
      </a:lt1>
      <a:dk2>
        <a:srgbClr val="000099"/>
      </a:dk2>
      <a:lt2>
        <a:srgbClr val="F5FF11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新しいプレゼンテーション">
      <a:majorFont>
        <a:latin typeface="Times"/>
        <a:ea typeface="Osaka"/>
        <a:cs typeface=""/>
      </a:majorFont>
      <a:minorFont>
        <a:latin typeface="Times"/>
        <a:ea typeface="Osak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39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ゴシック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39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ゴシック" pitchFamily="49" charset="-128"/>
          </a:defRPr>
        </a:defPPr>
      </a:lstStyle>
    </a:lnDef>
  </a:objectDefaults>
  <a:extraClrSchemeLst>
    <a:extraClrScheme>
      <a:clrScheme name="新しいプレゼンテーショ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新しいプレゼンテーショ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新しいプレゼンテーショ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22683</TotalTime>
  <Words>44</Words>
  <Application>Microsoft Macintosh PowerPoint</Application>
  <PresentationFormat>Letter Paper (8.5x11 in)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1_新しいプレゼンテーション</vt:lpstr>
      <vt:lpstr>PowerPoint Presentation</vt:lpstr>
    </vt:vector>
  </TitlesOfParts>
  <Company>_x0008_ᖤ]쌰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ADAEMとPE</dc:title>
  <dc:creator>koichiro shinozaki</dc:creator>
  <cp:lastModifiedBy>Koichiro Shinozaki</cp:lastModifiedBy>
  <cp:revision>1016</cp:revision>
  <dcterms:created xsi:type="dcterms:W3CDTF">2005-04-07T05:21:13Z</dcterms:created>
  <dcterms:modified xsi:type="dcterms:W3CDTF">2016-07-01T09:17:21Z</dcterms:modified>
</cp:coreProperties>
</file>