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 varScale="1">
        <p:scale>
          <a:sx n="62" d="100"/>
          <a:sy n="62" d="100"/>
        </p:scale>
        <p:origin x="-1360" y="-120"/>
      </p:cViewPr>
      <p:guideLst>
        <p:guide orient="horz" pos="3202"/>
        <p:guide pos="237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BF570-0F35-DF42-A9C2-6CA01440005C}" type="datetimeFigureOut">
              <a:rPr lang="en-US" smtClean="0"/>
              <a:t>9/1/16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CBB5A-6FC3-4A48-AB70-522E2FFDC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914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BF570-0F35-DF42-A9C2-6CA01440005C}" type="datetimeFigureOut">
              <a:rPr lang="en-US" smtClean="0"/>
              <a:t>9/1/16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CBB5A-6FC3-4A48-AB70-522E2FFDC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173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BF570-0F35-DF42-A9C2-6CA01440005C}" type="datetimeFigureOut">
              <a:rPr lang="en-US" smtClean="0"/>
              <a:t>9/1/16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CBB5A-6FC3-4A48-AB70-522E2FFDC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896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BF570-0F35-DF42-A9C2-6CA01440005C}" type="datetimeFigureOut">
              <a:rPr lang="en-US" smtClean="0"/>
              <a:t>9/1/16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CBB5A-6FC3-4A48-AB70-522E2FFDC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017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BF570-0F35-DF42-A9C2-6CA01440005C}" type="datetimeFigureOut">
              <a:rPr lang="en-US" smtClean="0"/>
              <a:t>9/1/16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CBB5A-6FC3-4A48-AB70-522E2FFDC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044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BF570-0F35-DF42-A9C2-6CA01440005C}" type="datetimeFigureOut">
              <a:rPr lang="en-US" smtClean="0"/>
              <a:t>9/1/16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CBB5A-6FC3-4A48-AB70-522E2FFDC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899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BF570-0F35-DF42-A9C2-6CA01440005C}" type="datetimeFigureOut">
              <a:rPr lang="en-US" smtClean="0"/>
              <a:t>9/1/16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CBB5A-6FC3-4A48-AB70-522E2FFDC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995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BF570-0F35-DF42-A9C2-6CA01440005C}" type="datetimeFigureOut">
              <a:rPr lang="en-US" smtClean="0"/>
              <a:t>9/1/16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CBB5A-6FC3-4A48-AB70-522E2FFDC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112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BF570-0F35-DF42-A9C2-6CA01440005C}" type="datetimeFigureOut">
              <a:rPr lang="en-US" smtClean="0"/>
              <a:t>9/1/16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CBB5A-6FC3-4A48-AB70-522E2FFDC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443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BF570-0F35-DF42-A9C2-6CA01440005C}" type="datetimeFigureOut">
              <a:rPr lang="en-US" smtClean="0"/>
              <a:t>9/1/16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CBB5A-6FC3-4A48-AB70-522E2FFDC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602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BF570-0F35-DF42-A9C2-6CA01440005C}" type="datetimeFigureOut">
              <a:rPr lang="en-US" smtClean="0"/>
              <a:t>9/1/16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CBB5A-6FC3-4A48-AB70-522E2FFDC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95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BF570-0F35-DF42-A9C2-6CA01440005C}" type="datetimeFigureOut">
              <a:rPr lang="en-US" smtClean="0"/>
              <a:t>9/1/16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CBB5A-6FC3-4A48-AB70-522E2FFDC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737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Relationship Id="rId3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571"/>
          <a:stretch/>
        </p:blipFill>
        <p:spPr>
          <a:xfrm>
            <a:off x="110106" y="1331593"/>
            <a:ext cx="5134215" cy="40351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9172"/>
          <a:stretch/>
        </p:blipFill>
        <p:spPr>
          <a:xfrm>
            <a:off x="5292389" y="1331593"/>
            <a:ext cx="3810641" cy="4035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136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University of Pennsylvania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Koichiro Shinozaki</dc:creator>
  <cp:lastModifiedBy>Koichiro Shinozaki</cp:lastModifiedBy>
  <cp:revision>6</cp:revision>
  <dcterms:created xsi:type="dcterms:W3CDTF">2016-07-16T01:26:32Z</dcterms:created>
  <dcterms:modified xsi:type="dcterms:W3CDTF">2016-09-01T19:28:07Z</dcterms:modified>
</cp:coreProperties>
</file>