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"/>
  </p:notesMasterIdLst>
  <p:handoutMasterIdLst>
    <p:handoutMasterId r:id="rId4"/>
  </p:handoutMasterIdLst>
  <p:sldIdLst>
    <p:sldId id="532" r:id="rId2"/>
  </p:sldIdLst>
  <p:sldSz cx="9144000" cy="6858000" type="letter"/>
  <p:notesSz cx="6734175" cy="98679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1pPr>
    <a:lvl2pPr marL="380932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2pPr>
    <a:lvl3pPr marL="761863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3pPr>
    <a:lvl4pPr marL="1142795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4pPr>
    <a:lvl5pPr marL="1523726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5pPr>
    <a:lvl6pPr marL="1904658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6pPr>
    <a:lvl7pPr marL="2285589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7pPr>
    <a:lvl8pPr marL="2666521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8pPr>
    <a:lvl9pPr marL="3047453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003399"/>
    <a:srgbClr val="5F5F5F"/>
    <a:srgbClr val="CC0000"/>
    <a:srgbClr val="00FF00"/>
    <a:srgbClr val="FF6600"/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6813" autoAdjust="0"/>
  </p:normalViewPr>
  <p:slideViewPr>
    <p:cSldViewPr showGuides="1">
      <p:cViewPr>
        <p:scale>
          <a:sx n="75" d="100"/>
          <a:sy n="75" d="100"/>
        </p:scale>
        <p:origin x="-1026" y="-510"/>
      </p:cViewPr>
      <p:guideLst>
        <p:guide orient="horz" pos="2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00"/>
    </p:cViewPr>
  </p:sorterViewPr>
  <p:notesViewPr>
    <p:cSldViewPr showGuides="1">
      <p:cViewPr varScale="1">
        <p:scale>
          <a:sx n="52" d="100"/>
          <a:sy n="52" d="100"/>
        </p:scale>
        <p:origin x="-1746" y="-102"/>
      </p:cViewPr>
      <p:guideLst>
        <p:guide orient="horz" pos="3108"/>
        <p:guide pos="212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oichiroshinozaki:Dropbox:Desktop:HF_experiments:HF%20rat%20paper:clearance%20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525590551181"/>
          <c:y val="6.0185185185185203E-2"/>
          <c:w val="0.81037357830271195"/>
          <c:h val="0.82246937882764704"/>
        </c:manualLayout>
      </c:layout>
      <c:lineChart>
        <c:grouping val="standard"/>
        <c:varyColors val="0"/>
        <c:ser>
          <c:idx val="0"/>
          <c:order val="0"/>
          <c:tx>
            <c:strRef>
              <c:f>figures!$B$2</c:f>
              <c:strCache>
                <c:ptCount val="1"/>
                <c:pt idx="0">
                  <c:v>0 mL/kg/hr</c:v>
                </c:pt>
              </c:strCache>
            </c:strRef>
          </c:tx>
          <c:spPr>
            <a:ln w="38100" cmpd="sng"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figures!$A$3:$A$363</c:f>
              <c:numCache>
                <c:formatCode>General</c:formatCode>
                <c:ptCount val="3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</c:numCache>
            </c:numRef>
          </c:cat>
          <c:val>
            <c:numRef>
              <c:f>figures!$B$3:$B$363</c:f>
              <c:numCache>
                <c:formatCode>0.0</c:formatCode>
                <c:ptCount val="361"/>
                <c:pt idx="0">
                  <c:v>0.14009009461174199</c:v>
                </c:pt>
                <c:pt idx="1">
                  <c:v>0.148243167951563</c:v>
                </c:pt>
                <c:pt idx="2">
                  <c:v>0.156870720646752</c:v>
                </c:pt>
                <c:pt idx="3">
                  <c:v>0.16600036332933399</c:v>
                </c:pt>
                <c:pt idx="4">
                  <c:v>0.17566131305212801</c:v>
                </c:pt>
                <c:pt idx="5">
                  <c:v>0.18588448671859101</c:v>
                </c:pt>
                <c:pt idx="6">
                  <c:v>0.196702599942538</c:v>
                </c:pt>
                <c:pt idx="7">
                  <c:v>0.20815027165281</c:v>
                </c:pt>
                <c:pt idx="8">
                  <c:v>0.22026413477620399</c:v>
                </c:pt>
                <c:pt idx="9">
                  <c:v>0.23308295335124199</c:v>
                </c:pt>
                <c:pt idx="10">
                  <c:v>0.24664774644575199</c:v>
                </c:pt>
                <c:pt idx="11">
                  <c:v>0.26100191927276201</c:v>
                </c:pt>
                <c:pt idx="12">
                  <c:v>0.27619140192201103</c:v>
                </c:pt>
                <c:pt idx="13">
                  <c:v>0.29226479614845102</c:v>
                </c:pt>
                <c:pt idx="14">
                  <c:v>0.309273530684604</c:v>
                </c:pt>
                <c:pt idx="15">
                  <c:v>0.32727202557053597</c:v>
                </c:pt>
                <c:pt idx="16">
                  <c:v>0.34631786602369902</c:v>
                </c:pt>
                <c:pt idx="17">
                  <c:v>0.36647198640093598</c:v>
                </c:pt>
                <c:pt idx="18">
                  <c:v>0.38779886483679099</c:v>
                </c:pt>
                <c:pt idx="19">
                  <c:v>0.410366729175828</c:v>
                </c:pt>
                <c:pt idx="20">
                  <c:v>0.43424777485219701</c:v>
                </c:pt>
                <c:pt idx="21">
                  <c:v>0.459518395407223</c:v>
                </c:pt>
                <c:pt idx="22">
                  <c:v>0.48625942637543701</c:v>
                </c:pt>
                <c:pt idx="23">
                  <c:v>0.51455640331135999</c:v>
                </c:pt>
                <c:pt idx="24">
                  <c:v>0.54449983477364405</c:v>
                </c:pt>
                <c:pt idx="25">
                  <c:v>0.57618549112989803</c:v>
                </c:pt>
                <c:pt idx="26">
                  <c:v>0.60971471009493705</c:v>
                </c:pt>
                <c:pt idx="27">
                  <c:v>0.64519471996733901</c:v>
                </c:pt>
                <c:pt idx="28">
                  <c:v>0.68273898158428803</c:v>
                </c:pt>
                <c:pt idx="29">
                  <c:v>0.72246755007281205</c:v>
                </c:pt>
                <c:pt idx="30">
                  <c:v>0.76450745753696503</c:v>
                </c:pt>
                <c:pt idx="31">
                  <c:v>0.80899311788526296</c:v>
                </c:pt>
                <c:pt idx="32">
                  <c:v>0.85606675507112096</c:v>
                </c:pt>
                <c:pt idx="33">
                  <c:v>0.905878856091199</c:v>
                </c:pt>
                <c:pt idx="34">
                  <c:v>0.95858865016272998</c:v>
                </c:pt>
                <c:pt idx="35">
                  <c:v>1.014364615581232</c:v>
                </c:pt>
                <c:pt idx="36">
                  <c:v>1.073385015844724</c:v>
                </c:pt>
                <c:pt idx="37">
                  <c:v>1.1358384667199359</c:v>
                </c:pt>
                <c:pt idx="38">
                  <c:v>1.201924536020138</c:v>
                </c:pt>
                <c:pt idx="39">
                  <c:v>1.2718543779635421</c:v>
                </c:pt>
                <c:pt idx="40">
                  <c:v>1.3458514040857781</c:v>
                </c:pt>
                <c:pt idx="41">
                  <c:v>1.4241519927902</c:v>
                </c:pt>
                <c:pt idx="42">
                  <c:v>1.507006239735764</c:v>
                </c:pt>
                <c:pt idx="43">
                  <c:v>1.5946787513844649</c:v>
                </c:pt>
                <c:pt idx="44">
                  <c:v>1.687449484158883</c:v>
                </c:pt>
                <c:pt idx="45">
                  <c:v>1.78561463179571</c:v>
                </c:pt>
                <c:pt idx="46">
                  <c:v>1.8894875636234481</c:v>
                </c:pt>
                <c:pt idx="47">
                  <c:v>1.9993998166420659</c:v>
                </c:pt>
                <c:pt idx="48">
                  <c:v>2.1157021444396791</c:v>
                </c:pt>
                <c:pt idx="49">
                  <c:v>2.2387656261464399</c:v>
                </c:pt>
                <c:pt idx="50">
                  <c:v>2.3689828387993281</c:v>
                </c:pt>
                <c:pt idx="51">
                  <c:v>2.506769096673426</c:v>
                </c:pt>
                <c:pt idx="52">
                  <c:v>2.652563761326268</c:v>
                </c:pt>
                <c:pt idx="53">
                  <c:v>2.806831626301824</c:v>
                </c:pt>
                <c:pt idx="54">
                  <c:v>2.9700643806504079</c:v>
                </c:pt>
                <c:pt idx="55">
                  <c:v>3.1427821556401438</c:v>
                </c:pt>
                <c:pt idx="56">
                  <c:v>3.32553515926522</c:v>
                </c:pt>
                <c:pt idx="57">
                  <c:v>3.518905403396086</c:v>
                </c:pt>
                <c:pt idx="58">
                  <c:v>3.7235085286673471</c:v>
                </c:pt>
                <c:pt idx="59">
                  <c:v>3.9399957324605279</c:v>
                </c:pt>
                <c:pt idx="60">
                  <c:v>4.1690558056114746</c:v>
                </c:pt>
                <c:pt idx="61">
                  <c:v>4.4114172837559762</c:v>
                </c:pt>
                <c:pt idx="62">
                  <c:v>4.6678507195220309</c:v>
                </c:pt>
                <c:pt idx="63">
                  <c:v>4.9391710820843899</c:v>
                </c:pt>
                <c:pt idx="64">
                  <c:v>5.2262402909138981</c:v>
                </c:pt>
                <c:pt idx="65">
                  <c:v>5.5299698908846802</c:v>
                </c:pt>
                <c:pt idx="66">
                  <c:v>5.8513238762415076</c:v>
                </c:pt>
                <c:pt idx="67">
                  <c:v>6.1913216712816981</c:v>
                </c:pt>
                <c:pt idx="68">
                  <c:v>6.5510412759672256</c:v>
                </c:pt>
                <c:pt idx="69">
                  <c:v>6.9316225850547397</c:v>
                </c:pt>
                <c:pt idx="70">
                  <c:v>7.3342708897117737</c:v>
                </c:pt>
                <c:pt idx="71">
                  <c:v>7.7602605709769046</c:v>
                </c:pt>
                <c:pt idx="72">
                  <c:v>8.210938994818008</c:v>
                </c:pt>
                <c:pt idx="73">
                  <c:v>8.6877306189452597</c:v>
                </c:pt>
                <c:pt idx="74">
                  <c:v>9.1921413219421453</c:v>
                </c:pt>
                <c:pt idx="75">
                  <c:v>9.7257629656870623</c:v>
                </c:pt>
                <c:pt idx="76">
                  <c:v>10.29027820244715</c:v>
                </c:pt>
                <c:pt idx="77">
                  <c:v>10.88746553843292</c:v>
                </c:pt>
                <c:pt idx="78">
                  <c:v>11.519204666003381</c:v>
                </c:pt>
                <c:pt idx="79">
                  <c:v>12.18748207710324</c:v>
                </c:pt>
                <c:pt idx="80">
                  <c:v>12.89439697089254</c:v>
                </c:pt>
                <c:pt idx="81">
                  <c:v>13.64216746888936</c:v>
                </c:pt>
                <c:pt idx="82">
                  <c:v>14.433137151283571</c:v>
                </c:pt>
                <c:pt idx="83">
                  <c:v>15.269781928386349</c:v>
                </c:pt>
                <c:pt idx="84">
                  <c:v>16.15471726145072</c:v>
                </c:pt>
                <c:pt idx="85">
                  <c:v>17.090705747323511</c:v>
                </c:pt>
                <c:pt idx="86">
                  <c:v>18.080665081560571</c:v>
                </c:pt>
                <c:pt idx="87">
                  <c:v>19.1276764147436</c:v>
                </c:pt>
                <c:pt idx="88">
                  <c:v>20.234993116768461</c:v>
                </c:pt>
                <c:pt idx="89">
                  <c:v>21.406049963816251</c:v>
                </c:pt>
                <c:pt idx="90">
                  <c:v>22.644472762557559</c:v>
                </c:pt>
                <c:pt idx="91">
                  <c:v>23.954088425858561</c:v>
                </c:pt>
                <c:pt idx="92">
                  <c:v>25.338935513839061</c:v>
                </c:pt>
                <c:pt idx="93">
                  <c:v>26.80327525355473</c:v>
                </c:pt>
                <c:pt idx="94">
                  <c:v>28.351603049818639</c:v>
                </c:pt>
                <c:pt idx="95">
                  <c:v>29.988660498713919</c:v>
                </c:pt>
                <c:pt idx="96">
                  <c:v>31.719447914153371</c:v>
                </c:pt>
                <c:pt idx="97">
                  <c:v>33.54923737638412</c:v>
                </c:pt>
                <c:pt idx="98">
                  <c:v>35.4835863095797</c:v>
                </c:pt>
                <c:pt idx="99">
                  <c:v>37.528351593576403</c:v>
                </c:pt>
                <c:pt idx="100">
                  <c:v>39.68970421235052</c:v>
                </c:pt>
                <c:pt idx="101">
                  <c:v>41.974144438960643</c:v>
                </c:pt>
                <c:pt idx="102">
                  <c:v>44.388517553341323</c:v>
                </c:pt>
                <c:pt idx="103">
                  <c:v>46.940030085488807</c:v>
                </c:pt>
                <c:pt idx="104">
                  <c:v>49.636266572156977</c:v>
                </c:pt>
                <c:pt idx="105">
                  <c:v>52.48520681015107</c:v>
                </c:pt>
                <c:pt idx="106">
                  <c:v>55.495243583562747</c:v>
                </c:pt>
                <c:pt idx="107">
                  <c:v>58.675200835816</c:v>
                </c:pt>
                <c:pt idx="108">
                  <c:v>62.034352250077468</c:v>
                </c:pt>
                <c:pt idx="109">
                  <c:v>65.582440193378915</c:v>
                </c:pt>
                <c:pt idx="110">
                  <c:v>69.329694970616544</c:v>
                </c:pt>
                <c:pt idx="111">
                  <c:v>73.286854324351168</c:v>
                </c:pt>
                <c:pt idx="112">
                  <c:v>77.465183104972297</c:v>
                </c:pt>
                <c:pt idx="113">
                  <c:v>81.876493023191301</c:v>
                </c:pt>
                <c:pt idx="114">
                  <c:v>86.533162382958992</c:v>
                </c:pt>
                <c:pt idx="115">
                  <c:v>91.448155677640202</c:v>
                </c:pt>
                <c:pt idx="116">
                  <c:v>96.635042915587903</c:v>
                </c:pt>
                <c:pt idx="117">
                  <c:v>102.1080185230382</c:v>
                </c:pt>
                <c:pt idx="118">
                  <c:v>107.8819196524589</c:v>
                </c:pt>
                <c:pt idx="119">
                  <c:v>113.972243703106</c:v>
                </c:pt>
                <c:pt idx="120">
                  <c:v>120.3951648374718</c:v>
                </c:pt>
                <c:pt idx="121">
                  <c:v>127.16754925264119</c:v>
                </c:pt>
                <c:pt idx="122">
                  <c:v>134.30696893923721</c:v>
                </c:pt>
                <c:pt idx="123">
                  <c:v>141.83171363275281</c:v>
                </c:pt>
                <c:pt idx="124">
                  <c:v>149.76080063267611</c:v>
                </c:pt>
                <c:pt idx="125">
                  <c:v>158.11398213409811</c:v>
                </c:pt>
                <c:pt idx="126">
                  <c:v>166.9117496846076</c:v>
                </c:pt>
                <c:pt idx="127">
                  <c:v>176.17533534650869</c:v>
                </c:pt>
                <c:pt idx="128">
                  <c:v>185.9267091110481</c:v>
                </c:pt>
                <c:pt idx="129">
                  <c:v>196.18857207784831</c:v>
                </c:pt>
                <c:pt idx="130">
                  <c:v>206.98434487959199</c:v>
                </c:pt>
                <c:pt idx="131">
                  <c:v>218.33815079981929</c:v>
                </c:pt>
                <c:pt idx="132">
                  <c:v>230.2747930011906</c:v>
                </c:pt>
                <c:pt idx="133">
                  <c:v>242.81972525359581</c:v>
                </c:pt>
                <c:pt idx="134">
                  <c:v>255.99901552700959</c:v>
                </c:pt>
                <c:pt idx="135">
                  <c:v>269.83930179414409</c:v>
                </c:pt>
                <c:pt idx="136">
                  <c:v>284.36773937396418</c:v>
                </c:pt>
                <c:pt idx="137">
                  <c:v>299.61193914042423</c:v>
                </c:pt>
                <c:pt idx="138">
                  <c:v>315.59989592288792</c:v>
                </c:pt>
                <c:pt idx="139">
                  <c:v>332.35990643725597</c:v>
                </c:pt>
                <c:pt idx="140">
                  <c:v>349.92047611166072</c:v>
                </c:pt>
                <c:pt idx="141">
                  <c:v>368.31021420951322</c:v>
                </c:pt>
                <c:pt idx="142">
                  <c:v>387.55771670766183</c:v>
                </c:pt>
                <c:pt idx="143">
                  <c:v>407.69143646035462</c:v>
                </c:pt>
                <c:pt idx="144">
                  <c:v>428.73954027248061</c:v>
                </c:pt>
                <c:pt idx="145">
                  <c:v>450.72975261997868</c:v>
                </c:pt>
                <c:pt idx="146">
                  <c:v>473.68918589290428</c:v>
                </c:pt>
                <c:pt idx="147">
                  <c:v>497.64415719878718</c:v>
                </c:pt>
                <c:pt idx="148">
                  <c:v>522.61999195141402</c:v>
                </c:pt>
                <c:pt idx="149">
                  <c:v>548.64081468354038</c:v>
                </c:pt>
                <c:pt idx="150">
                  <c:v>575.72932776094603</c:v>
                </c:pt>
                <c:pt idx="151">
                  <c:v>603.90657893878699</c:v>
                </c:pt>
                <c:pt idx="152">
                  <c:v>633.19171898746117</c:v>
                </c:pt>
                <c:pt idx="153">
                  <c:v>663.60175092132897</c:v>
                </c:pt>
                <c:pt idx="154">
                  <c:v>695.15127268563037</c:v>
                </c:pt>
                <c:pt idx="155">
                  <c:v>727.85221548965137</c:v>
                </c:pt>
                <c:pt idx="156">
                  <c:v>761.71358031116995</c:v>
                </c:pt>
                <c:pt idx="157">
                  <c:v>796.74117543074408</c:v>
                </c:pt>
                <c:pt idx="158">
                  <c:v>832.93735817579636</c:v>
                </c:pt>
                <c:pt idx="159">
                  <c:v>870.30078435327607</c:v>
                </c:pt>
                <c:pt idx="160">
                  <c:v>908.82616911558569</c:v>
                </c:pt>
                <c:pt idx="161">
                  <c:v>948.5040632253756</c:v>
                </c:pt>
                <c:pt idx="162">
                  <c:v>989.32064884893862</c:v>
                </c:pt>
                <c:pt idx="163">
                  <c:v>1031.257559103685</c:v>
                </c:pt>
                <c:pt idx="164">
                  <c:v>1074.291725600506</c:v>
                </c:pt>
                <c:pt idx="165">
                  <c:v>1118.39525814745</c:v>
                </c:pt>
                <c:pt idx="166">
                  <c:v>1163.53536060745</c:v>
                </c:pt>
                <c:pt idx="167">
                  <c:v>1209.674286624213</c:v>
                </c:pt>
                <c:pt idx="168">
                  <c:v>1256.769338542827</c:v>
                </c:pt>
                <c:pt idx="169">
                  <c:v>1304.772912354993</c:v>
                </c:pt>
                <c:pt idx="170">
                  <c:v>1353.6325908965721</c:v>
                </c:pt>
                <c:pt idx="171">
                  <c:v>1403.2912868246719</c:v>
                </c:pt>
                <c:pt idx="172">
                  <c:v>1453.687436114546</c:v>
                </c:pt>
                <c:pt idx="173">
                  <c:v>1504.7552419587739</c:v>
                </c:pt>
                <c:pt idx="174">
                  <c:v>1556.4249680420451</c:v>
                </c:pt>
                <c:pt idx="175">
                  <c:v>1608.6232792272669</c:v>
                </c:pt>
                <c:pt idx="176">
                  <c:v>1661.273626748088</c:v>
                </c:pt>
                <c:pt idx="177">
                  <c:v>1714.2966740864099</c:v>
                </c:pt>
                <c:pt idx="178">
                  <c:v>1767.610758849032</c:v>
                </c:pt>
                <c:pt idx="179">
                  <c:v>1821.132385172464</c:v>
                </c:pt>
                <c:pt idx="180">
                  <c:v>1874.7767405049281</c:v>
                </c:pt>
                <c:pt idx="181">
                  <c:v>1928.4582300625809</c:v>
                </c:pt>
                <c:pt idx="182">
                  <c:v>1982.091021851817</c:v>
                </c:pt>
                <c:pt idx="183">
                  <c:v>2035.589594905377</c:v>
                </c:pt>
                <c:pt idx="184">
                  <c:v>2088.869283305467</c:v>
                </c:pt>
                <c:pt idx="185">
                  <c:v>2141.846808664769</c:v>
                </c:pt>
                <c:pt idx="186">
                  <c:v>2194.4407940026981</c:v>
                </c:pt>
                <c:pt idx="187">
                  <c:v>2246.5722523800841</c:v>
                </c:pt>
                <c:pt idx="188">
                  <c:v>2298.165044226072</c:v>
                </c:pt>
                <c:pt idx="189">
                  <c:v>2349.1462979864268</c:v>
                </c:pt>
                <c:pt idx="190">
                  <c:v>2399.4467895199041</c:v>
                </c:pt>
                <c:pt idx="191">
                  <c:v>2449.0012765423962</c:v>
                </c:pt>
                <c:pt idx="192">
                  <c:v>2497.748785339913</c:v>
                </c:pt>
                <c:pt idx="193">
                  <c:v>2545.6328479132872</c:v>
                </c:pt>
                <c:pt idx="194">
                  <c:v>2592.601688652609</c:v>
                </c:pt>
                <c:pt idx="195">
                  <c:v>2638.6083605430599</c:v>
                </c:pt>
                <c:pt idx="196">
                  <c:v>2683.610831752881</c:v>
                </c:pt>
                <c:pt idx="197">
                  <c:v>2727.5720242305511</c:v>
                </c:pt>
                <c:pt idx="198">
                  <c:v>2770.4598066259459</c:v>
                </c:pt>
                <c:pt idx="199">
                  <c:v>2812.2469444385988</c:v>
                </c:pt>
                <c:pt idx="200">
                  <c:v>2852.9110107782681</c:v>
                </c:pt>
                <c:pt idx="201">
                  <c:v>2892.434261495745</c:v>
                </c:pt>
                <c:pt idx="202">
                  <c:v>2930.8034787061338</c:v>
                </c:pt>
                <c:pt idx="203">
                  <c:v>2968.009786886566</c:v>
                </c:pt>
                <c:pt idx="204">
                  <c:v>3004.048445792228</c:v>
                </c:pt>
                <c:pt idx="205">
                  <c:v>3038.918624407635</c:v>
                </c:pt>
                <c:pt idx="206">
                  <c:v>3072.6231600445149</c:v>
                </c:pt>
                <c:pt idx="207">
                  <c:v>3105.1683065252132</c:v>
                </c:pt>
                <c:pt idx="208">
                  <c:v>3136.563475162744</c:v>
                </c:pt>
                <c:pt idx="209">
                  <c:v>3166.820971977776</c:v>
                </c:pt>
                <c:pt idx="210">
                  <c:v>3195.955734290118</c:v>
                </c:pt>
                <c:pt idx="211">
                  <c:v>3223.9850694989682</c:v>
                </c:pt>
                <c:pt idx="212">
                  <c:v>3250.9283985314328</c:v>
                </c:pt>
                <c:pt idx="213">
                  <c:v>3276.8070061021849</c:v>
                </c:pt>
                <c:pt idx="214">
                  <c:v>3301.6437995954111</c:v>
                </c:pt>
                <c:pt idx="215">
                  <c:v>3325.4630780601251</c:v>
                </c:pt>
                <c:pt idx="216">
                  <c:v>3348.290312506233</c:v>
                </c:pt>
                <c:pt idx="217">
                  <c:v>3370.1519384054031</c:v>
                </c:pt>
                <c:pt idx="218">
                  <c:v>3391.07516104049</c:v>
                </c:pt>
                <c:pt idx="219">
                  <c:v>3411.087774111747</c:v>
                </c:pt>
                <c:pt idx="220">
                  <c:v>3430.2179917981998</c:v>
                </c:pt>
                <c:pt idx="221">
                  <c:v>3448.4942942884659</c:v>
                </c:pt>
                <c:pt idx="222">
                  <c:v>3465.9452866365859</c:v>
                </c:pt>
                <c:pt idx="223">
                  <c:v>3482.5995706639901</c:v>
                </c:pt>
                <c:pt idx="224">
                  <c:v>3498.4856295173659</c:v>
                </c:pt>
                <c:pt idx="225">
                  <c:v>3513.6317244021479</c:v>
                </c:pt>
                <c:pt idx="226">
                  <c:v>3528.0658029409969</c:v>
                </c:pt>
                <c:pt idx="227">
                  <c:v>3541.8154185539001</c:v>
                </c:pt>
                <c:pt idx="228">
                  <c:v>3554.9076602196219</c:v>
                </c:pt>
                <c:pt idx="229">
                  <c:v>3567.3690919551818</c:v>
                </c:pt>
                <c:pt idx="230">
                  <c:v>3579.2257013389271</c:v>
                </c:pt>
                <c:pt idx="231">
                  <c:v>3590.5028564020308</c:v>
                </c:pt>
                <c:pt idx="232">
                  <c:v>3601.2252702209398</c:v>
                </c:pt>
                <c:pt idx="233">
                  <c:v>3611.4169725581951</c:v>
                </c:pt>
                <c:pt idx="234">
                  <c:v>3621.1012879195941</c:v>
                </c:pt>
                <c:pt idx="235">
                  <c:v>3630.3008194206382</c:v>
                </c:pt>
                <c:pt idx="236">
                  <c:v>3639.0374378836309</c:v>
                </c:pt>
                <c:pt idx="237">
                  <c:v>3647.3322756175312</c:v>
                </c:pt>
                <c:pt idx="238">
                  <c:v>3655.205724365032</c:v>
                </c:pt>
                <c:pt idx="239">
                  <c:v>3662.6774369345721</c:v>
                </c:pt>
                <c:pt idx="240">
                  <c:v>3669.7663320684878</c:v>
                </c:pt>
                <c:pt idx="241">
                  <c:v>3676.4906021317802</c:v>
                </c:pt>
                <c:pt idx="242">
                  <c:v>3682.8677232386781</c:v>
                </c:pt>
                <c:pt idx="243">
                  <c:v>3688.914467465896</c:v>
                </c:pt>
                <c:pt idx="244">
                  <c:v>3694.6469168320182</c:v>
                </c:pt>
                <c:pt idx="245">
                  <c:v>3700.080478751674</c:v>
                </c:pt>
                <c:pt idx="246">
                  <c:v>3705.2299027008339</c:v>
                </c:pt>
                <c:pt idx="247">
                  <c:v>3710.1092978556371</c:v>
                </c:pt>
                <c:pt idx="248">
                  <c:v>3714.7321514916589</c:v>
                </c:pt>
                <c:pt idx="249">
                  <c:v>3719.1113479533578</c:v>
                </c:pt>
                <c:pt idx="250">
                  <c:v>3723.2591880245682</c:v>
                </c:pt>
                <c:pt idx="251">
                  <c:v>3727.1874085505269</c:v>
                </c:pt>
                <c:pt idx="252">
                  <c:v>3730.9072021799202</c:v>
                </c:pt>
                <c:pt idx="253">
                  <c:v>3734.42923711189</c:v>
                </c:pt>
                <c:pt idx="254">
                  <c:v>3737.7636767480881</c:v>
                </c:pt>
                <c:pt idx="255">
                  <c:v>3740.9201991634709</c:v>
                </c:pt>
                <c:pt idx="256">
                  <c:v>3743.908016322036</c:v>
                </c:pt>
                <c:pt idx="257">
                  <c:v>3746.735892974838</c:v>
                </c:pt>
                <c:pt idx="258">
                  <c:v>3749.4121651877731</c:v>
                </c:pt>
                <c:pt idx="259">
                  <c:v>3751.944758455616</c:v>
                </c:pt>
                <c:pt idx="260">
                  <c:v>3754.3412053669272</c:v>
                </c:pt>
                <c:pt idx="261">
                  <c:v>3756.6086627915861</c:v>
                </c:pt>
                <c:pt idx="262">
                  <c:v>3758.7539285691419</c:v>
                </c:pt>
                <c:pt idx="263">
                  <c:v>3760.7834576817718</c:v>
                </c:pt>
                <c:pt idx="264">
                  <c:v>3762.7033779005901</c:v>
                </c:pt>
                <c:pt idx="265">
                  <c:v>3764.5195048984101</c:v>
                </c:pt>
                <c:pt idx="266">
                  <c:v>3766.237356825824</c:v>
                </c:pt>
                <c:pt idx="267">
                  <c:v>3767.8621683507281</c:v>
                </c:pt>
                <c:pt idx="268">
                  <c:v>3769.3989041642531</c:v>
                </c:pt>
                <c:pt idx="269">
                  <c:v>3770.852271958453</c:v>
                </c:pt>
                <c:pt idx="270">
                  <c:v>3772.226734883161</c:v>
                </c:pt>
                <c:pt idx="271">
                  <c:v>3773.5265234911071</c:v>
                </c:pt>
                <c:pt idx="272">
                  <c:v>3774.7556471818361</c:v>
                </c:pt>
                <c:pt idx="273">
                  <c:v>3775.9179051561309</c:v>
                </c:pt>
                <c:pt idx="274">
                  <c:v>3777.0168968935568</c:v>
                </c:pt>
                <c:pt idx="275">
                  <c:v>3778.056032166483</c:v>
                </c:pt>
                <c:pt idx="276">
                  <c:v>3779.0385406045202</c:v>
                </c:pt>
                <c:pt idx="277">
                  <c:v>3779.96748082365</c:v>
                </c:pt>
                <c:pt idx="278">
                  <c:v>3780.8457491346808</c:v>
                </c:pt>
                <c:pt idx="279">
                  <c:v>3781.6760878456821</c:v>
                </c:pt>
                <c:pt idx="280">
                  <c:v>3782.4610931732409</c:v>
                </c:pt>
                <c:pt idx="281">
                  <c:v>3783.2032227772179</c:v>
                </c:pt>
                <c:pt idx="282">
                  <c:v>3783.9048029336309</c:v>
                </c:pt>
                <c:pt idx="283">
                  <c:v>3784.5680353601151</c:v>
                </c:pt>
                <c:pt idx="284">
                  <c:v>3785.1950037081301</c:v>
                </c:pt>
                <c:pt idx="285">
                  <c:v>3785.787679735859</c:v>
                </c:pt>
                <c:pt idx="286">
                  <c:v>3786.3479291754379</c:v>
                </c:pt>
                <c:pt idx="287">
                  <c:v>3786.8775173076961</c:v>
                </c:pt>
                <c:pt idx="288">
                  <c:v>3787.3781142574621</c:v>
                </c:pt>
                <c:pt idx="289">
                  <c:v>3787.8513000218231</c:v>
                </c:pt>
                <c:pt idx="290">
                  <c:v>3788.298569243575</c:v>
                </c:pt>
                <c:pt idx="291">
                  <c:v>3788.7213357415321</c:v>
                </c:pt>
                <c:pt idx="292">
                  <c:v>3789.1209368090649</c:v>
                </c:pt>
                <c:pt idx="293">
                  <c:v>3789.498637291766</c:v>
                </c:pt>
                <c:pt idx="294">
                  <c:v>3789.855633454747</c:v>
                </c:pt>
                <c:pt idx="295">
                  <c:v>3790.1930566496758</c:v>
                </c:pt>
                <c:pt idx="296">
                  <c:v>3790.5119767912702</c:v>
                </c:pt>
                <c:pt idx="297">
                  <c:v>3790.8134056525082</c:v>
                </c:pt>
                <c:pt idx="298">
                  <c:v>3791.09829998753</c:v>
                </c:pt>
                <c:pt idx="299">
                  <c:v>3791.3675644907162</c:v>
                </c:pt>
                <c:pt idx="300">
                  <c:v>3791.622054600145</c:v>
                </c:pt>
                <c:pt idx="301">
                  <c:v>3791.8625791532122</c:v>
                </c:pt>
                <c:pt idx="302">
                  <c:v>3792.0899029018801</c:v>
                </c:pt>
                <c:pt idx="303">
                  <c:v>3792.3047488946781</c:v>
                </c:pt>
                <c:pt idx="304">
                  <c:v>3792.50780073223</c:v>
                </c:pt>
                <c:pt idx="305">
                  <c:v>3792.6997047027871</c:v>
                </c:pt>
                <c:pt idx="306">
                  <c:v>3792.881071803954</c:v>
                </c:pt>
                <c:pt idx="307">
                  <c:v>3793.05247965644</c:v>
                </c:pt>
                <c:pt idx="308">
                  <c:v>3793.2144743154699</c:v>
                </c:pt>
                <c:pt idx="309">
                  <c:v>3793.3675719851599</c:v>
                </c:pt>
                <c:pt idx="310">
                  <c:v>3793.51226064091</c:v>
                </c:pt>
                <c:pt idx="311">
                  <c:v>3793.649001564635</c:v>
                </c:pt>
                <c:pt idx="312">
                  <c:v>3793.778230797423</c:v>
                </c:pt>
                <c:pt idx="313">
                  <c:v>3793.900360513921</c:v>
                </c:pt>
                <c:pt idx="314">
                  <c:v>3794.0157803226339</c:v>
                </c:pt>
                <c:pt idx="315">
                  <c:v>3794.124858496009</c:v>
                </c:pt>
                <c:pt idx="316">
                  <c:v>3794.2279431340639</c:v>
                </c:pt>
                <c:pt idx="317">
                  <c:v>3794.325363265028</c:v>
                </c:pt>
                <c:pt idx="318">
                  <c:v>3794.4174298864382</c:v>
                </c:pt>
                <c:pt idx="319">
                  <c:v>3794.5044369497869</c:v>
                </c:pt>
                <c:pt idx="320">
                  <c:v>3794.5866622917702</c:v>
                </c:pt>
                <c:pt idx="321">
                  <c:v>3794.664368514982</c:v>
                </c:pt>
                <c:pt idx="322">
                  <c:v>3794.7378038207898</c:v>
                </c:pt>
                <c:pt idx="323">
                  <c:v>3794.807202796916</c:v>
                </c:pt>
                <c:pt idx="324">
                  <c:v>3794.872787162185</c:v>
                </c:pt>
                <c:pt idx="325">
                  <c:v>3794.9347664707502</c:v>
                </c:pt>
                <c:pt idx="326">
                  <c:v>3794.9933387779479</c:v>
                </c:pt>
                <c:pt idx="327">
                  <c:v>3795.048691269893</c:v>
                </c:pt>
                <c:pt idx="328">
                  <c:v>3795.10100085874</c:v>
                </c:pt>
                <c:pt idx="329">
                  <c:v>3795.1504347454629</c:v>
                </c:pt>
                <c:pt idx="330">
                  <c:v>3795.1971509519558</c:v>
                </c:pt>
                <c:pt idx="331">
                  <c:v>3795.2412988240608</c:v>
                </c:pt>
                <c:pt idx="332">
                  <c:v>3795.2830195071342</c:v>
                </c:pt>
                <c:pt idx="333">
                  <c:v>3795.3224463956221</c:v>
                </c:pt>
                <c:pt idx="334">
                  <c:v>3795.3597055580731</c:v>
                </c:pt>
                <c:pt idx="335">
                  <c:v>3795.3949161389041</c:v>
                </c:pt>
                <c:pt idx="336">
                  <c:v>3795.428190738201</c:v>
                </c:pt>
                <c:pt idx="337">
                  <c:v>3795.4596357707319</c:v>
                </c:pt>
                <c:pt idx="338">
                  <c:v>3795.4893518053218</c:v>
                </c:pt>
                <c:pt idx="339">
                  <c:v>3795.5174338856441</c:v>
                </c:pt>
                <c:pt idx="340">
                  <c:v>3795.5439718334428</c:v>
                </c:pt>
                <c:pt idx="341">
                  <c:v>3795.5690505351649</c:v>
                </c:pt>
                <c:pt idx="342">
                  <c:v>3795.5927502128638</c:v>
                </c:pt>
                <c:pt idx="343">
                  <c:v>3795.6151466802839</c:v>
                </c:pt>
                <c:pt idx="344">
                  <c:v>3795.6363115849008</c:v>
                </c:pt>
                <c:pt idx="345">
                  <c:v>3795.656312636685</c:v>
                </c:pt>
                <c:pt idx="346">
                  <c:v>3795.675213824341</c:v>
                </c:pt>
                <c:pt idx="347">
                  <c:v>3795.6930756196762</c:v>
                </c:pt>
                <c:pt idx="348">
                  <c:v>3795.709955170762</c:v>
                </c:pt>
                <c:pt idx="349">
                  <c:v>3795.725906484508</c:v>
                </c:pt>
                <c:pt idx="350">
                  <c:v>3795.7409805992111</c:v>
                </c:pt>
                <c:pt idx="351">
                  <c:v>3795.755225747635</c:v>
                </c:pt>
                <c:pt idx="352">
                  <c:v>3795.7686875111631</c:v>
                </c:pt>
                <c:pt idx="353">
                  <c:v>3795.7814089654471</c:v>
                </c:pt>
                <c:pt idx="354">
                  <c:v>3795.793430818112</c:v>
                </c:pt>
                <c:pt idx="355">
                  <c:v>3795.8047915388629</c:v>
                </c:pt>
                <c:pt idx="356">
                  <c:v>3795.8155274824699</c:v>
                </c:pt>
                <c:pt idx="357">
                  <c:v>3795.825673004992</c:v>
                </c:pt>
                <c:pt idx="358">
                  <c:v>3795.8352605736159</c:v>
                </c:pt>
                <c:pt idx="359">
                  <c:v>3795.8443208704771</c:v>
                </c:pt>
                <c:pt idx="360">
                  <c:v>3795.8528828907602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figures!$C$2</c:f>
              <c:strCache>
                <c:ptCount val="1"/>
                <c:pt idx="0">
                  <c:v>40 mL/kg/hr</c:v>
                </c:pt>
              </c:strCache>
            </c:strRef>
          </c:tx>
          <c:spPr>
            <a:ln w="38100" cmpd="sng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figures!$A$3:$A$363</c:f>
              <c:numCache>
                <c:formatCode>General</c:formatCode>
                <c:ptCount val="3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</c:numCache>
            </c:numRef>
          </c:cat>
          <c:val>
            <c:numRef>
              <c:f>figures!$C$3:$C$363</c:f>
              <c:numCache>
                <c:formatCode>0.0</c:formatCode>
                <c:ptCount val="361"/>
                <c:pt idx="0">
                  <c:v>0</c:v>
                </c:pt>
                <c:pt idx="1">
                  <c:v>8.1503828256184602E-3</c:v>
                </c:pt>
                <c:pt idx="2">
                  <c:v>1.6772398802085399E-2</c:v>
                </c:pt>
                <c:pt idx="3">
                  <c:v>2.5893493810978201E-2</c:v>
                </c:pt>
                <c:pt idx="4">
                  <c:v>3.5542710567405801E-2</c:v>
                </c:pt>
                <c:pt idx="5">
                  <c:v>4.5750781492071103E-2</c:v>
                </c:pt>
                <c:pt idx="6">
                  <c:v>5.6550226980761703E-2</c:v>
                </c:pt>
                <c:pt idx="7">
                  <c:v>6.7975459384466405E-2</c:v>
                </c:pt>
                <c:pt idx="8">
                  <c:v>8.0062893031432894E-2</c:v>
                </c:pt>
                <c:pt idx="9">
                  <c:v>9.2851060641640795E-2</c:v>
                </c:pt>
                <c:pt idx="10">
                  <c:v>0.106380736504418</c:v>
                </c:pt>
                <c:pt idx="11">
                  <c:v>0.12069506681134901</c:v>
                </c:pt>
                <c:pt idx="12">
                  <c:v>0.13583970755927499</c:v>
                </c:pt>
                <c:pt idx="13">
                  <c:v>0.15186297046212599</c:v>
                </c:pt>
                <c:pt idx="14">
                  <c:v>0.168815977335629</c:v>
                </c:pt>
                <c:pt idx="15">
                  <c:v>0.18675282344572799</c:v>
                </c:pt>
                <c:pt idx="16">
                  <c:v>0.20573075033980401</c:v>
                </c:pt>
                <c:pt idx="17">
                  <c:v>0.22581032870970499</c:v>
                </c:pt>
                <c:pt idx="18">
                  <c:v>0.24705565186720199</c:v>
                </c:pt>
                <c:pt idx="19">
                  <c:v>0.26953454044589098</c:v>
                </c:pt>
                <c:pt idx="20">
                  <c:v>0.29331875897883902</c:v>
                </c:pt>
                <c:pt idx="21">
                  <c:v>0.31848424503862</c:v>
                </c:pt>
                <c:pt idx="22">
                  <c:v>0.34511135166575102</c:v>
                </c:pt>
                <c:pt idx="23">
                  <c:v>0.37328510385323599</c:v>
                </c:pt>
                <c:pt idx="24">
                  <c:v>0.40309546989886502</c:v>
                </c:pt>
                <c:pt idx="25">
                  <c:v>0.43463764848345499</c:v>
                </c:pt>
                <c:pt idx="26">
                  <c:v>0.46801237238223597</c:v>
                </c:pt>
                <c:pt idx="27">
                  <c:v>0.50332622976849495</c:v>
                </c:pt>
                <c:pt idx="28">
                  <c:v>0.540692004123286</c:v>
                </c:pt>
                <c:pt idx="29">
                  <c:v>0.58022903382284796</c:v>
                </c:pt>
                <c:pt idx="30">
                  <c:v>0.622063592536376</c:v>
                </c:pt>
                <c:pt idx="31">
                  <c:v>0.66632929163122301</c:v>
                </c:pt>
                <c:pt idx="32">
                  <c:v>0.71316750585057098</c:v>
                </c:pt>
                <c:pt idx="33">
                  <c:v>0.76272782360038205</c:v>
                </c:pt>
                <c:pt idx="34">
                  <c:v>0.81516852325808098</c:v>
                </c:pt>
                <c:pt idx="35">
                  <c:v>0.87065707699531902</c:v>
                </c:pt>
                <c:pt idx="36">
                  <c:v>0.92937068369131703</c:v>
                </c:pt>
                <c:pt idx="37">
                  <c:v>0.99149683260212196</c:v>
                </c:pt>
                <c:pt idx="38">
                  <c:v>1.057233899544697</c:v>
                </c:pt>
                <c:pt idx="39">
                  <c:v>1.1267917774534091</c:v>
                </c:pt>
                <c:pt idx="40">
                  <c:v>1.200392543270465</c:v>
                </c:pt>
                <c:pt idx="41">
                  <c:v>1.2782711632413359</c:v>
                </c:pt>
                <c:pt idx="42">
                  <c:v>1.3606762388015381</c:v>
                </c:pt>
                <c:pt idx="43">
                  <c:v>1.44787079536259</c:v>
                </c:pt>
                <c:pt idx="44">
                  <c:v>1.540133116432723</c:v>
                </c:pt>
                <c:pt idx="45">
                  <c:v>1.6377576256424069</c:v>
                </c:pt>
                <c:pt idx="46">
                  <c:v>1.74105581938618</c:v>
                </c:pt>
                <c:pt idx="47">
                  <c:v>1.8503572529409049</c:v>
                </c:pt>
                <c:pt idx="48">
                  <c:v>1.9660105830768739</c:v>
                </c:pt>
                <c:pt idx="49">
                  <c:v>2.0883846703422559</c:v>
                </c:pt>
                <c:pt idx="50">
                  <c:v>2.2178697443737549</c:v>
                </c:pt>
                <c:pt idx="51">
                  <c:v>2.3548786357671121</c:v>
                </c:pt>
                <c:pt idx="52">
                  <c:v>2.499848078230817</c:v>
                </c:pt>
                <c:pt idx="53">
                  <c:v>2.6532400849451139</c:v>
                </c:pt>
                <c:pt idx="54">
                  <c:v>2.8155434032567168</c:v>
                </c:pt>
                <c:pt idx="55">
                  <c:v>2.9872750520576461</c:v>
                </c:pt>
                <c:pt idx="56">
                  <c:v>3.1689819464243461</c:v>
                </c:pt>
                <c:pt idx="57">
                  <c:v>3.3612426143323311</c:v>
                </c:pt>
                <c:pt idx="58">
                  <c:v>3.564669010509522</c:v>
                </c:pt>
                <c:pt idx="59">
                  <c:v>3.7799084327519821</c:v>
                </c:pt>
                <c:pt idx="60">
                  <c:v>4.0076455462959686</c:v>
                </c:pt>
                <c:pt idx="61">
                  <c:v>4.2486045221224176</c:v>
                </c:pt>
                <c:pt idx="62">
                  <c:v>4.5035512953623851</c:v>
                </c:pt>
                <c:pt idx="63">
                  <c:v>4.773295950277614</c:v>
                </c:pt>
                <c:pt idx="64">
                  <c:v>5.0586952386046136</c:v>
                </c:pt>
                <c:pt idx="65">
                  <c:v>5.3606552383786656</c:v>
                </c:pt>
                <c:pt idx="66">
                  <c:v>5.680134160691666</c:v>
                </c:pt>
                <c:pt idx="67">
                  <c:v>6.0181453121864479</c:v>
                </c:pt>
                <c:pt idx="68">
                  <c:v>6.3757602214494238</c:v>
                </c:pt>
                <c:pt idx="69">
                  <c:v>6.754111937831845</c:v>
                </c:pt>
                <c:pt idx="70">
                  <c:v>7.1543985116088704</c:v>
                </c:pt>
                <c:pt idx="71">
                  <c:v>7.5778866647703547</c:v>
                </c:pt>
                <c:pt idx="72">
                  <c:v>8.0259156621322187</c:v>
                </c:pt>
                <c:pt idx="73">
                  <c:v>8.4999013928550049</c:v>
                </c:pt>
                <c:pt idx="74">
                  <c:v>9.0013406728602572</c:v>
                </c:pt>
                <c:pt idx="75">
                  <c:v>9.5318157790406932</c:v>
                </c:pt>
                <c:pt idx="76">
                  <c:v>10.09299922656556</c:v>
                </c:pt>
                <c:pt idx="77">
                  <c:v>10.6866588009857</c:v>
                </c:pt>
                <c:pt idx="78">
                  <c:v>11.314662857239719</c:v>
                </c:pt>
                <c:pt idx="79">
                  <c:v>11.97898589805104</c:v>
                </c:pt>
                <c:pt idx="80">
                  <c:v>12.681714444579031</c:v>
                </c:pt>
                <c:pt idx="81">
                  <c:v>13.4250532125448</c:v>
                </c:pt>
                <c:pt idx="82">
                  <c:v>14.211331607383681</c:v>
                </c:pt>
                <c:pt idx="83">
                  <c:v>15.043010552279579</c:v>
                </c:pt>
                <c:pt idx="84">
                  <c:v>15.922689663201799</c:v>
                </c:pt>
                <c:pt idx="85">
                  <c:v>16.853114785285388</c:v>
                </c:pt>
                <c:pt idx="86">
                  <c:v>17.837185905062999</c:v>
                </c:pt>
                <c:pt idx="87">
                  <c:v>18.877965453157401</c:v>
                </c:pt>
                <c:pt idx="88">
                  <c:v>19.978687012071049</c:v>
                </c:pt>
                <c:pt idx="89">
                  <c:v>21.142764443645341</c:v>
                </c:pt>
                <c:pt idx="90">
                  <c:v>22.373801450596648</c:v>
                </c:pt>
                <c:pt idx="91">
                  <c:v>23.675601586250071</c:v>
                </c:pt>
                <c:pt idx="92">
                  <c:v>25.05217872616808</c:v>
                </c:pt>
                <c:pt idx="93">
                  <c:v>26.50776801479001</c:v>
                </c:pt>
                <c:pt idx="94">
                  <c:v>28.04683729943627</c:v>
                </c:pt>
                <c:pt idx="95">
                  <c:v>29.674099063064599</c:v>
                </c:pt>
                <c:pt idx="96">
                  <c:v>31.394522865966149</c:v>
                </c:pt>
                <c:pt idx="97">
                  <c:v>33.213348305128576</c:v>
                </c:pt>
                <c:pt idx="98">
                  <c:v>35.136098498235498</c:v>
                </c:pt>
                <c:pt idx="99">
                  <c:v>37.168594097184062</c:v>
                </c:pt>
                <c:pt idx="100">
                  <c:v>39.316967833541923</c:v>
                </c:pt>
                <c:pt idx="101">
                  <c:v>41.587679595491963</c:v>
                </c:pt>
                <c:pt idx="102">
                  <c:v>43.987532032478811</c:v>
                </c:pt>
                <c:pt idx="103">
                  <c:v>46.523686679919777</c:v>
                </c:pt>
                <c:pt idx="104">
                  <c:v>49.203680591942842</c:v>
                </c:pt>
                <c:pt idx="105">
                  <c:v>52.035443465063047</c:v>
                </c:pt>
                <c:pt idx="106">
                  <c:v>55.027315229996198</c:v>
                </c:pt>
                <c:pt idx="107">
                  <c:v>58.188064082330293</c:v>
                </c:pt>
                <c:pt idx="108">
                  <c:v>61.526904915477878</c:v>
                </c:pt>
                <c:pt idx="109">
                  <c:v>65.053518111135929</c:v>
                </c:pt>
                <c:pt idx="110">
                  <c:v>68.778068633320231</c:v>
                </c:pt>
                <c:pt idx="111">
                  <c:v>72.711225361819302</c:v>
                </c:pt>
                <c:pt idx="112">
                  <c:v>76.864180589573422</c:v>
                </c:pt>
                <c:pt idx="113">
                  <c:v>81.248669595925094</c:v>
                </c:pt>
                <c:pt idx="114">
                  <c:v>85.876990193837031</c:v>
                </c:pt>
                <c:pt idx="115">
                  <c:v>90.762022133967079</c:v>
                </c:pt>
                <c:pt idx="116">
                  <c:v>95.917246231822602</c:v>
                </c:pt>
                <c:pt idx="117">
                  <c:v>101.3567630660655</c:v>
                </c:pt>
                <c:pt idx="118">
                  <c:v>107.0953110763016</c:v>
                </c:pt>
                <c:pt idx="119">
                  <c:v>113.1482838673567</c:v>
                </c:pt>
                <c:pt idx="120">
                  <c:v>119.5317465040721</c:v>
                </c:pt>
                <c:pt idx="121">
                  <c:v>126.2624505560381</c:v>
                </c:pt>
                <c:pt idx="122">
                  <c:v>133.35784762545401</c:v>
                </c:pt>
                <c:pt idx="123">
                  <c:v>140.8361010635044</c:v>
                </c:pt>
                <c:pt idx="124">
                  <c:v>148.71609555136661</c:v>
                </c:pt>
                <c:pt idx="125">
                  <c:v>157.01744419136131</c:v>
                </c:pt>
                <c:pt idx="126">
                  <c:v>165.76049272199609</c:v>
                </c:pt>
                <c:pt idx="127">
                  <c:v>174.96632043803041</c:v>
                </c:pt>
                <c:pt idx="128">
                  <c:v>184.65673736348299</c:v>
                </c:pt>
                <c:pt idx="129">
                  <c:v>194.85427719217421</c:v>
                </c:pt>
                <c:pt idx="130">
                  <c:v>205.58218547742001</c:v>
                </c:pt>
                <c:pt idx="131">
                  <c:v>216.8644025204861</c:v>
                </c:pt>
                <c:pt idx="132">
                  <c:v>228.72554037709921</c:v>
                </c:pt>
                <c:pt idx="133">
                  <c:v>241.19085337353661</c:v>
                </c:pt>
                <c:pt idx="134">
                  <c:v>254.28620149954691</c:v>
                </c:pt>
                <c:pt idx="135">
                  <c:v>268.0380060257184</c:v>
                </c:pt>
                <c:pt idx="136">
                  <c:v>282.47319667914849</c:v>
                </c:pt>
                <c:pt idx="137">
                  <c:v>297.61914970478182</c:v>
                </c:pt>
                <c:pt idx="138">
                  <c:v>313.50361614210391</c:v>
                </c:pt>
                <c:pt idx="139">
                  <c:v>330.15463965967598</c:v>
                </c:pt>
                <c:pt idx="140">
                  <c:v>347.6004633150003</c:v>
                </c:pt>
                <c:pt idx="141">
                  <c:v>365.86942464638668</c:v>
                </c:pt>
                <c:pt idx="142">
                  <c:v>384.98983855857631</c:v>
                </c:pt>
                <c:pt idx="143">
                  <c:v>404.98986753702769</c:v>
                </c:pt>
                <c:pt idx="144">
                  <c:v>425.89737881860862</c:v>
                </c:pt>
                <c:pt idx="145">
                  <c:v>447.73978826102172</c:v>
                </c:pt>
                <c:pt idx="146">
                  <c:v>470.54389079084098</c:v>
                </c:pt>
                <c:pt idx="147">
                  <c:v>494.33567747223162</c:v>
                </c:pt>
                <c:pt idx="148">
                  <c:v>519.14013942582437</c:v>
                </c:pt>
                <c:pt idx="149">
                  <c:v>544.98105904043837</c:v>
                </c:pt>
                <c:pt idx="150">
                  <c:v>571.88078915904555</c:v>
                </c:pt>
                <c:pt idx="151">
                  <c:v>599.86002118357169</c:v>
                </c:pt>
                <c:pt idx="152">
                  <c:v>628.93754332904268</c:v>
                </c:pt>
                <c:pt idx="153">
                  <c:v>659.12999056307365</c:v>
                </c:pt>
                <c:pt idx="154">
                  <c:v>690.4515880883074</c:v>
                </c:pt>
                <c:pt idx="155">
                  <c:v>722.91389055713705</c:v>
                </c:pt>
                <c:pt idx="156">
                  <c:v>756.52551954437695</c:v>
                </c:pt>
                <c:pt idx="157">
                  <c:v>791.29190213611196</c:v>
                </c:pt>
                <c:pt idx="158">
                  <c:v>827.2150138131534</c:v>
                </c:pt>
                <c:pt idx="159">
                  <c:v>864.29312910543638</c:v>
                </c:pt>
                <c:pt idx="160">
                  <c:v>902.52058375817307</c:v>
                </c:pt>
                <c:pt idx="161">
                  <c:v>941.88755237026305</c:v>
                </c:pt>
                <c:pt idx="162">
                  <c:v>982.37984562828967</c:v>
                </c:pt>
                <c:pt idx="163">
                  <c:v>1023.978731353593</c:v>
                </c:pt>
                <c:pt idx="164">
                  <c:v>1066.6607835941229</c:v>
                </c:pt>
                <c:pt idx="165">
                  <c:v>1110.3977639167399</c:v>
                </c:pt>
                <c:pt idx="166">
                  <c:v>1155.156538880836</c:v>
                </c:pt>
                <c:pt idx="167">
                  <c:v>1200.8990373941831</c:v>
                </c:pt>
                <c:pt idx="168">
                  <c:v>1247.582251263324</c:v>
                </c:pt>
                <c:pt idx="169">
                  <c:v>1295.1582817532151</c:v>
                </c:pt>
                <c:pt idx="170">
                  <c:v>1343.5744343678971</c:v>
                </c:pt>
                <c:pt idx="171">
                  <c:v>1392.773363363</c:v>
                </c:pt>
                <c:pt idx="172">
                  <c:v>1442.693266713698</c:v>
                </c:pt>
                <c:pt idx="173">
                  <c:v>1493.2681314039819</c:v>
                </c:pt>
                <c:pt idx="174">
                  <c:v>1544.428027994282</c:v>
                </c:pt>
                <c:pt idx="175">
                  <c:v>1596.099452487575</c:v>
                </c:pt>
                <c:pt idx="176">
                  <c:v>1648.2057125743929</c:v>
                </c:pt>
                <c:pt idx="177">
                  <c:v>1700.667354421942</c:v>
                </c:pt>
                <c:pt idx="178">
                  <c:v>1753.402625309634</c:v>
                </c:pt>
                <c:pt idx="179">
                  <c:v>1806.327966630027</c:v>
                </c:pt>
                <c:pt idx="180">
                  <c:v>1859.358531096243</c:v>
                </c:pt>
                <c:pt idx="181">
                  <c:v>1912.4087174470801</c:v>
                </c:pt>
                <c:pt idx="182">
                  <c:v>1965.3927155382689</c:v>
                </c:pt>
                <c:pt idx="183">
                  <c:v>2018.225054466594</c:v>
                </c:pt>
                <c:pt idx="184">
                  <c:v>2070.8211463015368</c:v>
                </c:pt>
                <c:pt idx="185">
                  <c:v>2123.0978180991938</c:v>
                </c:pt>
                <c:pt idx="186">
                  <c:v>2174.973825141984</c:v>
                </c:pt>
                <c:pt idx="187">
                  <c:v>2226.3703387758101</c:v>
                </c:pt>
                <c:pt idx="188">
                  <c:v>2277.2114027886928</c:v>
                </c:pt>
                <c:pt idx="189">
                  <c:v>2327.4243529723858</c:v>
                </c:pt>
                <c:pt idx="190">
                  <c:v>2376.9401953071761</c:v>
                </c:pt>
                <c:pt idx="191">
                  <c:v>2425.6939390845</c:v>
                </c:pt>
                <c:pt idx="192">
                  <c:v>2473.624882204218</c:v>
                </c:pt>
                <c:pt idx="193">
                  <c:v>2520.676846825811</c:v>
                </c:pt>
                <c:pt idx="194">
                  <c:v>2566.798364488237</c:v>
                </c:pt>
                <c:pt idx="195">
                  <c:v>2611.9428107166841</c:v>
                </c:pt>
                <c:pt idx="196">
                  <c:v>2656.06848998347</c:v>
                </c:pt>
                <c:pt idx="197">
                  <c:v>2699.138672665928</c:v>
                </c:pt>
                <c:pt idx="198">
                  <c:v>2741.1215863311518</c:v>
                </c:pt>
                <c:pt idx="199">
                  <c:v>2781.9903642648378</c:v>
                </c:pt>
                <c:pt idx="200">
                  <c:v>2821.7229546424101</c:v>
                </c:pt>
                <c:pt idx="201">
                  <c:v>2860.3019941121161</c:v>
                </c:pt>
                <c:pt idx="202">
                  <c:v>2897.714649822768</c:v>
                </c:pt>
                <c:pt idx="203">
                  <c:v>2933.9524340870598</c:v>
                </c:pt>
                <c:pt idx="204">
                  <c:v>2969.010995932038</c:v>
                </c:pt>
                <c:pt idx="205">
                  <c:v>3002.8898937598419</c:v>
                </c:pt>
                <c:pt idx="206">
                  <c:v>3035.5923532350198</c:v>
                </c:pt>
                <c:pt idx="207">
                  <c:v>3067.125014340812</c:v>
                </c:pt>
                <c:pt idx="208">
                  <c:v>3097.4976713179631</c:v>
                </c:pt>
                <c:pt idx="209">
                  <c:v>3126.7230089275081</c:v>
                </c:pt>
                <c:pt idx="210">
                  <c:v>3154.8163381753402</c:v>
                </c:pt>
                <c:pt idx="211">
                  <c:v>3181.795334311973</c:v>
                </c:pt>
                <c:pt idx="212">
                  <c:v>3207.6797795855341</c:v>
                </c:pt>
                <c:pt idx="213">
                  <c:v>3232.49131288853</c:v>
                </c:pt>
                <c:pt idx="214">
                  <c:v>3256.2531881066438</c:v>
                </c:pt>
                <c:pt idx="215">
                  <c:v>3278.9900426573899</c:v>
                </c:pt>
                <c:pt idx="216">
                  <c:v>3300.7276774020538</c:v>
                </c:pt>
                <c:pt idx="217">
                  <c:v>3321.4928488311348</c:v>
                </c:pt>
                <c:pt idx="218">
                  <c:v>3341.3130741626401</c:v>
                </c:pt>
                <c:pt idx="219">
                  <c:v>3360.216449757108</c:v>
                </c:pt>
                <c:pt idx="220">
                  <c:v>3378.2314830433052</c:v>
                </c:pt>
                <c:pt idx="221">
                  <c:v>3395.3869379643461</c:v>
                </c:pt>
                <c:pt idx="222">
                  <c:v>3411.711693795462</c:v>
                </c:pt>
                <c:pt idx="223">
                  <c:v>3427.234617050186</c:v>
                </c:pt>
                <c:pt idx="224">
                  <c:v>3441.984446080512</c:v>
                </c:pt>
                <c:pt idx="225">
                  <c:v>3455.9896878867762</c:v>
                </c:pt>
                <c:pt idx="226">
                  <c:v>3469.2785265827051</c:v>
                </c:pt>
                <c:pt idx="227">
                  <c:v>3481.8787429086829</c:v>
                </c:pt>
                <c:pt idx="228">
                  <c:v>3493.8176441494961</c:v>
                </c:pt>
                <c:pt idx="229">
                  <c:v>3505.122003790013</c:v>
                </c:pt>
                <c:pt idx="230">
                  <c:v>3515.81801023141</c:v>
                </c:pt>
                <c:pt idx="231">
                  <c:v>3525.931223889967</c:v>
                </c:pt>
                <c:pt idx="232">
                  <c:v>3535.486542008432</c:v>
                </c:pt>
                <c:pt idx="233">
                  <c:v>3544.5081705250541</c:v>
                </c:pt>
                <c:pt idx="234">
                  <c:v>3553.0196023661101</c:v>
                </c:pt>
                <c:pt idx="235">
                  <c:v>3561.0436015529772</c:v>
                </c:pt>
                <c:pt idx="236">
                  <c:v>3568.6021925433629</c:v>
                </c:pt>
                <c:pt idx="237">
                  <c:v>3575.7166542572718</c:v>
                </c:pt>
                <c:pt idx="238">
                  <c:v>3582.4075182707811</c:v>
                </c:pt>
                <c:pt idx="239">
                  <c:v>3588.6945706941451</c:v>
                </c:pt>
                <c:pt idx="240">
                  <c:v>3594.5968572843371</c:v>
                </c:pt>
                <c:pt idx="241">
                  <c:v>3600.1326913756038</c:v>
                </c:pt>
                <c:pt idx="242">
                  <c:v>3605.3196642443831</c:v>
                </c:pt>
                <c:pt idx="243">
                  <c:v>3610.1746575568059</c:v>
                </c:pt>
                <c:pt idx="244">
                  <c:v>3614.7138575776412</c:v>
                </c:pt>
                <c:pt idx="245">
                  <c:v>3618.9527708488622</c:v>
                </c:pt>
                <c:pt idx="246">
                  <c:v>3622.9062410737388</c:v>
                </c:pt>
                <c:pt idx="247">
                  <c:v>3626.5884669685861</c:v>
                </c:pt>
                <c:pt idx="248">
                  <c:v>3630.0130208688101</c:v>
                </c:pt>
                <c:pt idx="249">
                  <c:v>3633.1928678987888</c:v>
                </c:pt>
                <c:pt idx="250">
                  <c:v>3636.1403855363678</c:v>
                </c:pt>
                <c:pt idx="251">
                  <c:v>3638.8673834223268</c:v>
                </c:pt>
                <c:pt idx="252">
                  <c:v>3641.3851232832922</c:v>
                </c:pt>
                <c:pt idx="253">
                  <c:v>3643.7043388530519</c:v>
                </c:pt>
                <c:pt idx="254">
                  <c:v>3645.8352556923478</c:v>
                </c:pt>
                <c:pt idx="255">
                  <c:v>3647.7876108209562</c:v>
                </c:pt>
                <c:pt idx="256">
                  <c:v>3649.5706720882872</c:v>
                </c:pt>
                <c:pt idx="257">
                  <c:v>3651.1932572200062</c:v>
                </c:pt>
                <c:pt idx="258">
                  <c:v>3652.6637524882271</c:v>
                </c:pt>
                <c:pt idx="259">
                  <c:v>3653.99013096197</c:v>
                </c:pt>
                <c:pt idx="260">
                  <c:v>3655.179970302584</c:v>
                </c:pt>
                <c:pt idx="261">
                  <c:v>3656.2404700760922</c:v>
                </c:pt>
                <c:pt idx="262">
                  <c:v>3657.178468560815</c:v>
                </c:pt>
                <c:pt idx="263">
                  <c:v>3658.0004590342141</c:v>
                </c:pt>
                <c:pt idx="264">
                  <c:v>3658.7126055278782</c:v>
                </c:pt>
                <c:pt idx="265">
                  <c:v>3659.3207580439648</c:v>
                </c:pt>
                <c:pt idx="266">
                  <c:v>3659.8304672300878</c:v>
                </c:pt>
                <c:pt idx="267">
                  <c:v>3660.246998513001</c:v>
                </c:pt>
                <c:pt idx="268">
                  <c:v>3660.5753456942002</c:v>
                </c:pt>
                <c:pt idx="269">
                  <c:v>3660.820244012948</c:v>
                </c:pt>
                <c:pt idx="270">
                  <c:v>3660.986182684368</c:v>
                </c:pt>
                <c:pt idx="271">
                  <c:v>3661.0774169217871</c:v>
                </c:pt>
                <c:pt idx="272">
                  <c:v>3661.097979454114</c:v>
                </c:pt>
                <c:pt idx="273">
                  <c:v>3661.0516915500598</c:v>
                </c:pt>
                <c:pt idx="274">
                  <c:v>3660.9421735619999</c:v>
                </c:pt>
                <c:pt idx="275">
                  <c:v>3660.7728550030101</c:v>
                </c:pt>
                <c:pt idx="276">
                  <c:v>3660.5469841711101</c:v>
                </c:pt>
                <c:pt idx="277">
                  <c:v>3660.2676373351919</c:v>
                </c:pt>
                <c:pt idx="278">
                  <c:v>3659.9377274973599</c:v>
                </c:pt>
                <c:pt idx="279">
                  <c:v>3659.5600127465118</c:v>
                </c:pt>
                <c:pt idx="280">
                  <c:v>3659.1371042181072</c:v>
                </c:pt>
                <c:pt idx="281">
                  <c:v>3658.6714736749218</c:v>
                </c:pt>
                <c:pt idx="282">
                  <c:v>3658.165460723571</c:v>
                </c:pt>
                <c:pt idx="283">
                  <c:v>3657.6212796813161</c:v>
                </c:pt>
                <c:pt idx="284">
                  <c:v>3657.0410261074799</c:v>
                </c:pt>
                <c:pt idx="285">
                  <c:v>3656.426683013507</c:v>
                </c:pt>
                <c:pt idx="286">
                  <c:v>3655.780126765374</c:v>
                </c:pt>
                <c:pt idx="287">
                  <c:v>3655.1031326917159</c:v>
                </c:pt>
                <c:pt idx="288">
                  <c:v>3654.3973804107</c:v>
                </c:pt>
                <c:pt idx="289">
                  <c:v>3653.6644588882241</c:v>
                </c:pt>
                <c:pt idx="290">
                  <c:v>3652.9058712397</c:v>
                </c:pt>
                <c:pt idx="291">
                  <c:v>3652.1230392872021</c:v>
                </c:pt>
                <c:pt idx="292">
                  <c:v>3651.3173078834202</c:v>
                </c:pt>
                <c:pt idx="293">
                  <c:v>3650.4899490133589</c:v>
                </c:pt>
                <c:pt idx="294">
                  <c:v>3649.6421656844309</c:v>
                </c:pt>
                <c:pt idx="295">
                  <c:v>3648.7750956150321</c:v>
                </c:pt>
                <c:pt idx="296">
                  <c:v>3647.8898147314248</c:v>
                </c:pt>
                <c:pt idx="297">
                  <c:v>3646.9873404822802</c:v>
                </c:pt>
                <c:pt idx="298">
                  <c:v>3646.0686349798102</c:v>
                </c:pt>
                <c:pt idx="299">
                  <c:v>3645.1346079761679</c:v>
                </c:pt>
                <c:pt idx="300">
                  <c:v>3644.1861196832301</c:v>
                </c:pt>
                <c:pt idx="301">
                  <c:v>3643.2239834436982</c:v>
                </c:pt>
                <c:pt idx="302">
                  <c:v>3642.248968260988</c:v>
                </c:pt>
                <c:pt idx="303">
                  <c:v>3641.261801195084</c:v>
                </c:pt>
                <c:pt idx="304">
                  <c:v>3640.263169631136</c:v>
                </c:pt>
                <c:pt idx="305">
                  <c:v>3639.2537234274059</c:v>
                </c:pt>
                <c:pt idx="306">
                  <c:v>3638.2340769487</c:v>
                </c:pt>
                <c:pt idx="307">
                  <c:v>3637.2048109911998</c:v>
                </c:pt>
                <c:pt idx="308">
                  <c:v>3636.1664746043662</c:v>
                </c:pt>
                <c:pt idx="309">
                  <c:v>3635.1195868152058</c:v>
                </c:pt>
                <c:pt idx="310">
                  <c:v>3634.0646382600498</c:v>
                </c:pt>
                <c:pt idx="311">
                  <c:v>3633.002092728645</c:v>
                </c:pt>
                <c:pt idx="312">
                  <c:v>3631.932388625185</c:v>
                </c:pt>
                <c:pt idx="313">
                  <c:v>3630.855940350631</c:v>
                </c:pt>
                <c:pt idx="314">
                  <c:v>3629.7731396104909</c:v>
                </c:pt>
                <c:pt idx="315">
                  <c:v>3628.684356652001</c:v>
                </c:pt>
                <c:pt idx="316">
                  <c:v>3627.5899414344271</c:v>
                </c:pt>
                <c:pt idx="317">
                  <c:v>3626.4902247360728</c:v>
                </c:pt>
                <c:pt idx="318">
                  <c:v>3625.3855192013348</c:v>
                </c:pt>
                <c:pt idx="319">
                  <c:v>3624.276120331017</c:v>
                </c:pt>
                <c:pt idx="320">
                  <c:v>3623.1623074189288</c:v>
                </c:pt>
                <c:pt idx="321">
                  <c:v>3622.0443444376401</c:v>
                </c:pt>
                <c:pt idx="322">
                  <c:v>3620.9224808761319</c:v>
                </c:pt>
                <c:pt idx="323">
                  <c:v>3619.7969525319058</c:v>
                </c:pt>
                <c:pt idx="324">
                  <c:v>3618.6679822599999</c:v>
                </c:pt>
                <c:pt idx="325">
                  <c:v>3617.5357806812449</c:v>
                </c:pt>
                <c:pt idx="326">
                  <c:v>3616.4005468519581</c:v>
                </c:pt>
                <c:pt idx="327">
                  <c:v>3615.26246889712</c:v>
                </c:pt>
                <c:pt idx="328">
                  <c:v>3614.1217246090669</c:v>
                </c:pt>
                <c:pt idx="329">
                  <c:v>3612.978482013486</c:v>
                </c:pt>
                <c:pt idx="330">
                  <c:v>3611.8328999045661</c:v>
                </c:pt>
                <c:pt idx="331">
                  <c:v>3610.685128350905</c:v>
                </c:pt>
                <c:pt idx="332">
                  <c:v>3609.5353091737961</c:v>
                </c:pt>
                <c:pt idx="333">
                  <c:v>3608.3835763993829</c:v>
                </c:pt>
                <c:pt idx="334">
                  <c:v>3607.2300566860981</c:v>
                </c:pt>
                <c:pt idx="335">
                  <c:v>3606.0748697287181</c:v>
                </c:pt>
                <c:pt idx="336">
                  <c:v>3604.9181286404</c:v>
                </c:pt>
                <c:pt idx="337">
                  <c:v>3603.7599403136192</c:v>
                </c:pt>
                <c:pt idx="338">
                  <c:v>3602.6004057616001</c:v>
                </c:pt>
                <c:pt idx="339">
                  <c:v>3601.4396204409481</c:v>
                </c:pt>
                <c:pt idx="340">
                  <c:v>3600.2776745564802</c:v>
                </c:pt>
                <c:pt idx="341">
                  <c:v>3599.1146533496262</c:v>
                </c:pt>
                <c:pt idx="342">
                  <c:v>3597.9506373708259</c:v>
                </c:pt>
                <c:pt idx="343">
                  <c:v>3596.7857027370801</c:v>
                </c:pt>
                <c:pt idx="344">
                  <c:v>3595.6199213753748</c:v>
                </c:pt>
                <c:pt idx="345">
                  <c:v>3594.453361252758</c:v>
                </c:pt>
                <c:pt idx="346">
                  <c:v>3593.2860865938069</c:v>
                </c:pt>
                <c:pt idx="347">
                  <c:v>3592.1181580861739</c:v>
                </c:pt>
                <c:pt idx="348">
                  <c:v>3590.9496330748411</c:v>
                </c:pt>
                <c:pt idx="349">
                  <c:v>3589.7805657457261</c:v>
                </c:pt>
                <c:pt idx="350">
                  <c:v>3588.6110072992878</c:v>
                </c:pt>
                <c:pt idx="351">
                  <c:v>3587.4410061144072</c:v>
                </c:pt>
                <c:pt idx="352">
                  <c:v>3586.270607903532</c:v>
                </c:pt>
                <c:pt idx="353">
                  <c:v>3585.09985585913</c:v>
                </c:pt>
                <c:pt idx="354">
                  <c:v>3583.9287907921489</c:v>
                </c:pt>
                <c:pt idx="355">
                  <c:v>3582.757451262903</c:v>
                </c:pt>
                <c:pt idx="356">
                  <c:v>3581.5858737047311</c:v>
                </c:pt>
                <c:pt idx="357">
                  <c:v>3580.4140925409079</c:v>
                </c:pt>
                <c:pt idx="358">
                  <c:v>3579.2421402950949</c:v>
                </c:pt>
                <c:pt idx="359">
                  <c:v>3578.0700476957618</c:v>
                </c:pt>
                <c:pt idx="360">
                  <c:v>3576.8978437748369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figures!$D$2</c:f>
              <c:strCache>
                <c:ptCount val="1"/>
                <c:pt idx="0">
                  <c:v>120 mL/kg/hr</c:v>
                </c:pt>
              </c:strCache>
            </c:strRef>
          </c:tx>
          <c:spPr>
            <a:ln w="38100" cmpd="sng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figures!$A$3:$A$363</c:f>
              <c:numCache>
                <c:formatCode>General</c:formatCode>
                <c:ptCount val="3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</c:numCache>
            </c:numRef>
          </c:cat>
          <c:val>
            <c:numRef>
              <c:f>figures!$D$3:$D$363</c:f>
              <c:numCache>
                <c:formatCode>0.0</c:formatCode>
                <c:ptCount val="361"/>
                <c:pt idx="0">
                  <c:v>0</c:v>
                </c:pt>
                <c:pt idx="1">
                  <c:v>8.1449202664807801E-3</c:v>
                </c:pt>
                <c:pt idx="2">
                  <c:v>1.6755700488707899E-2</c:v>
                </c:pt>
                <c:pt idx="3">
                  <c:v>2.5859457828119301E-2</c:v>
                </c:pt>
                <c:pt idx="4">
                  <c:v>3.54848871433621E-2</c:v>
                </c:pt>
                <c:pt idx="5">
                  <c:v>4.5662352749014798E-2</c:v>
                </c:pt>
                <c:pt idx="6">
                  <c:v>5.6423985506988697E-2</c:v>
                </c:pt>
                <c:pt idx="7">
                  <c:v>6.7803785560044197E-2</c:v>
                </c:pt>
                <c:pt idx="8">
                  <c:v>7.9837731034754805E-2</c:v>
                </c:pt>
                <c:pt idx="9">
                  <c:v>9.2563893060183103E-2</c:v>
                </c:pt>
                <c:pt idx="10">
                  <c:v>0.106022557468538</c:v>
                </c:pt>
                <c:pt idx="11">
                  <c:v>0.12025635356525299</c:v>
                </c:pt>
                <c:pt idx="12">
                  <c:v>0.13531039037828699</c:v>
                </c:pt>
                <c:pt idx="13">
                  <c:v>0.15123240082012199</c:v>
                </c:pt>
                <c:pt idx="14">
                  <c:v>0.16807289422091901</c:v>
                </c:pt>
                <c:pt idx="15">
                  <c:v>0.185885317717744</c:v>
                </c:pt>
                <c:pt idx="16">
                  <c:v>0.20472622701273599</c:v>
                </c:pt>
                <c:pt idx="17">
                  <c:v>0.22465546704258299</c:v>
                </c:pt>
                <c:pt idx="18">
                  <c:v>0.24573636313295999</c:v>
                </c:pt>
                <c:pt idx="19">
                  <c:v>0.26803592324452502</c:v>
                </c:pt>
                <c:pt idx="20">
                  <c:v>0.29162505195197302</c:v>
                </c:pt>
                <c:pt idx="21">
                  <c:v>0.31657877683449198</c:v>
                </c:pt>
                <c:pt idx="22">
                  <c:v>0.34297648799490299</c:v>
                </c:pt>
                <c:pt idx="23">
                  <c:v>0.37090219146589498</c:v>
                </c:pt>
                <c:pt idx="24">
                  <c:v>0.40044477730525102</c:v>
                </c:pt>
                <c:pt idx="25">
                  <c:v>0.43169830322784403</c:v>
                </c:pt>
                <c:pt idx="26">
                  <c:v>0.46476229467069002</c:v>
                </c:pt>
                <c:pt idx="27">
                  <c:v>0.499742062238549</c:v>
                </c:pt>
                <c:pt idx="28">
                  <c:v>0.53674903753164205</c:v>
                </c:pt>
                <c:pt idx="29">
                  <c:v>0.57590112841414598</c:v>
                </c:pt>
                <c:pt idx="30">
                  <c:v>0.61732309484242098</c:v>
                </c:pt>
                <c:pt idx="31">
                  <c:v>0.66114694643552896</c:v>
                </c:pt>
                <c:pt idx="32">
                  <c:v>0.70751236303776499</c:v>
                </c:pt>
                <c:pt idx="33">
                  <c:v>0.75656713959378497</c:v>
                </c:pt>
                <c:pt idx="34">
                  <c:v>0.808467656731651</c:v>
                </c:pt>
                <c:pt idx="35">
                  <c:v>0.86337937852800195</c:v>
                </c:pt>
                <c:pt idx="36">
                  <c:v>0.92147737901270399</c:v>
                </c:pt>
                <c:pt idx="37">
                  <c:v>0.98294689905802801</c:v>
                </c:pt>
                <c:pt idx="38">
                  <c:v>1.0479839353898719</c:v>
                </c:pt>
                <c:pt idx="39">
                  <c:v>1.1167958635559421</c:v>
                </c:pt>
                <c:pt idx="40">
                  <c:v>1.1896020967884999</c:v>
                </c:pt>
                <c:pt idx="41">
                  <c:v>1.266634782807428</c:v>
                </c:pt>
                <c:pt idx="42">
                  <c:v>1.3481395407232399</c:v>
                </c:pt>
                <c:pt idx="43">
                  <c:v>1.4343762403195699</c:v>
                </c:pt>
                <c:pt idx="44">
                  <c:v>1.5256198261208931</c:v>
                </c:pt>
                <c:pt idx="45">
                  <c:v>1.622161188783962</c:v>
                </c:pt>
                <c:pt idx="46">
                  <c:v>1.724308086491088</c:v>
                </c:pt>
                <c:pt idx="47">
                  <c:v>1.8323861191701969</c:v>
                </c:pt>
                <c:pt idx="48">
                  <c:v>1.9467397585208419</c:v>
                </c:pt>
                <c:pt idx="49">
                  <c:v>2.0677334369873752</c:v>
                </c:pt>
                <c:pt idx="50">
                  <c:v>2.1957526989906242</c:v>
                </c:pt>
                <c:pt idx="51">
                  <c:v>2.3312054179078561</c:v>
                </c:pt>
                <c:pt idx="52">
                  <c:v>2.4745230824781399</c:v>
                </c:pt>
                <c:pt idx="53">
                  <c:v>2.626162156506243</c:v>
                </c:pt>
                <c:pt idx="54">
                  <c:v>2.7866055159439722</c:v>
                </c:pt>
                <c:pt idx="55">
                  <c:v>2.956363967642774</c:v>
                </c:pt>
                <c:pt idx="56">
                  <c:v>3.1359778542965819</c:v>
                </c:pt>
                <c:pt idx="57">
                  <c:v>3.3260187503290211</c:v>
                </c:pt>
                <c:pt idx="58">
                  <c:v>3.527091253724683</c:v>
                </c:pt>
                <c:pt idx="59">
                  <c:v>3.739834879060346</c:v>
                </c:pt>
                <c:pt idx="60">
                  <c:v>3.964926057259091</c:v>
                </c:pt>
                <c:pt idx="61">
                  <c:v>4.2030802478681766</c:v>
                </c:pt>
                <c:pt idx="62">
                  <c:v>4.4550541699506159</c:v>
                </c:pt>
                <c:pt idx="63">
                  <c:v>4.7216481579804466</c:v>
                </c:pt>
                <c:pt idx="64">
                  <c:v>5.0037086494431406</c:v>
                </c:pt>
                <c:pt idx="65">
                  <c:v>5.3021308111645027</c:v>
                </c:pt>
                <c:pt idx="66">
                  <c:v>5.6178613117248224</c:v>
                </c:pt>
                <c:pt idx="67">
                  <c:v>5.9519012476582427</c:v>
                </c:pt>
                <c:pt idx="68">
                  <c:v>6.3053092314914307</c:v>
                </c:pt>
                <c:pt idx="69">
                  <c:v>6.6792046500383648</c:v>
                </c:pt>
                <c:pt idx="70">
                  <c:v>7.0747711017407031</c:v>
                </c:pt>
                <c:pt idx="71">
                  <c:v>7.4932600222228301</c:v>
                </c:pt>
                <c:pt idx="72">
                  <c:v>7.9359945076178686</c:v>
                </c:pt>
                <c:pt idx="73">
                  <c:v>8.4043733456133438</c:v>
                </c:pt>
                <c:pt idx="74">
                  <c:v>8.8998752645616506</c:v>
                </c:pt>
                <c:pt idx="75">
                  <c:v>9.424063411398258</c:v>
                </c:pt>
                <c:pt idx="76">
                  <c:v>9.9785900695101848</c:v>
                </c:pt>
                <c:pt idx="77">
                  <c:v>10.56520162809046</c:v>
                </c:pt>
                <c:pt idx="78">
                  <c:v>11.18574381490526</c:v>
                </c:pt>
                <c:pt idx="79">
                  <c:v>11.84216720477912</c:v>
                </c:pt>
                <c:pt idx="80">
                  <c:v>12.536533016469839</c:v>
                </c:pt>
                <c:pt idx="81">
                  <c:v>13.2710192109522</c:v>
                </c:pt>
                <c:pt idx="82">
                  <c:v>14.04792690445306</c:v>
                </c:pt>
                <c:pt idx="83">
                  <c:v>14.869687109874301</c:v>
                </c:pt>
                <c:pt idx="84">
                  <c:v>15.73886782049572</c:v>
                </c:pt>
                <c:pt idx="85">
                  <c:v>16.658181450062148</c:v>
                </c:pt>
                <c:pt idx="86">
                  <c:v>17.630492643514899</c:v>
                </c:pt>
                <c:pt idx="87">
                  <c:v>18.65882647272122</c:v>
                </c:pt>
                <c:pt idx="88">
                  <c:v>19.74637703157121</c:v>
                </c:pt>
                <c:pt idx="89">
                  <c:v>20.89651644474052</c:v>
                </c:pt>
                <c:pt idx="90">
                  <c:v>22.112804304238349</c:v>
                </c:pt>
                <c:pt idx="91">
                  <c:v>23.39899754757181</c:v>
                </c:pt>
                <c:pt idx="92">
                  <c:v>24.759060790916759</c:v>
                </c:pt>
                <c:pt idx="93">
                  <c:v>26.197177130101799</c:v>
                </c:pt>
                <c:pt idx="94">
                  <c:v>27.717759421439339</c:v>
                </c:pt>
                <c:pt idx="95">
                  <c:v>29.325462053464289</c:v>
                </c:pt>
                <c:pt idx="96">
                  <c:v>31.02519321943484</c:v>
                </c:pt>
                <c:pt idx="97">
                  <c:v>32.82212769898392</c:v>
                </c:pt>
                <c:pt idx="98">
                  <c:v>34.72172015554731</c:v>
                </c:pt>
                <c:pt idx="99">
                  <c:v>36.729718954104499</c:v>
                </c:pt>
                <c:pt idx="100">
                  <c:v>38.85218050130571</c:v>
                </c:pt>
                <c:pt idx="101">
                  <c:v>41.095484107187922</c:v>
                </c:pt>
                <c:pt idx="102">
                  <c:v>43.466347364347193</c:v>
                </c:pt>
                <c:pt idx="103">
                  <c:v>45.971842036598048</c:v>
                </c:pt>
                <c:pt idx="104">
                  <c:v>48.619410444742947</c:v>
                </c:pt>
                <c:pt idx="105">
                  <c:v>51.4168823320543</c:v>
                </c:pt>
                <c:pt idx="106">
                  <c:v>54.37249218636051</c:v>
                </c:pt>
                <c:pt idx="107">
                  <c:v>57.494896989175139</c:v>
                </c:pt>
                <c:pt idx="108">
                  <c:v>60.793194355033172</c:v>
                </c:pt>
                <c:pt idx="109">
                  <c:v>64.276941016036133</c:v>
                </c:pt>
                <c:pt idx="110">
                  <c:v>67.956171597480306</c:v>
                </c:pt>
                <c:pt idx="111">
                  <c:v>71.841417620264053</c:v>
                </c:pt>
                <c:pt idx="112">
                  <c:v>75.943726654484308</c:v>
                </c:pt>
                <c:pt idx="113">
                  <c:v>80.274681536130629</c:v>
                </c:pt>
                <c:pt idx="114">
                  <c:v>84.846419545002504</c:v>
                </c:pt>
                <c:pt idx="115">
                  <c:v>89.671651426843852</c:v>
                </c:pt>
                <c:pt idx="116">
                  <c:v>94.763680126127213</c:v>
                </c:pt>
                <c:pt idx="117">
                  <c:v>100.1364190778436</c:v>
                </c:pt>
                <c:pt idx="118">
                  <c:v>105.80440988705691</c:v>
                </c:pt>
                <c:pt idx="119">
                  <c:v>111.7828392037662</c:v>
                </c:pt>
                <c:pt idx="120">
                  <c:v>118.08755457779409</c:v>
                </c:pt>
                <c:pt idx="121">
                  <c:v>124.73507905397049</c:v>
                </c:pt>
                <c:pt idx="122">
                  <c:v>131.74262424182581</c:v>
                </c:pt>
                <c:pt idx="123">
                  <c:v>139.12810156640609</c:v>
                </c:pt>
                <c:pt idx="124">
                  <c:v>146.91013137776309</c:v>
                </c:pt>
                <c:pt idx="125">
                  <c:v>155.10804956630599</c:v>
                </c:pt>
                <c:pt idx="126">
                  <c:v>163.74191129969859</c:v>
                </c:pt>
                <c:pt idx="127">
                  <c:v>172.832491464638</c:v>
                </c:pt>
                <c:pt idx="128">
                  <c:v>182.40128136394819</c:v>
                </c:pt>
                <c:pt idx="129">
                  <c:v>192.4704811864176</c:v>
                </c:pt>
                <c:pt idx="130">
                  <c:v>203.06298773417319</c:v>
                </c:pt>
                <c:pt idx="131">
                  <c:v>214.20237686074611</c:v>
                </c:pt>
                <c:pt idx="132">
                  <c:v>225.91288004305531</c:v>
                </c:pt>
                <c:pt idx="133">
                  <c:v>238.21935448316481</c:v>
                </c:pt>
                <c:pt idx="134">
                  <c:v>251.14724611182231</c:v>
                </c:pt>
                <c:pt idx="135">
                  <c:v>264.72254484657691</c:v>
                </c:pt>
                <c:pt idx="136">
                  <c:v>278.97173144396987</c:v>
                </c:pt>
                <c:pt idx="137">
                  <c:v>293.92171527921971</c:v>
                </c:pt>
                <c:pt idx="138">
                  <c:v>309.59976238962309</c:v>
                </c:pt>
                <c:pt idx="139">
                  <c:v>326.03341313108689</c:v>
                </c:pt>
                <c:pt idx="140">
                  <c:v>343.25038882268632</c:v>
                </c:pt>
                <c:pt idx="141">
                  <c:v>361.27848679361819</c:v>
                </c:pt>
                <c:pt idx="142">
                  <c:v>380.14546330247509</c:v>
                </c:pt>
                <c:pt idx="143">
                  <c:v>399.87890387211252</c:v>
                </c:pt>
                <c:pt idx="144">
                  <c:v>420.50608067655457</c:v>
                </c:pt>
                <c:pt idx="145">
                  <c:v>442.05379673102829</c:v>
                </c:pt>
                <c:pt idx="146">
                  <c:v>464.54821677394989</c:v>
                </c:pt>
                <c:pt idx="147">
                  <c:v>488.01468489175278</c:v>
                </c:pt>
                <c:pt idx="148">
                  <c:v>512.47752912473277</c:v>
                </c:pt>
                <c:pt idx="149">
                  <c:v>537.95985350500496</c:v>
                </c:pt>
                <c:pt idx="150">
                  <c:v>564.48331821582815</c:v>
                </c:pt>
                <c:pt idx="151">
                  <c:v>592.06790882427265</c:v>
                </c:pt>
                <c:pt idx="152">
                  <c:v>620.73169582407638</c:v>
                </c:pt>
                <c:pt idx="153">
                  <c:v>650.49058603018671</c:v>
                </c:pt>
                <c:pt idx="154">
                  <c:v>681.35806768669386</c:v>
                </c:pt>
                <c:pt idx="155">
                  <c:v>713.34495148022449</c:v>
                </c:pt>
                <c:pt idx="156">
                  <c:v>746.45910998543752</c:v>
                </c:pt>
                <c:pt idx="157">
                  <c:v>780.70521839990772</c:v>
                </c:pt>
                <c:pt idx="158">
                  <c:v>816.08449974381745</c:v>
                </c:pt>
                <c:pt idx="159">
                  <c:v>852.59447799537577</c:v>
                </c:pt>
                <c:pt idx="160">
                  <c:v>890.22874289493041</c:v>
                </c:pt>
                <c:pt idx="161">
                  <c:v>928.976730367713</c:v>
                </c:pt>
                <c:pt idx="162">
                  <c:v>968.82352267528654</c:v>
                </c:pt>
                <c:pt idx="163">
                  <c:v>1009.749672497102</c:v>
                </c:pt>
                <c:pt idx="164">
                  <c:v>1051.7310551549299</c:v>
                </c:pt>
                <c:pt idx="165">
                  <c:v>1094.738753114171</c:v>
                </c:pt>
                <c:pt idx="166">
                  <c:v>1138.7389767185959</c:v>
                </c:pt>
                <c:pt idx="167">
                  <c:v>1183.693024832623</c:v>
                </c:pt>
                <c:pt idx="168">
                  <c:v>1229.5572886744869</c:v>
                </c:pt>
                <c:pt idx="169">
                  <c:v>1276.2833016241659</c:v>
                </c:pt>
                <c:pt idx="170">
                  <c:v>1323.8178371855799</c:v>
                </c:pt>
                <c:pt idx="171">
                  <c:v>1372.103056580565</c:v>
                </c:pt>
                <c:pt idx="172">
                  <c:v>1421.0767066645701</c:v>
                </c:pt>
                <c:pt idx="173">
                  <c:v>1470.6723679962899</c:v>
                </c:pt>
                <c:pt idx="174">
                  <c:v>1520.81975198548</c:v>
                </c:pt>
                <c:pt idx="175">
                  <c:v>1571.4450451075311</c:v>
                </c:pt>
                <c:pt idx="176">
                  <c:v>1622.471297235724</c:v>
                </c:pt>
                <c:pt idx="177">
                  <c:v>1673.8188502294711</c:v>
                </c:pt>
                <c:pt idx="178">
                  <c:v>1725.4058020571019</c:v>
                </c:pt>
                <c:pt idx="179">
                  <c:v>1777.148500952153</c:v>
                </c:pt>
                <c:pt idx="180">
                  <c:v>1828.9620634283319</c:v>
                </c:pt>
                <c:pt idx="181">
                  <c:v>1880.760909432998</c:v>
                </c:pt>
                <c:pt idx="182">
                  <c:v>1932.459307521013</c:v>
                </c:pt>
                <c:pt idx="183">
                  <c:v>1983.9719226939981</c:v>
                </c:pt>
                <c:pt idx="184">
                  <c:v>2035.214359482994</c:v>
                </c:pt>
                <c:pt idx="185">
                  <c:v>2086.1036929574561</c:v>
                </c:pt>
                <c:pt idx="186">
                  <c:v>2136.558980617086</c:v>
                </c:pt>
                <c:pt idx="187">
                  <c:v>2186.5017485554799</c:v>
                </c:pt>
                <c:pt idx="188">
                  <c:v>2235.8564458610672</c:v>
                </c:pt>
                <c:pt idx="189">
                  <c:v>2284.550861921799</c:v>
                </c:pt>
                <c:pt idx="190">
                  <c:v>2332.5165021018211</c:v>
                </c:pt>
                <c:pt idx="191">
                  <c:v>2379.6889181351899</c:v>
                </c:pt>
                <c:pt idx="192">
                  <c:v>2426.0079905057769</c:v>
                </c:pt>
                <c:pt idx="193">
                  <c:v>2471.4181610260671</c:v>
                </c:pt>
                <c:pt idx="194">
                  <c:v>2515.868614763624</c:v>
                </c:pt>
                <c:pt idx="195">
                  <c:v>2559.3134113674218</c:v>
                </c:pt>
                <c:pt idx="196">
                  <c:v>2601.7115666946652</c:v>
                </c:pt>
                <c:pt idx="197">
                  <c:v>2643.027086413163</c:v>
                </c:pt>
                <c:pt idx="198">
                  <c:v>2683.2289539397489</c:v>
                </c:pt>
                <c:pt idx="199">
                  <c:v>2722.2910756606502</c:v>
                </c:pt>
                <c:pt idx="200">
                  <c:v>2760.1921868583199</c:v>
                </c:pt>
                <c:pt idx="201">
                  <c:v>2796.9157221382179</c:v>
                </c:pt>
                <c:pt idx="202">
                  <c:v>2832.449654409259</c:v>
                </c:pt>
                <c:pt idx="203">
                  <c:v>2866.786306627102</c:v>
                </c:pt>
                <c:pt idx="204">
                  <c:v>2899.9221405672338</c:v>
                </c:pt>
                <c:pt idx="205">
                  <c:v>2931.85752686346</c:v>
                </c:pt>
                <c:pt idx="206">
                  <c:v>2962.5965004378359</c:v>
                </c:pt>
                <c:pt idx="207">
                  <c:v>2992.1465052716148</c:v>
                </c:pt>
                <c:pt idx="208">
                  <c:v>3020.51813223524</c:v>
                </c:pt>
                <c:pt idx="209">
                  <c:v>3047.724853421219</c:v>
                </c:pt>
                <c:pt idx="210">
                  <c:v>3073.7827561178269</c:v>
                </c:pt>
                <c:pt idx="211">
                  <c:v>3098.7102792353512</c:v>
                </c:pt>
                <c:pt idx="212">
                  <c:v>3122.5279546595498</c:v>
                </c:pt>
                <c:pt idx="213">
                  <c:v>3145.2581556680711</c:v>
                </c:pt>
                <c:pt idx="214">
                  <c:v>3166.924854212135</c:v>
                </c:pt>
                <c:pt idx="215">
                  <c:v>3187.5533885441728</c:v>
                </c:pt>
                <c:pt idx="216">
                  <c:v>3207.1702423672909</c:v>
                </c:pt>
                <c:pt idx="217">
                  <c:v>3225.8028363981939</c:v>
                </c:pt>
                <c:pt idx="218">
                  <c:v>3243.4793329742502</c:v>
                </c:pt>
                <c:pt idx="219">
                  <c:v>3260.2284540994592</c:v>
                </c:pt>
                <c:pt idx="220">
                  <c:v>3276.0793131141249</c:v>
                </c:pt>
                <c:pt idx="221">
                  <c:v>3291.0612599887868</c:v>
                </c:pt>
                <c:pt idx="222">
                  <c:v>3305.2037400845702</c:v>
                </c:pt>
                <c:pt idx="223">
                  <c:v>3318.5361660878621</c:v>
                </c:pt>
                <c:pt idx="224">
                  <c:v>3331.0878027162962</c:v>
                </c:pt>
                <c:pt idx="225">
                  <c:v>3342.8876637034782</c:v>
                </c:pt>
                <c:pt idx="226">
                  <c:v>3353.9644205000841</c:v>
                </c:pt>
                <c:pt idx="227">
                  <c:v>3364.3463220768749</c:v>
                </c:pt>
                <c:pt idx="228">
                  <c:v>3374.061125178855</c:v>
                </c:pt>
                <c:pt idx="229">
                  <c:v>3383.1360343575002</c:v>
                </c:pt>
                <c:pt idx="230">
                  <c:v>3391.5976510975029</c:v>
                </c:pt>
                <c:pt idx="231">
                  <c:v>3399.471931354446</c:v>
                </c:pt>
                <c:pt idx="232">
                  <c:v>3406.7841508281808</c:v>
                </c:pt>
                <c:pt idx="233">
                  <c:v>3413.5588773122722</c:v>
                </c:pt>
                <c:pt idx="234">
                  <c:v>3419.8199494809969</c:v>
                </c:pt>
                <c:pt idx="235">
                  <c:v>3425.59046150106</c:v>
                </c:pt>
                <c:pt idx="236">
                  <c:v>3430.89275288409</c:v>
                </c:pt>
                <c:pt idx="237">
                  <c:v>3435.748403027369</c:v>
                </c:pt>
                <c:pt idx="238">
                  <c:v>3440.178229923094</c:v>
                </c:pt>
                <c:pt idx="239">
                  <c:v>3444.2022925501451</c:v>
                </c:pt>
                <c:pt idx="240">
                  <c:v>3447.8398964963749</c:v>
                </c:pt>
                <c:pt idx="241">
                  <c:v>3451.1096023931068</c:v>
                </c:pt>
                <c:pt idx="242">
                  <c:v>3454.029236776506</c:v>
                </c:pt>
                <c:pt idx="243">
                  <c:v>3456.6159050227211</c:v>
                </c:pt>
                <c:pt idx="244">
                  <c:v>3458.8860060344518</c:v>
                </c:pt>
                <c:pt idx="245">
                  <c:v>3460.855248386154</c:v>
                </c:pt>
                <c:pt idx="246">
                  <c:v>3462.5386676629792</c:v>
                </c:pt>
                <c:pt idx="247">
                  <c:v>3463.9506447549638</c:v>
                </c:pt>
                <c:pt idx="248">
                  <c:v>3465.1049248925951</c:v>
                </c:pt>
                <c:pt idx="249">
                  <c:v>3466.01463723294</c:v>
                </c:pt>
                <c:pt idx="250">
                  <c:v>3466.6923148268452</c:v>
                </c:pt>
                <c:pt idx="251">
                  <c:v>3467.1499148174512</c:v>
                </c:pt>
                <c:pt idx="252">
                  <c:v>3467.398838738397</c:v>
                </c:pt>
                <c:pt idx="253">
                  <c:v>3467.4499527966968</c:v>
                </c:pt>
                <c:pt idx="254">
                  <c:v>3467.313608040462</c:v>
                </c:pt>
                <c:pt idx="255">
                  <c:v>3466.999660325389</c:v>
                </c:pt>
                <c:pt idx="256">
                  <c:v>3466.5174900064699</c:v>
                </c:pt>
                <c:pt idx="257">
                  <c:v>3465.8760212926131</c:v>
                </c:pt>
                <c:pt idx="258">
                  <c:v>3465.0837412120432</c:v>
                </c:pt>
                <c:pt idx="259">
                  <c:v>3464.1487181454058</c:v>
                </c:pt>
                <c:pt idx="260">
                  <c:v>3463.0786198916599</c:v>
                </c:pt>
                <c:pt idx="261">
                  <c:v>3461.8807312390031</c:v>
                </c:pt>
                <c:pt idx="262">
                  <c:v>3460.5619710195419</c:v>
                </c:pt>
                <c:pt idx="263">
                  <c:v>3459.1289086320398</c:v>
                </c:pt>
                <c:pt idx="264">
                  <c:v>3457.587780022006</c:v>
                </c:pt>
                <c:pt idx="265">
                  <c:v>3455.944503112808</c:v>
                </c:pt>
                <c:pt idx="266">
                  <c:v>3454.2046926851808</c:v>
                </c:pt>
                <c:pt idx="267">
                  <c:v>3452.3736747058751</c:v>
                </c:pt>
                <c:pt idx="268">
                  <c:v>3450.4565001088799</c:v>
                </c:pt>
                <c:pt idx="269">
                  <c:v>3448.457958035176</c:v>
                </c:pt>
                <c:pt idx="270">
                  <c:v>3446.3825885389251</c:v>
                </c:pt>
                <c:pt idx="271">
                  <c:v>3444.2346947697092</c:v>
                </c:pt>
                <c:pt idx="272">
                  <c:v>3442.0183546419921</c:v>
                </c:pt>
                <c:pt idx="273">
                  <c:v>3439.737432003672</c:v>
                </c:pt>
                <c:pt idx="274">
                  <c:v>3437.3955873173559</c:v>
                </c:pt>
                <c:pt idx="275">
                  <c:v>3434.9962878676911</c:v>
                </c:pt>
                <c:pt idx="276">
                  <c:v>3432.5428175094212</c:v>
                </c:pt>
                <c:pt idx="277">
                  <c:v>3430.038285970822</c:v>
                </c:pt>
                <c:pt idx="278">
                  <c:v>3427.4856377275719</c:v>
                </c:pt>
                <c:pt idx="279">
                  <c:v>3424.887660462135</c:v>
                </c:pt>
                <c:pt idx="280">
                  <c:v>3422.2469931238911</c:v>
                </c:pt>
                <c:pt idx="281">
                  <c:v>3419.566133605153</c:v>
                </c:pt>
                <c:pt idx="282">
                  <c:v>3416.8474460478051</c:v>
                </c:pt>
                <c:pt idx="283">
                  <c:v>3414.0931677958151</c:v>
                </c:pt>
                <c:pt idx="284">
                  <c:v>3411.3054160076849</c:v>
                </c:pt>
                <c:pt idx="285">
                  <c:v>3408.4861939433831</c:v>
                </c:pt>
                <c:pt idx="286">
                  <c:v>3405.6373969395759</c:v>
                </c:pt>
                <c:pt idx="287">
                  <c:v>3402.7608180867619</c:v>
                </c:pt>
                <c:pt idx="288">
                  <c:v>3399.8581536214929</c:v>
                </c:pt>
                <c:pt idx="289">
                  <c:v>3396.9310080464679</c:v>
                </c:pt>
                <c:pt idx="290">
                  <c:v>3393.980898990952</c:v>
                </c:pt>
                <c:pt idx="291">
                  <c:v>3391.0092618234198</c:v>
                </c:pt>
                <c:pt idx="292">
                  <c:v>3388.0174540280618</c:v>
                </c:pt>
                <c:pt idx="293">
                  <c:v>3385.006759356253</c:v>
                </c:pt>
                <c:pt idx="294">
                  <c:v>3381.9783917637119</c:v>
                </c:pt>
                <c:pt idx="295">
                  <c:v>3378.9334991436849</c:v>
                </c:pt>
                <c:pt idx="296">
                  <c:v>3375.8731668659921</c:v>
                </c:pt>
                <c:pt idx="297">
                  <c:v>3372.798421131502</c:v>
                </c:pt>
                <c:pt idx="298">
                  <c:v>3369.7102321510579</c:v>
                </c:pt>
                <c:pt idx="299">
                  <c:v>3366.6095171575898</c:v>
                </c:pt>
                <c:pt idx="300">
                  <c:v>3363.4971432597522</c:v>
                </c:pt>
                <c:pt idx="301">
                  <c:v>3360.3739301450059</c:v>
                </c:pt>
                <c:pt idx="302">
                  <c:v>3357.2406526397799</c:v>
                </c:pt>
                <c:pt idx="303">
                  <c:v>3354.0980431339458</c:v>
                </c:pt>
                <c:pt idx="304">
                  <c:v>3350.9467938765251</c:v>
                </c:pt>
                <c:pt idx="305">
                  <c:v>3347.7875591492361</c:v>
                </c:pt>
                <c:pt idx="306">
                  <c:v>3344.6209573241531</c:v>
                </c:pt>
                <c:pt idx="307">
                  <c:v>3341.4475728114621</c:v>
                </c:pt>
                <c:pt idx="308">
                  <c:v>3338.2679579030232</c:v>
                </c:pt>
                <c:pt idx="309">
                  <c:v>3335.0826345171399</c:v>
                </c:pt>
                <c:pt idx="310">
                  <c:v>3331.892095849717</c:v>
                </c:pt>
                <c:pt idx="311">
                  <c:v>3328.6968079366711</c:v>
                </c:pt>
                <c:pt idx="312">
                  <c:v>3325.4972111322868</c:v>
                </c:pt>
                <c:pt idx="313">
                  <c:v>3322.2937215079369</c:v>
                </c:pt>
                <c:pt idx="314">
                  <c:v>3319.0867321753331</c:v>
                </c:pt>
                <c:pt idx="315">
                  <c:v>3315.876614538362</c:v>
                </c:pt>
                <c:pt idx="316">
                  <c:v>3312.663719477237</c:v>
                </c:pt>
                <c:pt idx="317">
                  <c:v>3309.4483784685931</c:v>
                </c:pt>
                <c:pt idx="318">
                  <c:v>3306.2309046449132</c:v>
                </c:pt>
                <c:pt idx="319">
                  <c:v>3303.0115937965529</c:v>
                </c:pt>
                <c:pt idx="320">
                  <c:v>3299.7907253193962</c:v>
                </c:pt>
                <c:pt idx="321">
                  <c:v>3296.568563111065</c:v>
                </c:pt>
                <c:pt idx="322">
                  <c:v>3293.345356418457</c:v>
                </c:pt>
                <c:pt idx="323">
                  <c:v>3290.1213406391871</c:v>
                </c:pt>
                <c:pt idx="324">
                  <c:v>3286.896738079452</c:v>
                </c:pt>
                <c:pt idx="325">
                  <c:v>3283.6717586706282</c:v>
                </c:pt>
                <c:pt idx="326">
                  <c:v>3280.4466006468492</c:v>
                </c:pt>
                <c:pt idx="327">
                  <c:v>3277.2214511856582</c:v>
                </c:pt>
                <c:pt idx="328">
                  <c:v>3273.9964870137292</c:v>
                </c:pt>
                <c:pt idx="329">
                  <c:v>3270.7718749795499</c:v>
                </c:pt>
                <c:pt idx="330">
                  <c:v>3267.5477725948572</c:v>
                </c:pt>
                <c:pt idx="331">
                  <c:v>3264.3243285464951</c:v>
                </c:pt>
                <c:pt idx="332">
                  <c:v>3261.1016831803399</c:v>
                </c:pt>
                <c:pt idx="333">
                  <c:v>3257.8799689587581</c:v>
                </c:pt>
                <c:pt idx="334">
                  <c:v>3254.6593108930861</c:v>
                </c:pt>
                <c:pt idx="335">
                  <c:v>3251.439826952444</c:v>
                </c:pt>
                <c:pt idx="336">
                  <c:v>3248.2216284501901</c:v>
                </c:pt>
                <c:pt idx="337">
                  <c:v>3245.0048204092382</c:v>
                </c:pt>
                <c:pt idx="338">
                  <c:v>3241.789501907384</c:v>
                </c:pt>
                <c:pt idx="339">
                  <c:v>3238.5757664037201</c:v>
                </c:pt>
                <c:pt idx="340">
                  <c:v>3235.363702047167</c:v>
                </c:pt>
                <c:pt idx="341">
                  <c:v>3232.1533919681401</c:v>
                </c:pt>
                <c:pt idx="342">
                  <c:v>3228.944914554193</c:v>
                </c:pt>
                <c:pt idx="343">
                  <c:v>3225.7383437105909</c:v>
                </c:pt>
                <c:pt idx="344">
                  <c:v>3222.5337491065929</c:v>
                </c:pt>
                <c:pt idx="345">
                  <c:v>3219.33119640822</c:v>
                </c:pt>
                <c:pt idx="346">
                  <c:v>3216.13074749828</c:v>
                </c:pt>
                <c:pt idx="347">
                  <c:v>3212.9324606843202</c:v>
                </c:pt>
                <c:pt idx="348">
                  <c:v>3209.736390895172</c:v>
                </c:pt>
                <c:pt idx="349">
                  <c:v>3206.542589866709</c:v>
                </c:pt>
                <c:pt idx="350">
                  <c:v>3203.3511063174301</c:v>
                </c:pt>
                <c:pt idx="351">
                  <c:v>3200.1619861143899</c:v>
                </c:pt>
                <c:pt idx="352">
                  <c:v>3196.975272430037</c:v>
                </c:pt>
                <c:pt idx="353">
                  <c:v>3193.7910058904372</c:v>
                </c:pt>
                <c:pt idx="354">
                  <c:v>3190.609224715357</c:v>
                </c:pt>
                <c:pt idx="355">
                  <c:v>3187.429964850674</c:v>
                </c:pt>
                <c:pt idx="356">
                  <c:v>3184.2532600934869</c:v>
                </c:pt>
                <c:pt idx="357">
                  <c:v>3181.0791422103921</c:v>
                </c:pt>
                <c:pt idx="358">
                  <c:v>3177.907641049238</c:v>
                </c:pt>
                <c:pt idx="359">
                  <c:v>3174.7387846447532</c:v>
                </c:pt>
                <c:pt idx="360">
                  <c:v>3171.572599318371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figures!$E$2</c:f>
              <c:strCache>
                <c:ptCount val="1"/>
                <c:pt idx="0">
                  <c:v>300 mL/kg/hr</c:v>
                </c:pt>
              </c:strCache>
            </c:strRef>
          </c:tx>
          <c:spPr>
            <a:ln w="38100" cmpd="sng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cat>
            <c:numRef>
              <c:f>figures!$A$3:$A$363</c:f>
              <c:numCache>
                <c:formatCode>General</c:formatCode>
                <c:ptCount val="3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</c:numCache>
            </c:numRef>
          </c:cat>
          <c:val>
            <c:numRef>
              <c:f>figures!$E$3:$E$363</c:f>
              <c:numCache>
                <c:formatCode>0.0</c:formatCode>
                <c:ptCount val="361"/>
                <c:pt idx="0">
                  <c:v>0</c:v>
                </c:pt>
                <c:pt idx="1">
                  <c:v>8.1530733398206007E-3</c:v>
                </c:pt>
                <c:pt idx="2">
                  <c:v>1.67602433516598E-2</c:v>
                </c:pt>
                <c:pt idx="3">
                  <c:v>2.5847985425863401E-2</c:v>
                </c:pt>
                <c:pt idx="4">
                  <c:v>3.5444315185092501E-2</c:v>
                </c:pt>
                <c:pt idx="5">
                  <c:v>4.5578878063592301E-2</c:v>
                </c:pt>
                <c:pt idx="6">
                  <c:v>5.6283044092380198E-2</c:v>
                </c:pt>
                <c:pt idx="7">
                  <c:v>6.7590008192421905E-2</c:v>
                </c:pt>
                <c:pt idx="8">
                  <c:v>7.9534896295335E-2</c:v>
                </c:pt>
                <c:pt idx="9">
                  <c:v>9.2154877629634799E-2</c:v>
                </c:pt>
                <c:pt idx="10">
                  <c:v>0.105489283530071</c:v>
                </c:pt>
                <c:pt idx="11">
                  <c:v>0.119579733148256</c:v>
                </c:pt>
                <c:pt idx="12">
                  <c:v>0.134470266464634</c:v>
                </c:pt>
                <c:pt idx="13">
                  <c:v>0.15020748502491199</c:v>
                </c:pt>
                <c:pt idx="14">
                  <c:v>0.166840700848502</c:v>
                </c:pt>
                <c:pt idx="15">
                  <c:v>0.18442209398231299</c:v>
                </c:pt>
                <c:pt idx="16">
                  <c:v>0.20300687920051999</c:v>
                </c:pt>
                <c:pt idx="17">
                  <c:v>0.22265348237975599</c:v>
                </c:pt>
                <c:pt idx="18">
                  <c:v>0.24342372710966201</c:v>
                </c:pt>
                <c:pt idx="19">
                  <c:v>0.26538303213092501</c:v>
                </c:pt>
                <c:pt idx="20">
                  <c:v>0.28860062022696598</c:v>
                </c:pt>
                <c:pt idx="21">
                  <c:v>0.31314973923142603</c:v>
                </c:pt>
                <c:pt idx="22">
                  <c:v>0.33910789585156098</c:v>
                </c:pt>
                <c:pt idx="23">
                  <c:v>0.36655710304785399</c:v>
                </c:pt>
                <c:pt idx="24">
                  <c:v>0.39558414175251899</c:v>
                </c:pt>
                <c:pt idx="25">
                  <c:v>0.42628083775439102</c:v>
                </c:pt>
                <c:pt idx="26">
                  <c:v>0.45874435462504398</c:v>
                </c:pt>
                <c:pt idx="27">
                  <c:v>0.49307750361088498</c:v>
                </c:pt>
                <c:pt idx="28">
                  <c:v>0.52938907146880598</c:v>
                </c:pt>
                <c:pt idx="29">
                  <c:v>0.56779416727865795</c:v>
                </c:pt>
                <c:pt idx="30">
                  <c:v>0.60841458932461401</c:v>
                </c:pt>
                <c:pt idx="31">
                  <c:v>0.65137921319960101</c:v>
                </c:pt>
                <c:pt idx="32">
                  <c:v>0.69682440235246002</c:v>
                </c:pt>
                <c:pt idx="33">
                  <c:v>0.74489444236665703</c:v>
                </c:pt>
                <c:pt idx="34">
                  <c:v>0.79574200033227105</c:v>
                </c:pt>
                <c:pt idx="35">
                  <c:v>0.84952861074994201</c:v>
                </c:pt>
                <c:pt idx="36">
                  <c:v>0.90642518948656003</c:v>
                </c:pt>
                <c:pt idx="37">
                  <c:v>0.96661257738805595</c:v>
                </c:pt>
                <c:pt idx="38">
                  <c:v>1.0302821152447881</c:v>
                </c:pt>
                <c:pt idx="39">
                  <c:v>1.0976362519000791</c:v>
                </c:pt>
                <c:pt idx="40">
                  <c:v>1.1688891873925651</c:v>
                </c:pt>
                <c:pt idx="41">
                  <c:v>1.2442675531285059</c:v>
                </c:pt>
                <c:pt idx="42">
                  <c:v>1.3240111311912499</c:v>
                </c:pt>
                <c:pt idx="43">
                  <c:v>1.4083736150119719</c:v>
                </c:pt>
                <c:pt idx="44">
                  <c:v>1.4976234137488591</c:v>
                </c:pt>
                <c:pt idx="45">
                  <c:v>1.592044502851315</c:v>
                </c:pt>
                <c:pt idx="46">
                  <c:v>1.6919373234219239</c:v>
                </c:pt>
                <c:pt idx="47">
                  <c:v>1.7976197331319881</c:v>
                </c:pt>
                <c:pt idx="48">
                  <c:v>1.9094280115967699</c:v>
                </c:pt>
                <c:pt idx="49">
                  <c:v>2.0277179232745399</c:v>
                </c:pt>
                <c:pt idx="50">
                  <c:v>2.1528658411192381</c:v>
                </c:pt>
                <c:pt idx="51">
                  <c:v>2.28526993439054</c:v>
                </c:pt>
                <c:pt idx="52">
                  <c:v>2.425351424207407</c:v>
                </c:pt>
                <c:pt idx="53">
                  <c:v>2.5735559106224439</c:v>
                </c:pt>
                <c:pt idx="54">
                  <c:v>2.730354775194471</c:v>
                </c:pt>
                <c:pt idx="55">
                  <c:v>2.8962466632462078</c:v>
                </c:pt>
                <c:pt idx="56">
                  <c:v>3.0717590502131822</c:v>
                </c:pt>
                <c:pt idx="57">
                  <c:v>3.2574498967185161</c:v>
                </c:pt>
                <c:pt idx="58">
                  <c:v>3.4539093972479811</c:v>
                </c:pt>
                <c:pt idx="59">
                  <c:v>3.6617618275480401</c:v>
                </c:pt>
                <c:pt idx="60">
                  <c:v>3.8816674961301221</c:v>
                </c:pt>
                <c:pt idx="61">
                  <c:v>4.1143248055342827</c:v>
                </c:pt>
                <c:pt idx="62">
                  <c:v>4.3604724292865287</c:v>
                </c:pt>
                <c:pt idx="63">
                  <c:v>4.6208916107756446</c:v>
                </c:pt>
                <c:pt idx="64">
                  <c:v>4.8964085905782229</c:v>
                </c:pt>
                <c:pt idx="65">
                  <c:v>5.1878971690725546</c:v>
                </c:pt>
                <c:pt idx="66">
                  <c:v>5.496281411506712</c:v>
                </c:pt>
                <c:pt idx="67">
                  <c:v>5.8225385030181327</c:v>
                </c:pt>
                <c:pt idx="68">
                  <c:v>6.1677017614461027</c:v>
                </c:pt>
                <c:pt idx="69">
                  <c:v>6.5328638161300168</c:v>
                </c:pt>
                <c:pt idx="70">
                  <c:v>6.9191799612467237</c:v>
                </c:pt>
                <c:pt idx="71">
                  <c:v>7.3278716926087366</c:v>
                </c:pt>
                <c:pt idx="72">
                  <c:v>7.7602304372183211</c:v>
                </c:pt>
                <c:pt idx="73">
                  <c:v>8.2176214852524687</c:v>
                </c:pt>
                <c:pt idx="74">
                  <c:v>8.7014881345362802</c:v>
                </c:pt>
                <c:pt idx="75">
                  <c:v>9.213356057944857</c:v>
                </c:pt>
                <c:pt idx="76">
                  <c:v>9.7548379045600822</c:v>
                </c:pt>
                <c:pt idx="77">
                  <c:v>10.32763814578445</c:v>
                </c:pt>
                <c:pt idx="78">
                  <c:v>10.93355817799045</c:v>
                </c:pt>
                <c:pt idx="79">
                  <c:v>11.574501693645351</c:v>
                </c:pt>
                <c:pt idx="80">
                  <c:v>12.252480333200531</c:v>
                </c:pt>
                <c:pt idx="81">
                  <c:v>12.969619630364351</c:v>
                </c:pt>
                <c:pt idx="82">
                  <c:v>13.72816526368265</c:v>
                </c:pt>
                <c:pt idx="83">
                  <c:v>14.530489627626229</c:v>
                </c:pt>
                <c:pt idx="84">
                  <c:v>15.379098736621531</c:v>
                </c:pt>
                <c:pt idx="85">
                  <c:v>16.276639475652772</c:v>
                </c:pt>
                <c:pt idx="86">
                  <c:v>17.225907211200681</c:v>
                </c:pt>
                <c:pt idx="87">
                  <c:v>18.229853776355711</c:v>
                </c:pt>
                <c:pt idx="88">
                  <c:v>19.291595843939682</c:v>
                </c:pt>
                <c:pt idx="89">
                  <c:v>20.414423701377629</c:v>
                </c:pt>
                <c:pt idx="90">
                  <c:v>21.601810440865499</c:v>
                </c:pt>
                <c:pt idx="91">
                  <c:v>22.857421578064329</c:v>
                </c:pt>
                <c:pt idx="92">
                  <c:v>24.185125112099669</c:v>
                </c:pt>
                <c:pt idx="93">
                  <c:v>25.58900203903508</c:v>
                </c:pt>
                <c:pt idx="94">
                  <c:v>27.073357330201411</c:v>
                </c:pt>
                <c:pt idx="95">
                  <c:v>28.642731385771039</c:v>
                </c:pt>
                <c:pt idx="96">
                  <c:v>30.301911972746211</c:v>
                </c:pt>
                <c:pt idx="97">
                  <c:v>32.055946655044949</c:v>
                </c:pt>
                <c:pt idx="98">
                  <c:v>33.910155721603061</c:v>
                </c:pt>
                <c:pt idx="99">
                  <c:v>35.870145616295737</c:v>
                </c:pt>
                <c:pt idx="100">
                  <c:v>37.94182287102911</c:v>
                </c:pt>
                <c:pt idx="101">
                  <c:v>40.131408540461663</c:v>
                </c:pt>
                <c:pt idx="102">
                  <c:v>42.445453133491377</c:v>
                </c:pt>
                <c:pt idx="103">
                  <c:v>44.890852032804958</c:v>
                </c:pt>
                <c:pt idx="104">
                  <c:v>47.474861389390938</c:v>
                </c:pt>
                <c:pt idx="105">
                  <c:v>50.205114473911721</c:v>
                </c:pt>
                <c:pt idx="106">
                  <c:v>53.089638461138478</c:v>
                </c:pt>
                <c:pt idx="107">
                  <c:v>56.136871617239002</c:v>
                </c:pt>
                <c:pt idx="108">
                  <c:v>59.355680852457247</c:v>
                </c:pt>
                <c:pt idx="109">
                  <c:v>62.755379593627858</c:v>
                </c:pt>
                <c:pt idx="110">
                  <c:v>66.345745921881232</c:v>
                </c:pt>
                <c:pt idx="111">
                  <c:v>70.137040910811152</c:v>
                </c:pt>
                <c:pt idx="112">
                  <c:v>74.140027089155254</c:v>
                </c:pt>
                <c:pt idx="113">
                  <c:v>78.365986939651236</c:v>
                </c:pt>
                <c:pt idx="114">
                  <c:v>82.826741332069389</c:v>
                </c:pt>
                <c:pt idx="115">
                  <c:v>87.534667773420949</c:v>
                </c:pt>
                <c:pt idx="116">
                  <c:v>92.502718341935562</c:v>
                </c:pt>
                <c:pt idx="117">
                  <c:v>97.744437153530484</c:v>
                </c:pt>
                <c:pt idx="118">
                  <c:v>103.2739771900675</c:v>
                </c:pt>
                <c:pt idx="119">
                  <c:v>109.10611629773931</c:v>
                </c:pt>
                <c:pt idx="120">
                  <c:v>115.2562721413609</c:v>
                </c:pt>
                <c:pt idx="121">
                  <c:v>121.740515876177</c:v>
                </c:pt>
                <c:pt idx="122">
                  <c:v>128.57558427308231</c:v>
                </c:pt>
                <c:pt idx="123">
                  <c:v>135.77889000591529</c:v>
                </c:pt>
                <c:pt idx="124">
                  <c:v>143.36852978082379</c:v>
                </c:pt>
                <c:pt idx="125">
                  <c:v>151.36328995779371</c:v>
                </c:pt>
                <c:pt idx="126">
                  <c:v>159.78264928340869</c:v>
                </c:pt>
                <c:pt idx="127">
                  <c:v>168.6467783221012</c:v>
                </c:pt>
                <c:pt idx="128">
                  <c:v>177.97653514083541</c:v>
                </c:pt>
                <c:pt idx="129">
                  <c:v>187.79345676978349</c:v>
                </c:pt>
                <c:pt idx="130">
                  <c:v>198.11974592960291</c:v>
                </c:pt>
                <c:pt idx="131">
                  <c:v>208.97825248500621</c:v>
                </c:pt>
                <c:pt idx="132">
                  <c:v>220.392449055165</c:v>
                </c:pt>
                <c:pt idx="133">
                  <c:v>232.3864001849322</c:v>
                </c:pt>
                <c:pt idx="134">
                  <c:v>244.98472445788369</c:v>
                </c:pt>
                <c:pt idx="135">
                  <c:v>258.21254891387349</c:v>
                </c:pt>
                <c:pt idx="136">
                  <c:v>272.0954551214088</c:v>
                </c:pt>
                <c:pt idx="137">
                  <c:v>286.65941625006559</c:v>
                </c:pt>
                <c:pt idx="138">
                  <c:v>301.93072449190362</c:v>
                </c:pt>
                <c:pt idx="139">
                  <c:v>317.9359081950422</c:v>
                </c:pt>
                <c:pt idx="140">
                  <c:v>334.70163809895922</c:v>
                </c:pt>
                <c:pt idx="141">
                  <c:v>352.25462210156451</c:v>
                </c:pt>
                <c:pt idx="142">
                  <c:v>370.62148804445928</c:v>
                </c:pt>
                <c:pt idx="143">
                  <c:v>389.82865407704082</c:v>
                </c:pt>
                <c:pt idx="144">
                  <c:v>409.90218625397421</c:v>
                </c:pt>
                <c:pt idx="145">
                  <c:v>430.86764313583768</c:v>
                </c:pt>
                <c:pt idx="146">
                  <c:v>452.74990730092361</c:v>
                </c:pt>
                <c:pt idx="147">
                  <c:v>475.57300383855409</c:v>
                </c:pt>
                <c:pt idx="148">
                  <c:v>499.35990608158471</c:v>
                </c:pt>
                <c:pt idx="149">
                  <c:v>524.13232904850724</c:v>
                </c:pt>
                <c:pt idx="150">
                  <c:v>549.9105113032914</c:v>
                </c:pt>
                <c:pt idx="151">
                  <c:v>576.71298620287405</c:v>
                </c:pt>
                <c:pt idx="152">
                  <c:v>604.55634378604134</c:v>
                </c:pt>
                <c:pt idx="153">
                  <c:v>633.45498486044289</c:v>
                </c:pt>
                <c:pt idx="154">
                  <c:v>663.42086916259439</c:v>
                </c:pt>
                <c:pt idx="155">
                  <c:v>694.4632597937084</c:v>
                </c:pt>
                <c:pt idx="156">
                  <c:v>726.58846646574318</c:v>
                </c:pt>
                <c:pt idx="157">
                  <c:v>759.79959041915322</c:v>
                </c:pt>
                <c:pt idx="158">
                  <c:v>794.09627418815728</c:v>
                </c:pt>
                <c:pt idx="159">
                  <c:v>829.47445968016655</c:v>
                </c:pt>
                <c:pt idx="160">
                  <c:v>865.92615829327724</c:v>
                </c:pt>
                <c:pt idx="161">
                  <c:v>903.43923700733228</c:v>
                </c:pt>
                <c:pt idx="162">
                  <c:v>941.99722453837899</c:v>
                </c:pt>
                <c:pt idx="163">
                  <c:v>981.57914173177824</c:v>
                </c:pt>
                <c:pt idx="164">
                  <c:v>1022.15936037427</c:v>
                </c:pt>
                <c:pt idx="165">
                  <c:v>1063.707494520278</c:v>
                </c:pt>
                <c:pt idx="166">
                  <c:v>1106.188328243976</c:v>
                </c:pt>
                <c:pt idx="167">
                  <c:v>1149.561783440131</c:v>
                </c:pt>
                <c:pt idx="168">
                  <c:v>1193.782930900144</c:v>
                </c:pt>
                <c:pt idx="169">
                  <c:v>1238.80204738506</c:v>
                </c:pt>
                <c:pt idx="170">
                  <c:v>1284.5647208081759</c:v>
                </c:pt>
                <c:pt idx="171">
                  <c:v>1331.0120049342549</c:v>
                </c:pt>
                <c:pt idx="172">
                  <c:v>1378.080624211794</c:v>
                </c:pt>
                <c:pt idx="173">
                  <c:v>1425.7032284954921</c:v>
                </c:pt>
                <c:pt idx="174">
                  <c:v>1473.808696507524</c:v>
                </c:pt>
                <c:pt idx="175">
                  <c:v>1522.3224859514769</c:v>
                </c:pt>
                <c:pt idx="176">
                  <c:v>1571.167027257419</c:v>
                </c:pt>
                <c:pt idx="177">
                  <c:v>1620.2621570275969</c:v>
                </c:pt>
                <c:pt idx="178">
                  <c:v>1669.5255863976499</c:v>
                </c:pt>
                <c:pt idx="179">
                  <c:v>1718.8733987550891</c:v>
                </c:pt>
                <c:pt idx="180">
                  <c:v>1768.2205705906649</c:v>
                </c:pt>
                <c:pt idx="181">
                  <c:v>1817.481508721841</c:v>
                </c:pt>
                <c:pt idx="182">
                  <c:v>1866.5705967392721</c:v>
                </c:pt>
                <c:pt idx="183">
                  <c:v>1915.402743300984</c:v>
                </c:pt>
                <c:pt idx="184">
                  <c:v>1963.893924842821</c:v>
                </c:pt>
                <c:pt idx="185">
                  <c:v>2011.9617153900199</c:v>
                </c:pt>
                <c:pt idx="186">
                  <c:v>2059.52579643947</c:v>
                </c:pt>
                <c:pt idx="187">
                  <c:v>2106.5084403257429</c:v>
                </c:pt>
                <c:pt idx="188">
                  <c:v>2152.8349610709311</c:v>
                </c:pt>
                <c:pt idx="189">
                  <c:v>2198.434127428608</c:v>
                </c:pt>
                <c:pt idx="190">
                  <c:v>2243.2385336435141</c:v>
                </c:pt>
                <c:pt idx="191">
                  <c:v>2287.1849243318989</c:v>
                </c:pt>
                <c:pt idx="192">
                  <c:v>2330.2144708185901</c:v>
                </c:pt>
                <c:pt idx="193">
                  <c:v>2372.2729972149132</c:v>
                </c:pt>
                <c:pt idx="194">
                  <c:v>2413.3111554611978</c:v>
                </c:pt>
                <c:pt idx="195">
                  <c:v>2453.2845494629819</c:v>
                </c:pt>
                <c:pt idx="196">
                  <c:v>2492.15380929916</c:v>
                </c:pt>
                <c:pt idx="197">
                  <c:v>2529.88461725358</c:v>
                </c:pt>
                <c:pt idx="198">
                  <c:v>2566.447688105839</c:v>
                </c:pt>
                <c:pt idx="199">
                  <c:v>2601.81870669823</c:v>
                </c:pt>
                <c:pt idx="200">
                  <c:v>2635.9782262711528</c:v>
                </c:pt>
                <c:pt idx="201">
                  <c:v>2668.9115314229512</c:v>
                </c:pt>
                <c:pt idx="202">
                  <c:v>2700.608469804783</c:v>
                </c:pt>
                <c:pt idx="203">
                  <c:v>2731.0632568107039</c:v>
                </c:pt>
                <c:pt idx="204">
                  <c:v>2760.2742575743418</c:v>
                </c:pt>
                <c:pt idx="205">
                  <c:v>2788.243750545812</c:v>
                </c:pt>
                <c:pt idx="206">
                  <c:v>2814.9776768063261</c:v>
                </c:pt>
                <c:pt idx="207">
                  <c:v>2840.4853790950078</c:v>
                </c:pt>
                <c:pt idx="208">
                  <c:v>2864.779334284804</c:v>
                </c:pt>
                <c:pt idx="209">
                  <c:v>2887.874882764122</c:v>
                </c:pt>
                <c:pt idx="210">
                  <c:v>2909.7899578695528</c:v>
                </c:pt>
                <c:pt idx="211">
                  <c:v>2930.5448181837269</c:v>
                </c:pt>
                <c:pt idx="212">
                  <c:v>2950.1617851707342</c:v>
                </c:pt>
                <c:pt idx="213">
                  <c:v>2968.66498827856</c:v>
                </c:pt>
                <c:pt idx="214">
                  <c:v>2986.080119301088</c:v>
                </c:pt>
                <c:pt idx="215">
                  <c:v>3002.4341974675499</c:v>
                </c:pt>
                <c:pt idx="216">
                  <c:v>3017.75534641999</c:v>
                </c:pt>
                <c:pt idx="217">
                  <c:v>3032.072583953111</c:v>
                </c:pt>
                <c:pt idx="218">
                  <c:v>3045.4156251283148</c:v>
                </c:pt>
                <c:pt idx="219">
                  <c:v>3057.8146991367512</c:v>
                </c:pt>
                <c:pt idx="220">
                  <c:v>3069.3003800753609</c:v>
                </c:pt>
                <c:pt idx="221">
                  <c:v>3079.9034316154398</c:v>
                </c:pt>
                <c:pt idx="222">
                  <c:v>3089.6546653845198</c:v>
                </c:pt>
                <c:pt idx="223">
                  <c:v>3098.5848127484628</c:v>
                </c:pt>
                <c:pt idx="224">
                  <c:v>3106.724409569968</c:v>
                </c:pt>
                <c:pt idx="225">
                  <c:v>3114.103693430824</c:v>
                </c:pt>
                <c:pt idx="226">
                  <c:v>3120.7525127360959</c:v>
                </c:pt>
                <c:pt idx="227">
                  <c:v>3126.70024706716</c:v>
                </c:pt>
                <c:pt idx="228">
                  <c:v>3131.975738115214</c:v>
                </c:pt>
                <c:pt idx="229">
                  <c:v>3136.607230505484</c:v>
                </c:pt>
                <c:pt idx="230">
                  <c:v>3140.6223218129662</c:v>
                </c:pt>
                <c:pt idx="231">
                  <c:v>3144.047921071538</c:v>
                </c:pt>
                <c:pt idx="232">
                  <c:v>3146.910215087767</c:v>
                </c:pt>
                <c:pt idx="233">
                  <c:v>3149.234641887304</c:v>
                </c:pt>
                <c:pt idx="234">
                  <c:v>3151.045870643984</c:v>
                </c:pt>
                <c:pt idx="235">
                  <c:v>3152.3677874684181</c:v>
                </c:pt>
                <c:pt idx="236">
                  <c:v>3153.223486462738</c:v>
                </c:pt>
                <c:pt idx="237">
                  <c:v>3153.6352654804841</c:v>
                </c:pt>
                <c:pt idx="238">
                  <c:v>3153.6246260642838</c:v>
                </c:pt>
                <c:pt idx="239">
                  <c:v>3153.2122770686642</c:v>
                </c:pt>
                <c:pt idx="240">
                  <c:v>3152.4181415099079</c:v>
                </c:pt>
                <c:pt idx="241">
                  <c:v>3151.2613662194249</c:v>
                </c:pt>
                <c:pt idx="242">
                  <c:v>3149.7603339107759</c:v>
                </c:pt>
                <c:pt idx="243">
                  <c:v>3147.932677303218</c:v>
                </c:pt>
                <c:pt idx="244">
                  <c:v>3145.7952949760802</c:v>
                </c:pt>
                <c:pt idx="245">
                  <c:v>3143.364368658295</c:v>
                </c:pt>
                <c:pt idx="246">
                  <c:v>3140.65538168581</c:v>
                </c:pt>
                <c:pt idx="247">
                  <c:v>3137.6831383863978</c:v>
                </c:pt>
                <c:pt idx="248">
                  <c:v>3134.4617841764548</c:v>
                </c:pt>
                <c:pt idx="249">
                  <c:v>3131.0048261777119</c:v>
                </c:pt>
                <c:pt idx="250">
                  <c:v>3127.3251541834779</c:v>
                </c:pt>
                <c:pt idx="251">
                  <c:v>3123.43506182398</c:v>
                </c:pt>
                <c:pt idx="252">
                  <c:v>3119.34626779881</c:v>
                </c:pt>
                <c:pt idx="253">
                  <c:v>3115.0699370612838</c:v>
                </c:pt>
                <c:pt idx="254">
                  <c:v>3110.616701854829</c:v>
                </c:pt>
                <c:pt idx="255">
                  <c:v>3105.9966825155748</c:v>
                </c:pt>
                <c:pt idx="256">
                  <c:v>3101.2195079678509</c:v>
                </c:pt>
                <c:pt idx="257">
                  <c:v>3096.2943358507341</c:v>
                </c:pt>
                <c:pt idx="258">
                  <c:v>3091.2298722240421</c:v>
                </c:pt>
                <c:pt idx="259">
                  <c:v>3086.0343908113259</c:v>
                </c:pt>
                <c:pt idx="260">
                  <c:v>3080.7157517456089</c:v>
                </c:pt>
                <c:pt idx="261">
                  <c:v>3075.2814197909038</c:v>
                </c:pt>
                <c:pt idx="262">
                  <c:v>3069.7384820189832</c:v>
                </c:pt>
                <c:pt idx="263">
                  <c:v>3064.0936649265659</c:v>
                </c:pt>
                <c:pt idx="264">
                  <c:v>3058.3533509830659</c:v>
                </c:pt>
                <c:pt idx="265">
                  <c:v>3052.5235946034309</c:v>
                </c:pt>
                <c:pt idx="266">
                  <c:v>3046.610137544335</c:v>
                </c:pt>
                <c:pt idx="267">
                  <c:v>3040.6184237253801</c:v>
                </c:pt>
                <c:pt idx="268">
                  <c:v>3034.5536134795911</c:v>
                </c:pt>
                <c:pt idx="269">
                  <c:v>3028.4205972400919</c:v>
                </c:pt>
                <c:pt idx="270">
                  <c:v>3022.2240086717011</c:v>
                </c:pt>
                <c:pt idx="271">
                  <c:v>3015.9682372579682</c:v>
                </c:pt>
                <c:pt idx="272">
                  <c:v>3009.657440355551</c:v>
                </c:pt>
                <c:pt idx="273">
                  <c:v>3003.295554728958</c:v>
                </c:pt>
                <c:pt idx="274">
                  <c:v>2996.8863075795612</c:v>
                </c:pt>
                <c:pt idx="275">
                  <c:v>2990.433227083538</c:v>
                </c:pt>
                <c:pt idx="276">
                  <c:v>2983.9396524538652</c:v>
                </c:pt>
                <c:pt idx="277">
                  <c:v>2977.408743541861</c:v>
                </c:pt>
                <c:pt idx="278">
                  <c:v>2970.8434899940371</c:v>
                </c:pt>
                <c:pt idx="279">
                  <c:v>2964.2467199800531</c:v>
                </c:pt>
                <c:pt idx="280">
                  <c:v>2957.621108507662</c:v>
                </c:pt>
                <c:pt idx="281">
                  <c:v>2950.9691853403701</c:v>
                </c:pt>
                <c:pt idx="282">
                  <c:v>2944.2933425334322</c:v>
                </c:pt>
                <c:pt idx="283">
                  <c:v>2937.5958416035828</c:v>
                </c:pt>
                <c:pt idx="284">
                  <c:v>2930.8788203475879</c:v>
                </c:pt>
                <c:pt idx="285">
                  <c:v>2924.14429932445</c:v>
                </c:pt>
                <c:pt idx="286">
                  <c:v>2917.3941880157172</c:v>
                </c:pt>
                <c:pt idx="287">
                  <c:v>2910.630290677936</c:v>
                </c:pt>
                <c:pt idx="288">
                  <c:v>2903.8543119010078</c:v>
                </c:pt>
                <c:pt idx="289">
                  <c:v>2897.067861885615</c:v>
                </c:pt>
                <c:pt idx="290">
                  <c:v>2890.2724614526401</c:v>
                </c:pt>
                <c:pt idx="291">
                  <c:v>2883.46954679698</c:v>
                </c:pt>
                <c:pt idx="292">
                  <c:v>2876.6604739975201</c:v>
                </c:pt>
                <c:pt idx="293">
                  <c:v>2869.8465232952271</c:v>
                </c:pt>
                <c:pt idx="294">
                  <c:v>2863.0289031499701</c:v>
                </c:pt>
                <c:pt idx="295">
                  <c:v>2856.2087540870239</c:v>
                </c:pt>
                <c:pt idx="296">
                  <c:v>2849.3871523434</c:v>
                </c:pt>
                <c:pt idx="297">
                  <c:v>2842.5651133237802</c:v>
                </c:pt>
                <c:pt idx="298">
                  <c:v>2835.743594875491</c:v>
                </c:pt>
                <c:pt idx="299">
                  <c:v>2828.9235003914878</c:v>
                </c:pt>
                <c:pt idx="300">
                  <c:v>2822.105681749938</c:v>
                </c:pt>
                <c:pt idx="301">
                  <c:v>2815.2909420986311</c:v>
                </c:pt>
                <c:pt idx="302">
                  <c:v>2808.4800384920532</c:v>
                </c:pt>
                <c:pt idx="303">
                  <c:v>2801.673684388621</c:v>
                </c:pt>
                <c:pt idx="304">
                  <c:v>2794.8725520152002</c:v>
                </c:pt>
                <c:pt idx="305">
                  <c:v>2788.077274605721</c:v>
                </c:pt>
                <c:pt idx="306">
                  <c:v>2781.2884485203731</c:v>
                </c:pt>
                <c:pt idx="307">
                  <c:v>2774.5066352515578</c:v>
                </c:pt>
                <c:pt idx="308">
                  <c:v>2767.7323633224601</c:v>
                </c:pt>
                <c:pt idx="309">
                  <c:v>2760.9661300838438</c:v>
                </c:pt>
                <c:pt idx="310">
                  <c:v>2754.2084034143841</c:v>
                </c:pt>
                <c:pt idx="311">
                  <c:v>2747.4596233295761</c:v>
                </c:pt>
                <c:pt idx="312">
                  <c:v>2740.7202035040382</c:v>
                </c:pt>
                <c:pt idx="313">
                  <c:v>2733.9905327117772</c:v>
                </c:pt>
                <c:pt idx="314">
                  <c:v>2727.2709761887099</c:v>
                </c:pt>
                <c:pt idx="315">
                  <c:v>2720.5618769216162</c:v>
                </c:pt>
                <c:pt idx="316">
                  <c:v>2713.8635568673631</c:v>
                </c:pt>
                <c:pt idx="317">
                  <c:v>2707.1763181061579</c:v>
                </c:pt>
                <c:pt idx="318">
                  <c:v>2700.5004439323052</c:v>
                </c:pt>
                <c:pt idx="319">
                  <c:v>2693.8361998858231</c:v>
                </c:pt>
                <c:pt idx="320">
                  <c:v>2687.18383472809</c:v>
                </c:pt>
                <c:pt idx="321">
                  <c:v>2680.5435813644831</c:v>
                </c:pt>
                <c:pt idx="322">
                  <c:v>2673.9156577168801</c:v>
                </c:pt>
                <c:pt idx="323">
                  <c:v>2667.3002675487128</c:v>
                </c:pt>
                <c:pt idx="324">
                  <c:v>2660.69760124511</c:v>
                </c:pt>
                <c:pt idx="325">
                  <c:v>2654.1078365505609</c:v>
                </c:pt>
                <c:pt idx="326">
                  <c:v>2647.531139266383</c:v>
                </c:pt>
                <c:pt idx="327">
                  <c:v>2640.9676639101649</c:v>
                </c:pt>
                <c:pt idx="328">
                  <c:v>2634.4175543392339</c:v>
                </c:pt>
                <c:pt idx="329">
                  <c:v>2627.8809443401101</c:v>
                </c:pt>
                <c:pt idx="330">
                  <c:v>2621.3579581857521</c:v>
                </c:pt>
                <c:pt idx="331">
                  <c:v>2614.8487111623922</c:v>
                </c:pt>
                <c:pt idx="332">
                  <c:v>2608.35331006756</c:v>
                </c:pt>
                <c:pt idx="333">
                  <c:v>2601.8718536808801</c:v>
                </c:pt>
                <c:pt idx="334">
                  <c:v>2595.404433209128</c:v>
                </c:pt>
                <c:pt idx="335">
                  <c:v>2588.9511327069372</c:v>
                </c:pt>
                <c:pt idx="336">
                  <c:v>2582.5120294744661</c:v>
                </c:pt>
                <c:pt idx="337">
                  <c:v>2576.0871944333112</c:v>
                </c:pt>
                <c:pt idx="338">
                  <c:v>2569.676692481818</c:v>
                </c:pt>
                <c:pt idx="339">
                  <c:v>2563.2805828309351</c:v>
                </c:pt>
                <c:pt idx="340">
                  <c:v>2556.898919321658</c:v>
                </c:pt>
                <c:pt idx="341">
                  <c:v>2550.5317507250752</c:v>
                </c:pt>
                <c:pt idx="342">
                  <c:v>2544.1791210259598</c:v>
                </c:pt>
                <c:pt idx="343">
                  <c:v>2537.8410696908159</c:v>
                </c:pt>
                <c:pt idx="344">
                  <c:v>2531.5176319212051</c:v>
                </c:pt>
                <c:pt idx="345">
                  <c:v>2525.208838893187</c:v>
                </c:pt>
                <c:pt idx="346">
                  <c:v>2518.91471798361</c:v>
                </c:pt>
                <c:pt idx="347">
                  <c:v>2512.635292983985</c:v>
                </c:pt>
                <c:pt idx="348">
                  <c:v>2506.370584302611</c:v>
                </c:pt>
                <c:pt idx="349">
                  <c:v>2500.1206091555991</c:v>
                </c:pt>
                <c:pt idx="350">
                  <c:v>2493.8853817474142</c:v>
                </c:pt>
                <c:pt idx="351">
                  <c:v>2487.664913441472</c:v>
                </c:pt>
                <c:pt idx="352">
                  <c:v>2481.4592129213938</c:v>
                </c:pt>
                <c:pt idx="353">
                  <c:v>2475.2682863433752</c:v>
                </c:pt>
                <c:pt idx="354">
                  <c:v>2469.092137480181</c:v>
                </c:pt>
                <c:pt idx="355">
                  <c:v>2462.9307678572318</c:v>
                </c:pt>
                <c:pt idx="356">
                  <c:v>2456.7841768811968</c:v>
                </c:pt>
                <c:pt idx="357">
                  <c:v>2450.652361961515</c:v>
                </c:pt>
                <c:pt idx="358">
                  <c:v>2444.5353186252341</c:v>
                </c:pt>
                <c:pt idx="359">
                  <c:v>2438.4330406255331</c:v>
                </c:pt>
                <c:pt idx="360">
                  <c:v>2432.3455200442522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492608"/>
        <c:axId val="81489920"/>
      </c:lineChart>
      <c:catAx>
        <c:axId val="8149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Arial"/>
                <a:cs typeface="Arial"/>
              </a:defRPr>
            </a:pPr>
            <a:endParaRPr lang="en-US"/>
          </a:p>
        </c:txPr>
        <c:crossAx val="81489920"/>
        <c:crosses val="autoZero"/>
        <c:auto val="0"/>
        <c:lblAlgn val="ctr"/>
        <c:lblOffset val="100"/>
        <c:tickLblSkip val="60"/>
        <c:tickMarkSkip val="30"/>
        <c:noMultiLvlLbl val="0"/>
      </c:catAx>
      <c:valAx>
        <c:axId val="81489920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Arial"/>
                <a:cs typeface="Arial"/>
              </a:defRPr>
            </a:pPr>
            <a:endParaRPr lang="en-US"/>
          </a:p>
        </c:txPr>
        <c:crossAx val="81492608"/>
        <c:crosses val="autoZero"/>
        <c:crossBetween val="between"/>
        <c:majorUnit val="10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319134587343196"/>
          <c:y val="0.47698551171081999"/>
          <c:w val="0.29734721473089099"/>
          <c:h val="0.31129306339699597"/>
        </c:manualLayout>
      </c:layout>
      <c:overlay val="0"/>
      <c:txPr>
        <a:bodyPr/>
        <a:lstStyle/>
        <a:p>
          <a:pPr>
            <a:defRPr sz="18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fld id="{8802559A-4DFC-4A03-ABC2-82024CBC4B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4315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3175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797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3175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fld id="{DDC22FD6-24B9-4191-9F9E-34026CE6B1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4017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1pPr>
    <a:lvl2pPr marL="380932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2pPr>
    <a:lvl3pPr marL="761863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3pPr>
    <a:lvl4pPr marL="1142795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4pPr>
    <a:lvl5pPr marL="1523726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5pPr>
    <a:lvl6pPr marL="1904658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6pPr>
    <a:lvl7pPr marL="2285589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7pPr>
    <a:lvl8pPr marL="2666521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8pPr>
    <a:lvl9pPr marL="3047453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0113" y="739775"/>
            <a:ext cx="4935537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4FEA5-F624-0846-8223-43104BE30009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0604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305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201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683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806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355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69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586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085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811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754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8CA5-0BBE-F947-90F6-AE40EB235FE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55236-66CB-F04F-A335-01D64B99D0F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245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ja-JP" smtClean="0">
              <a:solidFill>
                <a:srgbClr val="FFFFFF"/>
              </a:solidFill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ja-JP" smtClean="0">
              <a:solidFill>
                <a:srgbClr val="FFFFFF"/>
              </a:solidFill>
              <a:latin typeface="Arial" charset="0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77AA0-76C7-A348-94BF-29CF8F5DB7A1}" type="slidenum">
              <a:rPr lang="en-US" altLang="ja-JP" smtClean="0">
                <a:solidFill>
                  <a:srgbClr val="FFFFFF"/>
                </a:solidFill>
                <a:latin typeface="Arial" charset="0"/>
                <a:ea typeface="ＭＳ Ｐゴシック"/>
                <a:cs typeface="ＭＳ Ｐゴシック"/>
              </a:rPr>
              <a:pPr/>
              <a:t>‹#›</a:t>
            </a:fld>
            <a:endParaRPr lang="en-US" altLang="ja-JP" smtClean="0">
              <a:solidFill>
                <a:srgbClr val="FFFFFF"/>
              </a:solidFill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9404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Box 368"/>
          <p:cNvSpPr txBox="1"/>
          <p:nvPr/>
        </p:nvSpPr>
        <p:spPr>
          <a:xfrm>
            <a:off x="444504" y="6106070"/>
            <a:ext cx="8462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Additional </a:t>
            </a:r>
            <a:r>
              <a:rPr lang="en-US" sz="200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file </a:t>
            </a:r>
            <a:r>
              <a:rPr lang="en-US" sz="200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5, </a:t>
            </a:r>
            <a:r>
              <a:rPr lang="en-US" sz="20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Figure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E</a:t>
            </a:r>
            <a:r>
              <a:rPr lang="en-US" sz="2000" dirty="0" smtClean="0">
                <a:latin typeface="Arial"/>
                <a:cs typeface="Arial"/>
              </a:rPr>
              <a:t>3</a:t>
            </a:r>
            <a:endParaRPr kumimoji="0" lang="en-US"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Rectangle 143"/>
          <p:cNvSpPr>
            <a:spLocks noChangeArrowheads="1"/>
          </p:cNvSpPr>
          <p:nvPr/>
        </p:nvSpPr>
        <p:spPr bwMode="auto">
          <a:xfrm>
            <a:off x="719572" y="1016732"/>
            <a:ext cx="7952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kumimoji="0" lang="en-US" altLang="en-US" sz="1800" dirty="0" smtClean="0">
                <a:solidFill>
                  <a:srgbClr val="000000"/>
                </a:solidFill>
              </a:rPr>
              <a:t>(</a:t>
            </a:r>
            <a:r>
              <a:rPr kumimoji="0" lang="en-US" altLang="en-US" sz="1800" dirty="0" err="1" smtClean="0">
                <a:solidFill>
                  <a:srgbClr val="000000"/>
                </a:solidFill>
              </a:rPr>
              <a:t>pg</a:t>
            </a:r>
            <a:r>
              <a:rPr kumimoji="0" lang="en-US" altLang="en-US" sz="1800" dirty="0" smtClean="0">
                <a:solidFill>
                  <a:srgbClr val="000000"/>
                </a:solidFill>
              </a:rPr>
              <a:t>/mL)</a:t>
            </a:r>
            <a:endParaRPr kumimoji="0" lang="en-US" altLang="en-US" sz="1800" dirty="0" smtClean="0">
              <a:solidFill>
                <a:prstClr val="black"/>
              </a:solidFill>
            </a:endParaRPr>
          </a:p>
        </p:txBody>
      </p:sp>
      <p:sp>
        <p:nvSpPr>
          <p:cNvPr id="146" name="Rectangle 143"/>
          <p:cNvSpPr>
            <a:spLocks noChangeArrowheads="1"/>
          </p:cNvSpPr>
          <p:nvPr/>
        </p:nvSpPr>
        <p:spPr bwMode="auto">
          <a:xfrm>
            <a:off x="7812360" y="5769260"/>
            <a:ext cx="5256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kumimoji="0" lang="en-US" altLang="en-US" sz="1800" dirty="0" smtClean="0">
                <a:solidFill>
                  <a:srgbClr val="000000"/>
                </a:solidFill>
              </a:rPr>
              <a:t>(min)</a:t>
            </a:r>
            <a:endParaRPr kumimoji="0" lang="en-US" altLang="en-US" sz="1800" dirty="0" smtClean="0">
              <a:solidFill>
                <a:prstClr val="black"/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584458"/>
              </p:ext>
            </p:extLst>
          </p:nvPr>
        </p:nvGraphicFramePr>
        <p:xfrm>
          <a:off x="899592" y="1160748"/>
          <a:ext cx="748883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1278006" y="2906299"/>
            <a:ext cx="3675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Blood IL-6 levels</a:t>
            </a:r>
            <a:endParaRPr kumimoji="0" lang="en-US"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08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22684</TotalTime>
  <Words>16</Words>
  <Application>Microsoft Office PowerPoint</Application>
  <PresentationFormat>Letter Paper (8.5x11 in)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2_Office Theme</vt:lpstr>
      <vt:lpstr>PowerPoint Presentation</vt:lpstr>
    </vt:vector>
  </TitlesOfParts>
  <Company>_x0008_ᖤ]쌰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ADAEMとPE</dc:title>
  <dc:creator>koichiro shinozaki</dc:creator>
  <cp:lastModifiedBy>Calumpang, Mario Jade</cp:lastModifiedBy>
  <cp:revision>1020</cp:revision>
  <dcterms:created xsi:type="dcterms:W3CDTF">2005-04-07T05:21:13Z</dcterms:created>
  <dcterms:modified xsi:type="dcterms:W3CDTF">2016-09-03T18:21:59Z</dcterms:modified>
</cp:coreProperties>
</file>