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amu Nagano" initials="ON" lastIdx="1" clrIdx="0">
    <p:extLst>
      <p:ext uri="{19B8F6BF-5375-455C-9EA6-DF929625EA0E}">
        <p15:presenceInfo xmlns:p15="http://schemas.microsoft.com/office/powerpoint/2012/main" userId="Osamu Naga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7792" autoAdjust="0"/>
    <p:restoredTop sz="95030" autoAdjust="0"/>
  </p:normalViewPr>
  <p:slideViewPr>
    <p:cSldViewPr>
      <p:cViewPr varScale="1">
        <p:scale>
          <a:sx n="73" d="100"/>
          <a:sy n="73" d="100"/>
        </p:scale>
        <p:origin x="78" y="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47357118637681"/>
          <c:y val="5.5612105140303958E-2"/>
          <c:w val="0.84329856415006943"/>
          <c:h val="0.83135172929814449"/>
        </c:manualLayout>
      </c:layout>
      <c:barChart>
        <c:barDir val="col"/>
        <c:grouping val="clustered"/>
        <c:varyColors val="0"/>
        <c:ser>
          <c:idx val="2"/>
          <c:order val="0"/>
          <c:tx>
            <c:v>R100 (50%)</c:v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統計!$S$33:$U$33</c:f>
                <c:numCache>
                  <c:formatCode>General</c:formatCode>
                  <c:ptCount val="3"/>
                  <c:pt idx="0">
                    <c:v>0.11817575156723001</c:v>
                  </c:pt>
                  <c:pt idx="1">
                    <c:v>0.17762864122285602</c:v>
                  </c:pt>
                  <c:pt idx="2">
                    <c:v>0.53660205164238295</c:v>
                  </c:pt>
                </c:numCache>
              </c:numRef>
            </c:plus>
            <c:minus>
              <c:numRef>
                <c:f>統計!$S$33:$U$33</c:f>
                <c:numCache>
                  <c:formatCode>General</c:formatCode>
                  <c:ptCount val="3"/>
                  <c:pt idx="0">
                    <c:v>0.11817575156723001</c:v>
                  </c:pt>
                  <c:pt idx="1">
                    <c:v>0.17762864122285602</c:v>
                  </c:pt>
                  <c:pt idx="2">
                    <c:v>0.53660205164238295</c:v>
                  </c:pt>
                </c:numCache>
              </c:numRef>
            </c:minus>
          </c:errBars>
          <c:val>
            <c:numRef>
              <c:f>統計!$S$28:$U$28</c:f>
              <c:numCache>
                <c:formatCode>General</c:formatCode>
                <c:ptCount val="3"/>
                <c:pt idx="0">
                  <c:v>5.4321898083623692</c:v>
                </c:pt>
                <c:pt idx="1">
                  <c:v>9.6445335675596535</c:v>
                </c:pt>
                <c:pt idx="2">
                  <c:v>15.521560119047617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8AC-472A-BA2B-0D84D8940571}"/>
            </c:ext>
          </c:extLst>
        </c:ser>
        <c:ser>
          <c:idx val="1"/>
          <c:order val="1"/>
          <c:tx>
            <c:v>3100B (50%)</c:v>
          </c:tx>
          <c:spPr>
            <a:pattFill prst="pct10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統計!$S$32:$U$32</c:f>
                <c:numCache>
                  <c:formatCode>General</c:formatCode>
                  <c:ptCount val="3"/>
                  <c:pt idx="0">
                    <c:v>0.13225189961047862</c:v>
                  </c:pt>
                  <c:pt idx="1">
                    <c:v>0.20765274993666019</c:v>
                  </c:pt>
                  <c:pt idx="2">
                    <c:v>0.20487176497895923</c:v>
                  </c:pt>
                </c:numCache>
              </c:numRef>
            </c:plus>
            <c:minus>
              <c:numRef>
                <c:f>統計!$S$32:$U$32</c:f>
                <c:numCache>
                  <c:formatCode>General</c:formatCode>
                  <c:ptCount val="3"/>
                  <c:pt idx="0">
                    <c:v>0.13225189961047862</c:v>
                  </c:pt>
                  <c:pt idx="1">
                    <c:v>0.20765274993666019</c:v>
                  </c:pt>
                  <c:pt idx="2">
                    <c:v>0.20487176497895923</c:v>
                  </c:pt>
                </c:numCache>
              </c:numRef>
            </c:minus>
          </c:errBars>
          <c:val>
            <c:numRef>
              <c:f>統計!$S$27:$U$27</c:f>
              <c:numCache>
                <c:formatCode>General</c:formatCode>
                <c:ptCount val="3"/>
                <c:pt idx="0">
                  <c:v>5.6265588575096279</c:v>
                </c:pt>
                <c:pt idx="1">
                  <c:v>9.3631408</c:v>
                </c:pt>
                <c:pt idx="2">
                  <c:v>12.841942320261438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8AC-472A-BA2B-0D84D8940571}"/>
            </c:ext>
          </c:extLst>
        </c:ser>
        <c:ser>
          <c:idx val="0"/>
          <c:order val="2"/>
          <c:tx>
            <c:v>3100B (33%)</c:v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統計!$S$31:$U$31</c:f>
                <c:numCache>
                  <c:formatCode>General</c:formatCode>
                  <c:ptCount val="3"/>
                  <c:pt idx="0">
                    <c:v>0.11405773419787692</c:v>
                  </c:pt>
                  <c:pt idx="1">
                    <c:v>0.20191223059736124</c:v>
                  </c:pt>
                  <c:pt idx="2">
                    <c:v>0.24530950142492899</c:v>
                  </c:pt>
                </c:numCache>
              </c:numRef>
            </c:plus>
            <c:minus>
              <c:numRef>
                <c:f>統計!$S$31:$U$31</c:f>
                <c:numCache>
                  <c:formatCode>General</c:formatCode>
                  <c:ptCount val="3"/>
                  <c:pt idx="0">
                    <c:v>0.11405773419787692</c:v>
                  </c:pt>
                  <c:pt idx="1">
                    <c:v>0.20191223059736124</c:v>
                  </c:pt>
                  <c:pt idx="2">
                    <c:v>0.24530950142492899</c:v>
                  </c:pt>
                </c:numCache>
              </c:numRef>
            </c:minus>
          </c:errBars>
          <c:val>
            <c:numRef>
              <c:f>統計!$S$26:$U$26</c:f>
              <c:numCache>
                <c:formatCode>General</c:formatCode>
                <c:ptCount val="3"/>
                <c:pt idx="0">
                  <c:v>5.8855753437383873</c:v>
                </c:pt>
                <c:pt idx="1">
                  <c:v>8.4989204164777021</c:v>
                </c:pt>
                <c:pt idx="2">
                  <c:v>12.003686549707604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8AC-472A-BA2B-0D84D89405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2280848"/>
        <c:axId val="382278888"/>
      </c:barChart>
      <c:catAx>
        <c:axId val="382280848"/>
        <c:scaling>
          <c:orientation val="minMax"/>
        </c:scaling>
        <c:delete val="0"/>
        <c:axPos val="b"/>
        <c:majorTickMark val="out"/>
        <c:minorTickMark val="none"/>
        <c:tickLblPos val="nextTo"/>
        <c:crossAx val="382278888"/>
        <c:crosses val="autoZero"/>
        <c:auto val="1"/>
        <c:lblAlgn val="ctr"/>
        <c:lblOffset val="100"/>
        <c:noMultiLvlLbl val="0"/>
      </c:catAx>
      <c:valAx>
        <c:axId val="382278888"/>
        <c:scaling>
          <c:orientation val="minMax"/>
          <c:max val="22"/>
          <c:min val="0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0_ 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ja-JP"/>
          </a:p>
        </c:txPr>
        <c:crossAx val="382280848"/>
        <c:crosses val="autoZero"/>
        <c:crossBetween val="between"/>
        <c:majorUnit val="2"/>
        <c:minorUnit val="1"/>
      </c:valAx>
    </c:plotArea>
    <c:legend>
      <c:legendPos val="r"/>
      <c:layout>
        <c:manualLayout>
          <c:xMode val="edge"/>
          <c:yMode val="edge"/>
          <c:x val="0.13395568523971504"/>
          <c:y val="6.281913057757052E-2"/>
          <c:w val="0.83700795671898665"/>
          <c:h val="5.9618141017012329E-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500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47357118637681"/>
          <c:y val="5.5612105140303958E-2"/>
          <c:w val="0.84329856415006943"/>
          <c:h val="0.83135172929814449"/>
        </c:manualLayout>
      </c:layout>
      <c:barChart>
        <c:barDir val="col"/>
        <c:grouping val="clustered"/>
        <c:varyColors val="0"/>
        <c:ser>
          <c:idx val="2"/>
          <c:order val="0"/>
          <c:tx>
            <c:v>R100 (50%)</c:v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統計!$S$82:$U$82</c:f>
                <c:numCache>
                  <c:formatCode>General</c:formatCode>
                  <c:ptCount val="3"/>
                  <c:pt idx="0">
                    <c:v>7.7166646668261436E-3</c:v>
                  </c:pt>
                  <c:pt idx="1">
                    <c:v>0.16352591516297846</c:v>
                  </c:pt>
                  <c:pt idx="2">
                    <c:v>0.32870571215768607</c:v>
                  </c:pt>
                </c:numCache>
              </c:numRef>
            </c:plus>
            <c:minus>
              <c:numRef>
                <c:f>統計!$S$82:$U$82</c:f>
                <c:numCache>
                  <c:formatCode>General</c:formatCode>
                  <c:ptCount val="3"/>
                  <c:pt idx="0">
                    <c:v>7.7166646668261436E-3</c:v>
                  </c:pt>
                  <c:pt idx="1">
                    <c:v>0.16352591516297846</c:v>
                  </c:pt>
                  <c:pt idx="2">
                    <c:v>0.32870571215768607</c:v>
                  </c:pt>
                </c:numCache>
              </c:numRef>
            </c:minus>
          </c:errBars>
          <c:val>
            <c:numRef>
              <c:f>統計!$S$77:$U$77</c:f>
              <c:numCache>
                <c:formatCode>General</c:formatCode>
                <c:ptCount val="3"/>
                <c:pt idx="0">
                  <c:v>7.0945111111111121</c:v>
                </c:pt>
                <c:pt idx="1">
                  <c:v>9.7267654516176254</c:v>
                </c:pt>
                <c:pt idx="2">
                  <c:v>13.068586758563075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12-4233-9601-00BF087429CC}"/>
            </c:ext>
          </c:extLst>
        </c:ser>
        <c:ser>
          <c:idx val="1"/>
          <c:order val="1"/>
          <c:tx>
            <c:v>3100B (50%)</c:v>
          </c:tx>
          <c:spPr>
            <a:pattFill prst="pct10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統計!$S$81:$U$81</c:f>
                <c:numCache>
                  <c:formatCode>General</c:formatCode>
                  <c:ptCount val="3"/>
                  <c:pt idx="0">
                    <c:v>0.12068692074341335</c:v>
                  </c:pt>
                  <c:pt idx="1">
                    <c:v>0.23676439157464471</c:v>
                  </c:pt>
                  <c:pt idx="2">
                    <c:v>0.12252582794246197</c:v>
                  </c:pt>
                </c:numCache>
              </c:numRef>
            </c:plus>
            <c:minus>
              <c:numRef>
                <c:f>統計!$S$81:$U$81</c:f>
                <c:numCache>
                  <c:formatCode>General</c:formatCode>
                  <c:ptCount val="3"/>
                  <c:pt idx="0">
                    <c:v>0.12068692074341335</c:v>
                  </c:pt>
                  <c:pt idx="1">
                    <c:v>0.23676439157464471</c:v>
                  </c:pt>
                  <c:pt idx="2">
                    <c:v>0.12252582794246197</c:v>
                  </c:pt>
                </c:numCache>
              </c:numRef>
            </c:minus>
          </c:errBars>
          <c:val>
            <c:numRef>
              <c:f>統計!$S$76:$U$76</c:f>
              <c:numCache>
                <c:formatCode>General</c:formatCode>
                <c:ptCount val="3"/>
                <c:pt idx="0">
                  <c:v>7.0045532822169205</c:v>
                </c:pt>
                <c:pt idx="1">
                  <c:v>8.7495552805648469</c:v>
                </c:pt>
                <c:pt idx="2">
                  <c:v>11.202790333942968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212-4233-9601-00BF087429CC}"/>
            </c:ext>
          </c:extLst>
        </c:ser>
        <c:ser>
          <c:idx val="0"/>
          <c:order val="2"/>
          <c:tx>
            <c:v>3100B (33%)</c:v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統計!$S$80:$U$80</c:f>
                <c:numCache>
                  <c:formatCode>General</c:formatCode>
                  <c:ptCount val="3"/>
                  <c:pt idx="0">
                    <c:v>0.23128866000269152</c:v>
                  </c:pt>
                  <c:pt idx="1">
                    <c:v>0.19386434768588337</c:v>
                  </c:pt>
                  <c:pt idx="2">
                    <c:v>0.20800317164333934</c:v>
                  </c:pt>
                </c:numCache>
              </c:numRef>
            </c:plus>
            <c:minus>
              <c:numRef>
                <c:f>統計!$S$80:$U$80</c:f>
                <c:numCache>
                  <c:formatCode>General</c:formatCode>
                  <c:ptCount val="3"/>
                  <c:pt idx="0">
                    <c:v>0.23128866000269152</c:v>
                  </c:pt>
                  <c:pt idx="1">
                    <c:v>0.19386434768588337</c:v>
                  </c:pt>
                  <c:pt idx="2">
                    <c:v>0.20800317164333934</c:v>
                  </c:pt>
                </c:numCache>
              </c:numRef>
            </c:minus>
          </c:errBars>
          <c:val>
            <c:numRef>
              <c:f>統計!$S$75:$U$75</c:f>
              <c:numCache>
                <c:formatCode>General</c:formatCode>
                <c:ptCount val="3"/>
                <c:pt idx="0">
                  <c:v>6.3661037569152317</c:v>
                </c:pt>
                <c:pt idx="1">
                  <c:v>8.1093913679424041</c:v>
                </c:pt>
                <c:pt idx="2">
                  <c:v>9.9263453416149083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212-4233-9601-00BF087429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2279672"/>
        <c:axId val="387504552"/>
      </c:barChart>
      <c:catAx>
        <c:axId val="382279672"/>
        <c:scaling>
          <c:orientation val="minMax"/>
        </c:scaling>
        <c:delete val="0"/>
        <c:axPos val="b"/>
        <c:majorTickMark val="out"/>
        <c:minorTickMark val="none"/>
        <c:tickLblPos val="nextTo"/>
        <c:crossAx val="387504552"/>
        <c:crosses val="autoZero"/>
        <c:auto val="1"/>
        <c:lblAlgn val="ctr"/>
        <c:lblOffset val="100"/>
        <c:noMultiLvlLbl val="0"/>
      </c:catAx>
      <c:valAx>
        <c:axId val="387504552"/>
        <c:scaling>
          <c:orientation val="minMax"/>
          <c:max val="22"/>
          <c:min val="0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0_ 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ja-JP"/>
          </a:p>
        </c:txPr>
        <c:crossAx val="382279672"/>
        <c:crosses val="autoZero"/>
        <c:crossBetween val="between"/>
        <c:majorUnit val="2"/>
        <c:minorUnit val="1"/>
      </c:valAx>
    </c:plotArea>
    <c:legend>
      <c:legendPos val="r"/>
      <c:layout>
        <c:manualLayout>
          <c:xMode val="edge"/>
          <c:yMode val="edge"/>
          <c:x val="0.13686975160569645"/>
          <c:y val="6.2819114409416676E-2"/>
          <c:w val="0.83016552931997434"/>
          <c:h val="6.2105152621557518E-2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500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r">
              <a:defRPr sz="1300"/>
            </a:lvl1pPr>
          </a:lstStyle>
          <a:p>
            <a:fld id="{BCDDEF0A-5DD2-487D-914B-55B4DCB340A1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r">
              <a:defRPr sz="1300"/>
            </a:lvl1pPr>
          </a:lstStyle>
          <a:p>
            <a:fld id="{5391D8D4-C3F1-4717-9584-816B81BC00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244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r">
              <a:defRPr sz="1300"/>
            </a:lvl1pPr>
          </a:lstStyle>
          <a:p>
            <a:fld id="{3454DC8F-3F56-474D-AE22-4B419D531D43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7" tIns="47429" rIns="94857" bIns="4742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4857" tIns="47429" rIns="94857" bIns="4742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r">
              <a:defRPr sz="1300"/>
            </a:lvl1pPr>
          </a:lstStyle>
          <a:p>
            <a:fld id="{A85A2054-2C07-4420-A9B1-D225DDAA52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64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425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525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676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82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83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25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57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4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04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98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3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83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グラフ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5265549"/>
              </p:ext>
            </p:extLst>
          </p:nvPr>
        </p:nvGraphicFramePr>
        <p:xfrm>
          <a:off x="137307" y="1725828"/>
          <a:ext cx="4341488" cy="3885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グラフ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7095562"/>
              </p:ext>
            </p:extLst>
          </p:nvPr>
        </p:nvGraphicFramePr>
        <p:xfrm>
          <a:off x="4619422" y="1706882"/>
          <a:ext cx="4335969" cy="3885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グループ化 2"/>
          <p:cNvGrpSpPr/>
          <p:nvPr/>
        </p:nvGrpSpPr>
        <p:grpSpPr>
          <a:xfrm>
            <a:off x="166489" y="1304376"/>
            <a:ext cx="1160895" cy="467467"/>
            <a:chOff x="2963944" y="-53511"/>
            <a:chExt cx="1160895" cy="467467"/>
          </a:xfrm>
        </p:grpSpPr>
        <p:sp>
          <p:nvSpPr>
            <p:cNvPr id="10" name="テキスト ボックス 9"/>
            <p:cNvSpPr txBox="1"/>
            <p:nvPr/>
          </p:nvSpPr>
          <p:spPr>
            <a:xfrm>
              <a:off x="2963944" y="44624"/>
              <a:ext cx="1160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V</a:t>
              </a:r>
              <a:r>
                <a:rPr kumimoji="1" lang="en-US" altLang="ja-JP" sz="1400" dirty="0"/>
                <a:t>A</a:t>
              </a:r>
              <a:r>
                <a:rPr kumimoji="1" lang="en-US" altLang="ja-JP" dirty="0"/>
                <a:t> (L/min)</a:t>
              </a:r>
              <a:endParaRPr kumimoji="1" lang="ja-JP" altLang="en-US" dirty="0"/>
            </a:p>
          </p:txBody>
        </p:sp>
        <p:sp>
          <p:nvSpPr>
            <p:cNvPr id="2" name="テキスト ボックス 1"/>
            <p:cNvSpPr txBox="1"/>
            <p:nvPr/>
          </p:nvSpPr>
          <p:spPr>
            <a:xfrm>
              <a:off x="2972653" y="-5351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・</a:t>
              </a:r>
            </a:p>
          </p:txBody>
        </p:sp>
      </p:grpSp>
      <p:sp>
        <p:nvSpPr>
          <p:cNvPr id="12" name="テキスト ボックス 11"/>
          <p:cNvSpPr txBox="1"/>
          <p:nvPr/>
        </p:nvSpPr>
        <p:spPr>
          <a:xfrm>
            <a:off x="5148205" y="5172864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=80 mL</a:t>
            </a:r>
            <a:endParaRPr kumimoji="1" lang="ja-JP" altLang="en-US" sz="16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353724" y="5172864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=100 mL</a:t>
            </a:r>
            <a:endParaRPr kumimoji="1" lang="ja-JP" altLang="en-US" sz="16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588806" y="5172864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=120 mL</a:t>
            </a:r>
            <a:endParaRPr kumimoji="1" lang="ja-JP" altLang="en-US" sz="16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58430" y="5196562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=80 mL</a:t>
            </a:r>
            <a:endParaRPr kumimoji="1" lang="ja-JP" altLang="en-US" sz="16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70562" y="5196562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=120 mL</a:t>
            </a:r>
            <a:endParaRPr kumimoji="1" lang="ja-JP" altLang="en-US" sz="16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126294" y="5196562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=160 mL</a:t>
            </a:r>
            <a:endParaRPr kumimoji="1" lang="ja-JP" altLang="en-US" sz="16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866264" y="836712"/>
            <a:ext cx="883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a: </a:t>
            </a:r>
            <a:r>
              <a:rPr kumimoji="1" lang="en-US" altLang="ja-JP" sz="2000" dirty="0"/>
              <a:t>6 Hz</a:t>
            </a:r>
            <a:endParaRPr kumimoji="1" lang="ja-JP" altLang="en-US" sz="20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588224" y="836712"/>
            <a:ext cx="894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b: 8 </a:t>
            </a:r>
            <a:r>
              <a:rPr kumimoji="1" lang="en-US" altLang="ja-JP" sz="2000" dirty="0"/>
              <a:t>Hz</a:t>
            </a:r>
            <a:endParaRPr kumimoji="1" lang="ja-JP" altLang="en-US" sz="2000" dirty="0"/>
          </a:p>
        </p:txBody>
      </p:sp>
      <p:grpSp>
        <p:nvGrpSpPr>
          <p:cNvPr id="24" name="グループ化 23"/>
          <p:cNvGrpSpPr/>
          <p:nvPr/>
        </p:nvGrpSpPr>
        <p:grpSpPr>
          <a:xfrm>
            <a:off x="4619422" y="1315808"/>
            <a:ext cx="1160895" cy="467467"/>
            <a:chOff x="2963944" y="-53511"/>
            <a:chExt cx="1160895" cy="467467"/>
          </a:xfrm>
        </p:grpSpPr>
        <p:sp>
          <p:nvSpPr>
            <p:cNvPr id="25" name="テキスト ボックス 24"/>
            <p:cNvSpPr txBox="1"/>
            <p:nvPr/>
          </p:nvSpPr>
          <p:spPr>
            <a:xfrm>
              <a:off x="2963944" y="44624"/>
              <a:ext cx="1160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V</a:t>
              </a:r>
              <a:r>
                <a:rPr kumimoji="1" lang="en-US" altLang="ja-JP" sz="1400" dirty="0"/>
                <a:t>A</a:t>
              </a:r>
              <a:r>
                <a:rPr kumimoji="1" lang="en-US" altLang="ja-JP" dirty="0"/>
                <a:t> (L/min)</a:t>
              </a:r>
              <a:endParaRPr kumimoji="1" lang="ja-JP" altLang="en-US" dirty="0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2972653" y="-5351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・</a:t>
              </a: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="" xmlns:a16="http://schemas.microsoft.com/office/drawing/2014/main" id="{CDCD58EF-570C-44F8-A9FD-3D6336EEAE8E}"/>
              </a:ext>
            </a:extLst>
          </p:cNvPr>
          <p:cNvGrpSpPr/>
          <p:nvPr/>
        </p:nvGrpSpPr>
        <p:grpSpPr>
          <a:xfrm>
            <a:off x="1056308" y="4136008"/>
            <a:ext cx="213692" cy="104130"/>
            <a:chOff x="1043608" y="4077072"/>
            <a:chExt cx="216024" cy="72008"/>
          </a:xfrm>
        </p:grpSpPr>
        <p:cxnSp>
          <p:nvCxnSpPr>
            <p:cNvPr id="6" name="直線コネクタ 5">
              <a:extLst>
                <a:ext uri="{FF2B5EF4-FFF2-40B4-BE49-F238E27FC236}">
                  <a16:creationId xmlns="" xmlns:a16="http://schemas.microsoft.com/office/drawing/2014/main" id="{CF8DA786-D0C0-4FBF-8552-8C746B7CDBAE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="" xmlns:a16="http://schemas.microsoft.com/office/drawing/2014/main" id="{CEA96060-8DDF-4BD1-930C-695939D7864F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="" xmlns:a16="http://schemas.microsoft.com/office/drawing/2014/main" id="{BDACABDD-1545-48EA-BB47-644BD3FD577C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グループ化 27">
            <a:extLst>
              <a:ext uri="{FF2B5EF4-FFF2-40B4-BE49-F238E27FC236}">
                <a16:creationId xmlns="" xmlns:a16="http://schemas.microsoft.com/office/drawing/2014/main" id="{2ACB4AFF-A3C9-4AC0-BCB2-95FB7F699740}"/>
              </a:ext>
            </a:extLst>
          </p:cNvPr>
          <p:cNvGrpSpPr/>
          <p:nvPr/>
        </p:nvGrpSpPr>
        <p:grpSpPr>
          <a:xfrm>
            <a:off x="1062658" y="3825726"/>
            <a:ext cx="512142" cy="147588"/>
            <a:chOff x="1043608" y="4077072"/>
            <a:chExt cx="216024" cy="72008"/>
          </a:xfrm>
        </p:grpSpPr>
        <p:cxnSp>
          <p:nvCxnSpPr>
            <p:cNvPr id="29" name="直線コネクタ 28">
              <a:extLst>
                <a:ext uri="{FF2B5EF4-FFF2-40B4-BE49-F238E27FC236}">
                  <a16:creationId xmlns="" xmlns:a16="http://schemas.microsoft.com/office/drawing/2014/main" id="{3AE4829E-42E5-483A-9B73-6E55E3D3EF69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>
              <a:extLst>
                <a:ext uri="{FF2B5EF4-FFF2-40B4-BE49-F238E27FC236}">
                  <a16:creationId xmlns="" xmlns:a16="http://schemas.microsoft.com/office/drawing/2014/main" id="{229057F3-9545-4131-A168-CECDE7312C27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="" xmlns:a16="http://schemas.microsoft.com/office/drawing/2014/main" id="{44B5BD65-7708-46C5-AE66-F04733DCCBAF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テキスト ボックス 10">
            <a:extLst>
              <a:ext uri="{FF2B5EF4-FFF2-40B4-BE49-F238E27FC236}">
                <a16:creationId xmlns="" xmlns:a16="http://schemas.microsoft.com/office/drawing/2014/main" id="{ABBBDB70-6976-4550-BBA2-1C67485D2BAA}"/>
              </a:ext>
            </a:extLst>
          </p:cNvPr>
          <p:cNvSpPr txBox="1"/>
          <p:nvPr/>
        </p:nvSpPr>
        <p:spPr>
          <a:xfrm>
            <a:off x="994748" y="3891672"/>
            <a:ext cx="349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ns</a:t>
            </a:r>
            <a:endParaRPr kumimoji="1" lang="ja-JP" altLang="en-US" sz="1400" dirty="0"/>
          </a:p>
        </p:txBody>
      </p:sp>
      <p:grpSp>
        <p:nvGrpSpPr>
          <p:cNvPr id="32" name="グループ化 31">
            <a:extLst>
              <a:ext uri="{FF2B5EF4-FFF2-40B4-BE49-F238E27FC236}">
                <a16:creationId xmlns="" xmlns:a16="http://schemas.microsoft.com/office/drawing/2014/main" id="{C399306B-F253-4040-881D-E8D9E1A20C7F}"/>
              </a:ext>
            </a:extLst>
          </p:cNvPr>
          <p:cNvGrpSpPr/>
          <p:nvPr/>
        </p:nvGrpSpPr>
        <p:grpSpPr>
          <a:xfrm>
            <a:off x="1351212" y="4136008"/>
            <a:ext cx="213692" cy="104130"/>
            <a:chOff x="1043608" y="4077072"/>
            <a:chExt cx="216024" cy="72008"/>
          </a:xfrm>
        </p:grpSpPr>
        <p:cxnSp>
          <p:nvCxnSpPr>
            <p:cNvPr id="33" name="直線コネクタ 32">
              <a:extLst>
                <a:ext uri="{FF2B5EF4-FFF2-40B4-BE49-F238E27FC236}">
                  <a16:creationId xmlns="" xmlns:a16="http://schemas.microsoft.com/office/drawing/2014/main" id="{85DF684F-38F2-4F37-A81B-6B862A7DC1D7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="" xmlns:a16="http://schemas.microsoft.com/office/drawing/2014/main" id="{B0B12515-EF7D-46D3-A3A8-30669CAAE94E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="" xmlns:a16="http://schemas.microsoft.com/office/drawing/2014/main" id="{CEC780B4-CB1D-4420-A9B9-5EE39CFDA00B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テキスト ボックス 35">
            <a:extLst>
              <a:ext uri="{FF2B5EF4-FFF2-40B4-BE49-F238E27FC236}">
                <a16:creationId xmlns="" xmlns:a16="http://schemas.microsoft.com/office/drawing/2014/main" id="{F3BFA043-5BBF-4E0B-9443-78C09BAE7D4C}"/>
              </a:ext>
            </a:extLst>
          </p:cNvPr>
          <p:cNvSpPr txBox="1"/>
          <p:nvPr/>
        </p:nvSpPr>
        <p:spPr>
          <a:xfrm>
            <a:off x="1323132" y="394337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*</a:t>
            </a:r>
            <a:endParaRPr kumimoji="1" lang="ja-JP" altLang="en-US" sz="1400" dirty="0"/>
          </a:p>
        </p:txBody>
      </p:sp>
      <p:grpSp>
        <p:nvGrpSpPr>
          <p:cNvPr id="5" name="グループ化 4"/>
          <p:cNvGrpSpPr/>
          <p:nvPr/>
        </p:nvGrpSpPr>
        <p:grpSpPr>
          <a:xfrm>
            <a:off x="706082" y="2229687"/>
            <a:ext cx="1527121" cy="954107"/>
            <a:chOff x="715047" y="2211757"/>
            <a:chExt cx="1568786" cy="954107"/>
          </a:xfrm>
        </p:grpSpPr>
        <p:sp>
          <p:nvSpPr>
            <p:cNvPr id="117" name="テキスト ボックス 116">
              <a:extLst>
                <a:ext uri="{FF2B5EF4-FFF2-40B4-BE49-F238E27FC236}">
                  <a16:creationId xmlns="" xmlns:a16="http://schemas.microsoft.com/office/drawing/2014/main" id="{351D626A-9EC3-40F4-8C66-01DD93B70092}"/>
                </a:ext>
              </a:extLst>
            </p:cNvPr>
            <p:cNvSpPr txBox="1"/>
            <p:nvPr/>
          </p:nvSpPr>
          <p:spPr>
            <a:xfrm>
              <a:off x="732459" y="2211757"/>
              <a:ext cx="1551374" cy="9541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ja-JP" sz="1400" dirty="0"/>
                <a:t>n</a:t>
              </a:r>
              <a:r>
                <a:rPr kumimoji="1" lang="en-US" altLang="ja-JP" sz="1400" dirty="0"/>
                <a:t>s: not significant</a:t>
              </a:r>
            </a:p>
            <a:p>
              <a:r>
                <a:rPr kumimoji="1" lang="en-US" altLang="ja-JP" sz="1400" dirty="0"/>
                <a:t>  : </a:t>
              </a:r>
              <a:r>
                <a:rPr kumimoji="1" lang="en-US" altLang="ja-JP" sz="1400" i="1" dirty="0"/>
                <a:t>P</a:t>
              </a:r>
              <a:r>
                <a:rPr kumimoji="1" lang="en-US" altLang="ja-JP" sz="1400" dirty="0"/>
                <a:t> &lt; 0.05</a:t>
              </a:r>
            </a:p>
            <a:p>
              <a:r>
                <a:rPr lang="en-US" altLang="ja-JP" sz="1400" dirty="0"/>
                <a:t>     : </a:t>
              </a:r>
              <a:r>
                <a:rPr lang="en-US" altLang="ja-JP" sz="1400" i="1" dirty="0"/>
                <a:t>P</a:t>
              </a:r>
              <a:r>
                <a:rPr lang="en-US" altLang="ja-JP" sz="1400" dirty="0"/>
                <a:t> &lt; 0.01</a:t>
              </a:r>
            </a:p>
            <a:p>
              <a:r>
                <a:rPr lang="en-US" altLang="ja-JP" sz="1400" dirty="0"/>
                <a:t>   : </a:t>
              </a:r>
              <a:r>
                <a:rPr lang="en-US" altLang="ja-JP" sz="1400" i="1" dirty="0"/>
                <a:t>P </a:t>
              </a:r>
              <a:r>
                <a:rPr lang="en-US" altLang="ja-JP" sz="1400" dirty="0"/>
                <a:t>&lt; 0.001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="" xmlns:a16="http://schemas.microsoft.com/office/drawing/2014/main" id="{0F6ABA8E-738D-401F-88D9-6FEF1CF76433}"/>
                </a:ext>
              </a:extLst>
            </p:cNvPr>
            <p:cNvSpPr txBox="1"/>
            <p:nvPr/>
          </p:nvSpPr>
          <p:spPr>
            <a:xfrm>
              <a:off x="715047" y="2471180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*</a:t>
              </a:r>
            </a:p>
            <a:p>
              <a:r>
                <a:rPr kumimoji="1" lang="en-US" altLang="ja-JP" sz="1400" dirty="0"/>
                <a:t>**</a:t>
              </a: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="" xmlns:a16="http://schemas.microsoft.com/office/drawing/2014/main" id="{8E9F0786-0283-4C72-96DF-F419E733CD11}"/>
              </a:ext>
            </a:extLst>
          </p:cNvPr>
          <p:cNvGrpSpPr/>
          <p:nvPr/>
        </p:nvGrpSpPr>
        <p:grpSpPr>
          <a:xfrm>
            <a:off x="2268518" y="3555747"/>
            <a:ext cx="213692" cy="104130"/>
            <a:chOff x="1043608" y="4077072"/>
            <a:chExt cx="216024" cy="72008"/>
          </a:xfrm>
        </p:grpSpPr>
        <p:cxnSp>
          <p:nvCxnSpPr>
            <p:cNvPr id="40" name="直線コネクタ 39">
              <a:extLst>
                <a:ext uri="{FF2B5EF4-FFF2-40B4-BE49-F238E27FC236}">
                  <a16:creationId xmlns="" xmlns:a16="http://schemas.microsoft.com/office/drawing/2014/main" id="{D63C2397-B8A9-495C-93D2-478189309281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>
              <a:extLst>
                <a:ext uri="{FF2B5EF4-FFF2-40B4-BE49-F238E27FC236}">
                  <a16:creationId xmlns="" xmlns:a16="http://schemas.microsoft.com/office/drawing/2014/main" id="{23F418EB-3232-4C30-BAF6-1BE4317467AD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="" xmlns:a16="http://schemas.microsoft.com/office/drawing/2014/main" id="{B88C4014-C590-423D-BF3C-A301BA63A389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グループ化 42">
            <a:extLst>
              <a:ext uri="{FF2B5EF4-FFF2-40B4-BE49-F238E27FC236}">
                <a16:creationId xmlns="" xmlns:a16="http://schemas.microsoft.com/office/drawing/2014/main" id="{2491230F-C171-4F95-9F36-6EF038609344}"/>
              </a:ext>
            </a:extLst>
          </p:cNvPr>
          <p:cNvGrpSpPr/>
          <p:nvPr/>
        </p:nvGrpSpPr>
        <p:grpSpPr>
          <a:xfrm>
            <a:off x="2274868" y="3245465"/>
            <a:ext cx="512142" cy="147588"/>
            <a:chOff x="1043608" y="4077072"/>
            <a:chExt cx="216024" cy="72008"/>
          </a:xfrm>
        </p:grpSpPr>
        <p:cxnSp>
          <p:nvCxnSpPr>
            <p:cNvPr id="44" name="直線コネクタ 43">
              <a:extLst>
                <a:ext uri="{FF2B5EF4-FFF2-40B4-BE49-F238E27FC236}">
                  <a16:creationId xmlns="" xmlns:a16="http://schemas.microsoft.com/office/drawing/2014/main" id="{D9101CFE-8E77-4ADD-AC8B-E016DF5008FC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>
              <a:extLst>
                <a:ext uri="{FF2B5EF4-FFF2-40B4-BE49-F238E27FC236}">
                  <a16:creationId xmlns="" xmlns:a16="http://schemas.microsoft.com/office/drawing/2014/main" id="{A67735F5-3690-4EAA-BB89-EA1E8A91A0B6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>
              <a:extLst>
                <a:ext uri="{FF2B5EF4-FFF2-40B4-BE49-F238E27FC236}">
                  <a16:creationId xmlns="" xmlns:a16="http://schemas.microsoft.com/office/drawing/2014/main" id="{A48C80E6-1A86-43D7-91C8-09432AC3C3CF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テキスト ボックス 46">
            <a:extLst>
              <a:ext uri="{FF2B5EF4-FFF2-40B4-BE49-F238E27FC236}">
                <a16:creationId xmlns="" xmlns:a16="http://schemas.microsoft.com/office/drawing/2014/main" id="{8D941DE8-D740-4C4C-8D71-31494353D120}"/>
              </a:ext>
            </a:extLst>
          </p:cNvPr>
          <p:cNvSpPr txBox="1"/>
          <p:nvPr/>
        </p:nvSpPr>
        <p:spPr>
          <a:xfrm>
            <a:off x="2189597" y="3305624"/>
            <a:ext cx="349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ns</a:t>
            </a:r>
            <a:endParaRPr kumimoji="1" lang="ja-JP" altLang="en-US" sz="1400" dirty="0"/>
          </a:p>
        </p:txBody>
      </p:sp>
      <p:grpSp>
        <p:nvGrpSpPr>
          <p:cNvPr id="48" name="グループ化 47">
            <a:extLst>
              <a:ext uri="{FF2B5EF4-FFF2-40B4-BE49-F238E27FC236}">
                <a16:creationId xmlns="" xmlns:a16="http://schemas.microsoft.com/office/drawing/2014/main" id="{279A05CD-4333-4A18-AFE6-0ACE1B7BD782}"/>
              </a:ext>
            </a:extLst>
          </p:cNvPr>
          <p:cNvGrpSpPr/>
          <p:nvPr/>
        </p:nvGrpSpPr>
        <p:grpSpPr>
          <a:xfrm>
            <a:off x="2563422" y="3555747"/>
            <a:ext cx="213692" cy="104130"/>
            <a:chOff x="1043608" y="4077072"/>
            <a:chExt cx="216024" cy="72008"/>
          </a:xfrm>
        </p:grpSpPr>
        <p:cxnSp>
          <p:nvCxnSpPr>
            <p:cNvPr id="49" name="直線コネクタ 48">
              <a:extLst>
                <a:ext uri="{FF2B5EF4-FFF2-40B4-BE49-F238E27FC236}">
                  <a16:creationId xmlns="" xmlns:a16="http://schemas.microsoft.com/office/drawing/2014/main" id="{3C7214F2-E1EF-4833-8492-E39692D88D72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>
              <a:extLst>
                <a:ext uri="{FF2B5EF4-FFF2-40B4-BE49-F238E27FC236}">
                  <a16:creationId xmlns="" xmlns:a16="http://schemas.microsoft.com/office/drawing/2014/main" id="{0A564786-4518-4101-A259-BF4B58B20174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>
              <a:extLst>
                <a:ext uri="{FF2B5EF4-FFF2-40B4-BE49-F238E27FC236}">
                  <a16:creationId xmlns="" xmlns:a16="http://schemas.microsoft.com/office/drawing/2014/main" id="{E915D7AB-FAB2-442B-89DD-6F6F152721FE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グループ化 53">
            <a:extLst>
              <a:ext uri="{FF2B5EF4-FFF2-40B4-BE49-F238E27FC236}">
                <a16:creationId xmlns="" xmlns:a16="http://schemas.microsoft.com/office/drawing/2014/main" id="{FE264509-9959-4735-98F9-628CF8338995}"/>
              </a:ext>
            </a:extLst>
          </p:cNvPr>
          <p:cNvGrpSpPr/>
          <p:nvPr/>
        </p:nvGrpSpPr>
        <p:grpSpPr>
          <a:xfrm>
            <a:off x="3505354" y="2657743"/>
            <a:ext cx="213692" cy="104130"/>
            <a:chOff x="1043608" y="4077072"/>
            <a:chExt cx="216024" cy="72008"/>
          </a:xfrm>
        </p:grpSpPr>
        <p:cxnSp>
          <p:nvCxnSpPr>
            <p:cNvPr id="55" name="直線コネクタ 54">
              <a:extLst>
                <a:ext uri="{FF2B5EF4-FFF2-40B4-BE49-F238E27FC236}">
                  <a16:creationId xmlns="" xmlns:a16="http://schemas.microsoft.com/office/drawing/2014/main" id="{E2946588-DD66-44A9-BEAB-E34CA7B234BE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>
              <a:extLst>
                <a:ext uri="{FF2B5EF4-FFF2-40B4-BE49-F238E27FC236}">
                  <a16:creationId xmlns="" xmlns:a16="http://schemas.microsoft.com/office/drawing/2014/main" id="{B0BB2727-9DF3-4CF9-AC12-7C0919B6D070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>
              <a:extLst>
                <a:ext uri="{FF2B5EF4-FFF2-40B4-BE49-F238E27FC236}">
                  <a16:creationId xmlns="" xmlns:a16="http://schemas.microsoft.com/office/drawing/2014/main" id="{3BD762E3-6520-4925-9F81-00B37AEB8CC2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グループ化 57">
            <a:extLst>
              <a:ext uri="{FF2B5EF4-FFF2-40B4-BE49-F238E27FC236}">
                <a16:creationId xmlns="" xmlns:a16="http://schemas.microsoft.com/office/drawing/2014/main" id="{2F062BE5-98ED-4A74-A538-9FFA57F4E490}"/>
              </a:ext>
            </a:extLst>
          </p:cNvPr>
          <p:cNvGrpSpPr/>
          <p:nvPr/>
        </p:nvGrpSpPr>
        <p:grpSpPr>
          <a:xfrm>
            <a:off x="3511704" y="2364822"/>
            <a:ext cx="512142" cy="147588"/>
            <a:chOff x="1043608" y="4077072"/>
            <a:chExt cx="216024" cy="72008"/>
          </a:xfrm>
        </p:grpSpPr>
        <p:cxnSp>
          <p:nvCxnSpPr>
            <p:cNvPr id="59" name="直線コネクタ 58">
              <a:extLst>
                <a:ext uri="{FF2B5EF4-FFF2-40B4-BE49-F238E27FC236}">
                  <a16:creationId xmlns="" xmlns:a16="http://schemas.microsoft.com/office/drawing/2014/main" id="{28BB5CAF-EDAD-46DB-BE77-110DD22A66C7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59">
              <a:extLst>
                <a:ext uri="{FF2B5EF4-FFF2-40B4-BE49-F238E27FC236}">
                  <a16:creationId xmlns="" xmlns:a16="http://schemas.microsoft.com/office/drawing/2014/main" id="{A318DE03-60AA-4332-AD8A-7EE270DE9A00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>
              <a:extLst>
                <a:ext uri="{FF2B5EF4-FFF2-40B4-BE49-F238E27FC236}">
                  <a16:creationId xmlns="" xmlns:a16="http://schemas.microsoft.com/office/drawing/2014/main" id="{6F73875A-073D-4CD0-8C1C-88ABE960CC19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グループ化 62">
            <a:extLst>
              <a:ext uri="{FF2B5EF4-FFF2-40B4-BE49-F238E27FC236}">
                <a16:creationId xmlns="" xmlns:a16="http://schemas.microsoft.com/office/drawing/2014/main" id="{F43E62ED-6432-4CC0-BBA9-C1B92547AE00}"/>
              </a:ext>
            </a:extLst>
          </p:cNvPr>
          <p:cNvGrpSpPr/>
          <p:nvPr/>
        </p:nvGrpSpPr>
        <p:grpSpPr>
          <a:xfrm>
            <a:off x="3800258" y="2657743"/>
            <a:ext cx="213692" cy="104130"/>
            <a:chOff x="1043608" y="4077072"/>
            <a:chExt cx="216024" cy="72008"/>
          </a:xfrm>
        </p:grpSpPr>
        <p:cxnSp>
          <p:nvCxnSpPr>
            <p:cNvPr id="64" name="直線コネクタ 63">
              <a:extLst>
                <a:ext uri="{FF2B5EF4-FFF2-40B4-BE49-F238E27FC236}">
                  <a16:creationId xmlns="" xmlns:a16="http://schemas.microsoft.com/office/drawing/2014/main" id="{258C9885-7EDA-466A-9C29-FA51F02ECBCB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="" xmlns:a16="http://schemas.microsoft.com/office/drawing/2014/main" id="{CDE7E63F-34AA-4CF7-8AF1-B5B44EE35B6B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コネクタ 65">
              <a:extLst>
                <a:ext uri="{FF2B5EF4-FFF2-40B4-BE49-F238E27FC236}">
                  <a16:creationId xmlns="" xmlns:a16="http://schemas.microsoft.com/office/drawing/2014/main" id="{E2563221-BE94-4584-914A-4946FA803353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テキスト ボックス 66">
            <a:extLst>
              <a:ext uri="{FF2B5EF4-FFF2-40B4-BE49-F238E27FC236}">
                <a16:creationId xmlns="" xmlns:a16="http://schemas.microsoft.com/office/drawing/2014/main" id="{124525A1-8456-4E63-983F-8E0A831A92B9}"/>
              </a:ext>
            </a:extLst>
          </p:cNvPr>
          <p:cNvSpPr txBox="1"/>
          <p:nvPr/>
        </p:nvSpPr>
        <p:spPr>
          <a:xfrm>
            <a:off x="3731826" y="2465108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**</a:t>
            </a:r>
            <a:endParaRPr kumimoji="1" lang="ja-JP" altLang="en-US" sz="1400" dirty="0"/>
          </a:p>
        </p:txBody>
      </p:sp>
      <p:grpSp>
        <p:nvGrpSpPr>
          <p:cNvPr id="72" name="グループ化 71">
            <a:extLst>
              <a:ext uri="{FF2B5EF4-FFF2-40B4-BE49-F238E27FC236}">
                <a16:creationId xmlns="" xmlns:a16="http://schemas.microsoft.com/office/drawing/2014/main" id="{AF01595D-7E99-4E27-9E4D-CD14358743EC}"/>
              </a:ext>
            </a:extLst>
          </p:cNvPr>
          <p:cNvGrpSpPr/>
          <p:nvPr/>
        </p:nvGrpSpPr>
        <p:grpSpPr>
          <a:xfrm>
            <a:off x="5536436" y="3941187"/>
            <a:ext cx="213692" cy="104130"/>
            <a:chOff x="1043608" y="4077072"/>
            <a:chExt cx="216024" cy="72008"/>
          </a:xfrm>
        </p:grpSpPr>
        <p:cxnSp>
          <p:nvCxnSpPr>
            <p:cNvPr id="73" name="直線コネクタ 72">
              <a:extLst>
                <a:ext uri="{FF2B5EF4-FFF2-40B4-BE49-F238E27FC236}">
                  <a16:creationId xmlns="" xmlns:a16="http://schemas.microsoft.com/office/drawing/2014/main" id="{9EF023D0-82C2-4E7B-8232-C94ACE43A641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>
              <a:extLst>
                <a:ext uri="{FF2B5EF4-FFF2-40B4-BE49-F238E27FC236}">
                  <a16:creationId xmlns="" xmlns:a16="http://schemas.microsoft.com/office/drawing/2014/main" id="{B7A130DD-7157-4537-9D00-915C0707036B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>
              <a:extLst>
                <a:ext uri="{FF2B5EF4-FFF2-40B4-BE49-F238E27FC236}">
                  <a16:creationId xmlns="" xmlns:a16="http://schemas.microsoft.com/office/drawing/2014/main" id="{4C5A4BFA-8C72-4DCA-8D68-667DD60BC86B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グループ化 75">
            <a:extLst>
              <a:ext uri="{FF2B5EF4-FFF2-40B4-BE49-F238E27FC236}">
                <a16:creationId xmlns="" xmlns:a16="http://schemas.microsoft.com/office/drawing/2014/main" id="{AC88E19C-6DD2-452D-AA44-46E6663652AC}"/>
              </a:ext>
            </a:extLst>
          </p:cNvPr>
          <p:cNvGrpSpPr/>
          <p:nvPr/>
        </p:nvGrpSpPr>
        <p:grpSpPr>
          <a:xfrm>
            <a:off x="5542786" y="3630905"/>
            <a:ext cx="512142" cy="147588"/>
            <a:chOff x="1043608" y="4077072"/>
            <a:chExt cx="216024" cy="72008"/>
          </a:xfrm>
        </p:grpSpPr>
        <p:cxnSp>
          <p:nvCxnSpPr>
            <p:cNvPr id="77" name="直線コネクタ 76">
              <a:extLst>
                <a:ext uri="{FF2B5EF4-FFF2-40B4-BE49-F238E27FC236}">
                  <a16:creationId xmlns="" xmlns:a16="http://schemas.microsoft.com/office/drawing/2014/main" id="{D663C97F-AF1B-4397-8C38-2BB875CD54EE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>
              <a:extLst>
                <a:ext uri="{FF2B5EF4-FFF2-40B4-BE49-F238E27FC236}">
                  <a16:creationId xmlns="" xmlns:a16="http://schemas.microsoft.com/office/drawing/2014/main" id="{C210F8BF-44D1-44D1-A1A1-CF8195AAB91F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="" xmlns:a16="http://schemas.microsoft.com/office/drawing/2014/main" id="{1A2E1E8E-6CF1-4BA2-8351-F5B4317F10D0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テキスト ボックス 79">
            <a:extLst>
              <a:ext uri="{FF2B5EF4-FFF2-40B4-BE49-F238E27FC236}">
                <a16:creationId xmlns="" xmlns:a16="http://schemas.microsoft.com/office/drawing/2014/main" id="{92AE9915-2561-4DCE-893C-D0288FF2BC43}"/>
              </a:ext>
            </a:extLst>
          </p:cNvPr>
          <p:cNvSpPr txBox="1"/>
          <p:nvPr/>
        </p:nvSpPr>
        <p:spPr>
          <a:xfrm>
            <a:off x="5469089" y="3685277"/>
            <a:ext cx="349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ns</a:t>
            </a:r>
            <a:endParaRPr kumimoji="1" lang="ja-JP" altLang="en-US" sz="1400" dirty="0"/>
          </a:p>
        </p:txBody>
      </p:sp>
      <p:grpSp>
        <p:nvGrpSpPr>
          <p:cNvPr id="81" name="グループ化 80">
            <a:extLst>
              <a:ext uri="{FF2B5EF4-FFF2-40B4-BE49-F238E27FC236}">
                <a16:creationId xmlns="" xmlns:a16="http://schemas.microsoft.com/office/drawing/2014/main" id="{A3B1C7F7-4CCF-4935-90D6-B0A36B65003D}"/>
              </a:ext>
            </a:extLst>
          </p:cNvPr>
          <p:cNvGrpSpPr/>
          <p:nvPr/>
        </p:nvGrpSpPr>
        <p:grpSpPr>
          <a:xfrm>
            <a:off x="5831340" y="3941187"/>
            <a:ext cx="213692" cy="104130"/>
            <a:chOff x="1043608" y="4077072"/>
            <a:chExt cx="216024" cy="72008"/>
          </a:xfrm>
        </p:grpSpPr>
        <p:cxnSp>
          <p:nvCxnSpPr>
            <p:cNvPr id="82" name="直線コネクタ 81">
              <a:extLst>
                <a:ext uri="{FF2B5EF4-FFF2-40B4-BE49-F238E27FC236}">
                  <a16:creationId xmlns="" xmlns:a16="http://schemas.microsoft.com/office/drawing/2014/main" id="{BE681930-E965-466D-93E0-E7F703729EB8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>
              <a:extLst>
                <a:ext uri="{FF2B5EF4-FFF2-40B4-BE49-F238E27FC236}">
                  <a16:creationId xmlns="" xmlns:a16="http://schemas.microsoft.com/office/drawing/2014/main" id="{57133224-B35E-40A1-A594-662B3DC8CAD8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>
              <a:extLst>
                <a:ext uri="{FF2B5EF4-FFF2-40B4-BE49-F238E27FC236}">
                  <a16:creationId xmlns="" xmlns:a16="http://schemas.microsoft.com/office/drawing/2014/main" id="{515E365B-5ADD-444C-84AD-F0AD260BBF6D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テキスト ボックス 85">
            <a:extLst>
              <a:ext uri="{FF2B5EF4-FFF2-40B4-BE49-F238E27FC236}">
                <a16:creationId xmlns="" xmlns:a16="http://schemas.microsoft.com/office/drawing/2014/main" id="{B8B396BC-C356-4C59-84ED-744B086FAA08}"/>
              </a:ext>
            </a:extLst>
          </p:cNvPr>
          <p:cNvSpPr txBox="1"/>
          <p:nvPr/>
        </p:nvSpPr>
        <p:spPr>
          <a:xfrm>
            <a:off x="5664315" y="338849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grpSp>
        <p:nvGrpSpPr>
          <p:cNvPr id="87" name="グループ化 86">
            <a:extLst>
              <a:ext uri="{FF2B5EF4-FFF2-40B4-BE49-F238E27FC236}">
                <a16:creationId xmlns="" xmlns:a16="http://schemas.microsoft.com/office/drawing/2014/main" id="{0741B418-77D0-4209-8138-7E2DB44DC3C0}"/>
              </a:ext>
            </a:extLst>
          </p:cNvPr>
          <p:cNvGrpSpPr/>
          <p:nvPr/>
        </p:nvGrpSpPr>
        <p:grpSpPr>
          <a:xfrm>
            <a:off x="6753135" y="3521839"/>
            <a:ext cx="213692" cy="104130"/>
            <a:chOff x="1043608" y="4077072"/>
            <a:chExt cx="216024" cy="72008"/>
          </a:xfrm>
        </p:grpSpPr>
        <p:cxnSp>
          <p:nvCxnSpPr>
            <p:cNvPr id="88" name="直線コネクタ 87">
              <a:extLst>
                <a:ext uri="{FF2B5EF4-FFF2-40B4-BE49-F238E27FC236}">
                  <a16:creationId xmlns="" xmlns:a16="http://schemas.microsoft.com/office/drawing/2014/main" id="{8596A5EB-67D7-452B-8F76-F43867451071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>
              <a:extLst>
                <a:ext uri="{FF2B5EF4-FFF2-40B4-BE49-F238E27FC236}">
                  <a16:creationId xmlns="" xmlns:a16="http://schemas.microsoft.com/office/drawing/2014/main" id="{DD7E5A6C-142B-49DF-B28D-BBA2B4F1C180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コネクタ 89">
              <a:extLst>
                <a:ext uri="{FF2B5EF4-FFF2-40B4-BE49-F238E27FC236}">
                  <a16:creationId xmlns="" xmlns:a16="http://schemas.microsoft.com/office/drawing/2014/main" id="{5272587E-4B8C-4537-AB3C-44A1C123A88A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グループ化 90">
            <a:extLst>
              <a:ext uri="{FF2B5EF4-FFF2-40B4-BE49-F238E27FC236}">
                <a16:creationId xmlns="" xmlns:a16="http://schemas.microsoft.com/office/drawing/2014/main" id="{515CAACC-694A-44EF-94EB-7203373F6CFB}"/>
              </a:ext>
            </a:extLst>
          </p:cNvPr>
          <p:cNvGrpSpPr/>
          <p:nvPr/>
        </p:nvGrpSpPr>
        <p:grpSpPr>
          <a:xfrm>
            <a:off x="6759485" y="3240492"/>
            <a:ext cx="512142" cy="147588"/>
            <a:chOff x="1043608" y="4077072"/>
            <a:chExt cx="216024" cy="72008"/>
          </a:xfrm>
        </p:grpSpPr>
        <p:cxnSp>
          <p:nvCxnSpPr>
            <p:cNvPr id="92" name="直線コネクタ 91">
              <a:extLst>
                <a:ext uri="{FF2B5EF4-FFF2-40B4-BE49-F238E27FC236}">
                  <a16:creationId xmlns="" xmlns:a16="http://schemas.microsoft.com/office/drawing/2014/main" id="{05D688F5-625B-4A17-97B0-757C6F92F6BA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>
              <a:extLst>
                <a:ext uri="{FF2B5EF4-FFF2-40B4-BE49-F238E27FC236}">
                  <a16:creationId xmlns="" xmlns:a16="http://schemas.microsoft.com/office/drawing/2014/main" id="{038FAAFB-2725-47C0-B975-6620AAFE345C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>
              <a:extLst>
                <a:ext uri="{FF2B5EF4-FFF2-40B4-BE49-F238E27FC236}">
                  <a16:creationId xmlns="" xmlns:a16="http://schemas.microsoft.com/office/drawing/2014/main" id="{157BEF9A-A859-42D8-93B1-57B1739ED488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グループ化 95">
            <a:extLst>
              <a:ext uri="{FF2B5EF4-FFF2-40B4-BE49-F238E27FC236}">
                <a16:creationId xmlns="" xmlns:a16="http://schemas.microsoft.com/office/drawing/2014/main" id="{0AC3935B-D05C-417E-95A4-7A5304775680}"/>
              </a:ext>
            </a:extLst>
          </p:cNvPr>
          <p:cNvGrpSpPr/>
          <p:nvPr/>
        </p:nvGrpSpPr>
        <p:grpSpPr>
          <a:xfrm>
            <a:off x="7048039" y="3521839"/>
            <a:ext cx="213692" cy="104130"/>
            <a:chOff x="1043608" y="4077072"/>
            <a:chExt cx="216024" cy="72008"/>
          </a:xfrm>
        </p:grpSpPr>
        <p:cxnSp>
          <p:nvCxnSpPr>
            <p:cNvPr id="97" name="直線コネクタ 96">
              <a:extLst>
                <a:ext uri="{FF2B5EF4-FFF2-40B4-BE49-F238E27FC236}">
                  <a16:creationId xmlns="" xmlns:a16="http://schemas.microsoft.com/office/drawing/2014/main" id="{ABEA9F8A-5FD5-4D25-8F19-1B1E16632C34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コネクタ 97">
              <a:extLst>
                <a:ext uri="{FF2B5EF4-FFF2-40B4-BE49-F238E27FC236}">
                  <a16:creationId xmlns="" xmlns:a16="http://schemas.microsoft.com/office/drawing/2014/main" id="{5E5E4BB7-3FBA-4D24-9F1B-A754367CB1EA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コネクタ 98">
              <a:extLst>
                <a:ext uri="{FF2B5EF4-FFF2-40B4-BE49-F238E27FC236}">
                  <a16:creationId xmlns="" xmlns:a16="http://schemas.microsoft.com/office/drawing/2014/main" id="{D44EC7DA-80D3-4900-A4A4-EC5A7C6EE906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グループ化 101">
            <a:extLst>
              <a:ext uri="{FF2B5EF4-FFF2-40B4-BE49-F238E27FC236}">
                <a16:creationId xmlns="" xmlns:a16="http://schemas.microsoft.com/office/drawing/2014/main" id="{CC5EE52B-0E19-4253-B4AC-4E2F86EF7EA9}"/>
              </a:ext>
            </a:extLst>
          </p:cNvPr>
          <p:cNvGrpSpPr/>
          <p:nvPr/>
        </p:nvGrpSpPr>
        <p:grpSpPr>
          <a:xfrm>
            <a:off x="7964571" y="2992383"/>
            <a:ext cx="213692" cy="104130"/>
            <a:chOff x="1043608" y="4077072"/>
            <a:chExt cx="216024" cy="72008"/>
          </a:xfrm>
        </p:grpSpPr>
        <p:cxnSp>
          <p:nvCxnSpPr>
            <p:cNvPr id="103" name="直線コネクタ 102">
              <a:extLst>
                <a:ext uri="{FF2B5EF4-FFF2-40B4-BE49-F238E27FC236}">
                  <a16:creationId xmlns="" xmlns:a16="http://schemas.microsoft.com/office/drawing/2014/main" id="{CD6D5793-D7EB-41F4-9F85-7C09FF452B22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線コネクタ 103">
              <a:extLst>
                <a:ext uri="{FF2B5EF4-FFF2-40B4-BE49-F238E27FC236}">
                  <a16:creationId xmlns="" xmlns:a16="http://schemas.microsoft.com/office/drawing/2014/main" id="{C6A94978-0B35-4771-94BA-5A4A1CDFCC5B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線コネクタ 104">
              <a:extLst>
                <a:ext uri="{FF2B5EF4-FFF2-40B4-BE49-F238E27FC236}">
                  <a16:creationId xmlns="" xmlns:a16="http://schemas.microsoft.com/office/drawing/2014/main" id="{1D74DB1E-CBEA-455A-859F-544448A92D7C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グループ化 105">
            <a:extLst>
              <a:ext uri="{FF2B5EF4-FFF2-40B4-BE49-F238E27FC236}">
                <a16:creationId xmlns="" xmlns:a16="http://schemas.microsoft.com/office/drawing/2014/main" id="{62CE0717-F465-4096-8927-55FDA36AE146}"/>
              </a:ext>
            </a:extLst>
          </p:cNvPr>
          <p:cNvGrpSpPr/>
          <p:nvPr/>
        </p:nvGrpSpPr>
        <p:grpSpPr>
          <a:xfrm>
            <a:off x="7970921" y="2682101"/>
            <a:ext cx="512142" cy="147588"/>
            <a:chOff x="1043608" y="4077072"/>
            <a:chExt cx="216024" cy="72008"/>
          </a:xfrm>
        </p:grpSpPr>
        <p:cxnSp>
          <p:nvCxnSpPr>
            <p:cNvPr id="107" name="直線コネクタ 106">
              <a:extLst>
                <a:ext uri="{FF2B5EF4-FFF2-40B4-BE49-F238E27FC236}">
                  <a16:creationId xmlns="" xmlns:a16="http://schemas.microsoft.com/office/drawing/2014/main" id="{59E1E31C-292D-4FF7-952E-0DB3D155FD41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コネクタ 107">
              <a:extLst>
                <a:ext uri="{FF2B5EF4-FFF2-40B4-BE49-F238E27FC236}">
                  <a16:creationId xmlns="" xmlns:a16="http://schemas.microsoft.com/office/drawing/2014/main" id="{7337CE55-B366-4CB4-97F4-ACAAC51A57AB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コネクタ 108">
              <a:extLst>
                <a:ext uri="{FF2B5EF4-FFF2-40B4-BE49-F238E27FC236}">
                  <a16:creationId xmlns="" xmlns:a16="http://schemas.microsoft.com/office/drawing/2014/main" id="{0BD5A1F4-FC8E-4341-A6F5-E789442C2AB1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グループ化 110">
            <a:extLst>
              <a:ext uri="{FF2B5EF4-FFF2-40B4-BE49-F238E27FC236}">
                <a16:creationId xmlns="" xmlns:a16="http://schemas.microsoft.com/office/drawing/2014/main" id="{4ED37734-974E-4CAB-B74F-117915AB77B3}"/>
              </a:ext>
            </a:extLst>
          </p:cNvPr>
          <p:cNvGrpSpPr/>
          <p:nvPr/>
        </p:nvGrpSpPr>
        <p:grpSpPr>
          <a:xfrm>
            <a:off x="8259475" y="2992383"/>
            <a:ext cx="213692" cy="104130"/>
            <a:chOff x="1043608" y="4077072"/>
            <a:chExt cx="216024" cy="72008"/>
          </a:xfrm>
        </p:grpSpPr>
        <p:cxnSp>
          <p:nvCxnSpPr>
            <p:cNvPr id="112" name="直線コネクタ 111">
              <a:extLst>
                <a:ext uri="{FF2B5EF4-FFF2-40B4-BE49-F238E27FC236}">
                  <a16:creationId xmlns="" xmlns:a16="http://schemas.microsoft.com/office/drawing/2014/main" id="{159790D9-78C1-45BA-BBBC-FA07E80893DB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コネクタ 112">
              <a:extLst>
                <a:ext uri="{FF2B5EF4-FFF2-40B4-BE49-F238E27FC236}">
                  <a16:creationId xmlns="" xmlns:a16="http://schemas.microsoft.com/office/drawing/2014/main" id="{C8A91DAF-4105-49EB-A79C-D6D3DDD8D6DB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コネクタ 113">
              <a:extLst>
                <a:ext uri="{FF2B5EF4-FFF2-40B4-BE49-F238E27FC236}">
                  <a16:creationId xmlns="" xmlns:a16="http://schemas.microsoft.com/office/drawing/2014/main" id="{55EBD656-04E0-4C93-BB93-725B7DEBC2F5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テキスト ボックス 6">
            <a:extLst>
              <a:ext uri="{FF2B5EF4-FFF2-40B4-BE49-F238E27FC236}">
                <a16:creationId xmlns="" xmlns:a16="http://schemas.microsoft.com/office/drawing/2014/main" id="{E6568D4D-1257-435A-870C-D726FE38D257}"/>
              </a:ext>
            </a:extLst>
          </p:cNvPr>
          <p:cNvSpPr txBox="1"/>
          <p:nvPr/>
        </p:nvSpPr>
        <p:spPr>
          <a:xfrm>
            <a:off x="3633352" y="214204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#</a:t>
            </a:r>
            <a:endParaRPr kumimoji="1" lang="ja-JP" altLang="en-US" sz="1400" dirty="0"/>
          </a:p>
        </p:txBody>
      </p:sp>
      <p:grpSp>
        <p:nvGrpSpPr>
          <p:cNvPr id="22" name="グループ化 21">
            <a:extLst>
              <a:ext uri="{FF2B5EF4-FFF2-40B4-BE49-F238E27FC236}">
                <a16:creationId xmlns="" xmlns:a16="http://schemas.microsoft.com/office/drawing/2014/main" id="{E4347781-C43A-4C28-ADF9-09384200BD0A}"/>
              </a:ext>
            </a:extLst>
          </p:cNvPr>
          <p:cNvGrpSpPr/>
          <p:nvPr/>
        </p:nvGrpSpPr>
        <p:grpSpPr>
          <a:xfrm>
            <a:off x="5195609" y="2221305"/>
            <a:ext cx="1483837" cy="954107"/>
            <a:chOff x="5195609" y="2221305"/>
            <a:chExt cx="1483837" cy="954107"/>
          </a:xfrm>
        </p:grpSpPr>
        <p:grpSp>
          <p:nvGrpSpPr>
            <p:cNvPr id="119" name="グループ化 118"/>
            <p:cNvGrpSpPr/>
            <p:nvPr/>
          </p:nvGrpSpPr>
          <p:grpSpPr>
            <a:xfrm>
              <a:off x="5195609" y="2221305"/>
              <a:ext cx="1483837" cy="954107"/>
              <a:chOff x="720833" y="2224164"/>
              <a:chExt cx="1450013" cy="1022795"/>
            </a:xfrm>
          </p:grpSpPr>
          <p:sp>
            <p:nvSpPr>
              <p:cNvPr id="120" name="テキスト ボックス 119">
                <a:extLst>
                  <a:ext uri="{FF2B5EF4-FFF2-40B4-BE49-F238E27FC236}">
                    <a16:creationId xmlns="" xmlns:a16="http://schemas.microsoft.com/office/drawing/2014/main" id="{351D626A-9EC3-40F4-8C66-01DD93B70092}"/>
                  </a:ext>
                </a:extLst>
              </p:cNvPr>
              <p:cNvSpPr txBox="1"/>
              <p:nvPr/>
            </p:nvSpPr>
            <p:spPr>
              <a:xfrm>
                <a:off x="732458" y="2224164"/>
                <a:ext cx="1438388" cy="102279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400" dirty="0"/>
                  <a:t>n</a:t>
                </a:r>
                <a:r>
                  <a:rPr kumimoji="1" lang="en-US" altLang="ja-JP" sz="1400" dirty="0"/>
                  <a:t>s: not significant</a:t>
                </a:r>
              </a:p>
              <a:p>
                <a:r>
                  <a:rPr kumimoji="1" lang="en-US" altLang="ja-JP" sz="1400" dirty="0"/>
                  <a:t>  : </a:t>
                </a:r>
                <a:r>
                  <a:rPr kumimoji="1" lang="en-US" altLang="ja-JP" sz="1400" i="1" dirty="0"/>
                  <a:t>P</a:t>
                </a:r>
                <a:r>
                  <a:rPr kumimoji="1" lang="en-US" altLang="ja-JP" sz="1400" dirty="0"/>
                  <a:t> &lt; 0.05</a:t>
                </a:r>
              </a:p>
              <a:p>
                <a:r>
                  <a:rPr lang="en-US" altLang="ja-JP" sz="1400" dirty="0"/>
                  <a:t>     : </a:t>
                </a:r>
                <a:r>
                  <a:rPr lang="en-US" altLang="ja-JP" sz="1400" i="1" dirty="0"/>
                  <a:t>P</a:t>
                </a:r>
                <a:r>
                  <a:rPr lang="en-US" altLang="ja-JP" sz="1400" dirty="0"/>
                  <a:t> &lt; 0.01</a:t>
                </a:r>
              </a:p>
              <a:p>
                <a:r>
                  <a:rPr lang="en-US" altLang="ja-JP" sz="1400" dirty="0"/>
                  <a:t>   : </a:t>
                </a:r>
                <a:r>
                  <a:rPr lang="en-US" altLang="ja-JP" sz="1400" i="1" dirty="0"/>
                  <a:t>P </a:t>
                </a:r>
                <a:r>
                  <a:rPr lang="en-US" altLang="ja-JP" sz="1400" dirty="0"/>
                  <a:t>&lt; 0.001</a:t>
                </a:r>
              </a:p>
            </p:txBody>
          </p:sp>
          <p:sp>
            <p:nvSpPr>
              <p:cNvPr id="121" name="テキスト ボックス 120">
                <a:extLst>
                  <a:ext uri="{FF2B5EF4-FFF2-40B4-BE49-F238E27FC236}">
                    <a16:creationId xmlns="" xmlns:a16="http://schemas.microsoft.com/office/drawing/2014/main" id="{0F6ABA8E-738D-401F-88D9-6FEF1CF76433}"/>
                  </a:ext>
                </a:extLst>
              </p:cNvPr>
              <p:cNvSpPr txBox="1"/>
              <p:nvPr/>
            </p:nvSpPr>
            <p:spPr>
              <a:xfrm>
                <a:off x="720833" y="2488541"/>
                <a:ext cx="392247" cy="560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400" dirty="0"/>
                  <a:t>*</a:t>
                </a:r>
              </a:p>
              <a:p>
                <a:r>
                  <a:rPr kumimoji="1" lang="en-US" altLang="ja-JP" sz="1400" dirty="0"/>
                  <a:t>**</a:t>
                </a:r>
              </a:p>
            </p:txBody>
          </p:sp>
        </p:grpSp>
        <p:sp>
          <p:nvSpPr>
            <p:cNvPr id="21" name="テキスト ボックス 20">
              <a:extLst>
                <a:ext uri="{FF2B5EF4-FFF2-40B4-BE49-F238E27FC236}">
                  <a16:creationId xmlns="" xmlns:a16="http://schemas.microsoft.com/office/drawing/2014/main" id="{D059F6E6-D8E4-4615-AFCD-0FFA904EAF2D}"/>
                </a:ext>
              </a:extLst>
            </p:cNvPr>
            <p:cNvSpPr txBox="1"/>
            <p:nvPr/>
          </p:nvSpPr>
          <p:spPr>
            <a:xfrm>
              <a:off x="5206488" y="286416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#</a:t>
              </a:r>
              <a:endParaRPr kumimoji="1" lang="ja-JP" altLang="en-US" sz="1400" dirty="0"/>
            </a:p>
          </p:txBody>
        </p:sp>
      </p:grpSp>
      <p:sp>
        <p:nvSpPr>
          <p:cNvPr id="118" name="テキスト ボックス 117">
            <a:extLst>
              <a:ext uri="{FF2B5EF4-FFF2-40B4-BE49-F238E27FC236}">
                <a16:creationId xmlns="" xmlns:a16="http://schemas.microsoft.com/office/drawing/2014/main" id="{8D08B48C-20F5-4CD8-9A2F-788536D456B0}"/>
              </a:ext>
            </a:extLst>
          </p:cNvPr>
          <p:cNvSpPr txBox="1"/>
          <p:nvPr/>
        </p:nvSpPr>
        <p:spPr>
          <a:xfrm>
            <a:off x="5810928" y="3699260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22" name="テキスト ボックス 121">
            <a:extLst>
              <a:ext uri="{FF2B5EF4-FFF2-40B4-BE49-F238E27FC236}">
                <a16:creationId xmlns="" xmlns:a16="http://schemas.microsoft.com/office/drawing/2014/main" id="{8E7E9475-0C15-45C4-A6D1-465AF6091D6E}"/>
              </a:ext>
            </a:extLst>
          </p:cNvPr>
          <p:cNvSpPr txBox="1"/>
          <p:nvPr/>
        </p:nvSpPr>
        <p:spPr>
          <a:xfrm>
            <a:off x="6876256" y="300811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23" name="テキスト ボックス 122">
            <a:extLst>
              <a:ext uri="{FF2B5EF4-FFF2-40B4-BE49-F238E27FC236}">
                <a16:creationId xmlns="" xmlns:a16="http://schemas.microsoft.com/office/drawing/2014/main" id="{A541F72F-A2FB-4EE5-ACC6-65C1F507F7A9}"/>
              </a:ext>
            </a:extLst>
          </p:cNvPr>
          <p:cNvSpPr txBox="1"/>
          <p:nvPr/>
        </p:nvSpPr>
        <p:spPr>
          <a:xfrm>
            <a:off x="7027458" y="3279197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24" name="テキスト ボックス 123">
            <a:extLst>
              <a:ext uri="{FF2B5EF4-FFF2-40B4-BE49-F238E27FC236}">
                <a16:creationId xmlns="" xmlns:a16="http://schemas.microsoft.com/office/drawing/2014/main" id="{3347CA64-E385-41EE-BAF5-2BAFF66025E3}"/>
              </a:ext>
            </a:extLst>
          </p:cNvPr>
          <p:cNvSpPr txBox="1"/>
          <p:nvPr/>
        </p:nvSpPr>
        <p:spPr>
          <a:xfrm>
            <a:off x="6733639" y="328176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25" name="テキスト ボックス 124">
            <a:extLst>
              <a:ext uri="{FF2B5EF4-FFF2-40B4-BE49-F238E27FC236}">
                <a16:creationId xmlns="" xmlns:a16="http://schemas.microsoft.com/office/drawing/2014/main" id="{79B7309B-23A4-4CF5-BBC3-77FE38EE5B88}"/>
              </a:ext>
            </a:extLst>
          </p:cNvPr>
          <p:cNvSpPr txBox="1"/>
          <p:nvPr/>
        </p:nvSpPr>
        <p:spPr>
          <a:xfrm>
            <a:off x="706716" y="2878648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26" name="テキスト ボックス 125">
            <a:extLst>
              <a:ext uri="{FF2B5EF4-FFF2-40B4-BE49-F238E27FC236}">
                <a16:creationId xmlns="" xmlns:a16="http://schemas.microsoft.com/office/drawing/2014/main" id="{8DBF033F-F8F5-49C1-84A4-648185AA0FC9}"/>
              </a:ext>
            </a:extLst>
          </p:cNvPr>
          <p:cNvSpPr txBox="1"/>
          <p:nvPr/>
        </p:nvSpPr>
        <p:spPr>
          <a:xfrm>
            <a:off x="3490348" y="2431990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27" name="テキスト ボックス 126">
            <a:extLst>
              <a:ext uri="{FF2B5EF4-FFF2-40B4-BE49-F238E27FC236}">
                <a16:creationId xmlns="" xmlns:a16="http://schemas.microsoft.com/office/drawing/2014/main" id="{15F70CC5-B14A-4F2C-A5CD-97872A89AFE7}"/>
              </a:ext>
            </a:extLst>
          </p:cNvPr>
          <p:cNvSpPr txBox="1"/>
          <p:nvPr/>
        </p:nvSpPr>
        <p:spPr>
          <a:xfrm>
            <a:off x="2537664" y="329758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28" name="テキスト ボックス 127">
            <a:extLst>
              <a:ext uri="{FF2B5EF4-FFF2-40B4-BE49-F238E27FC236}">
                <a16:creationId xmlns="" xmlns:a16="http://schemas.microsoft.com/office/drawing/2014/main" id="{F336D73E-4FA1-47DB-AF81-4D3FBB93DCDA}"/>
              </a:ext>
            </a:extLst>
          </p:cNvPr>
          <p:cNvSpPr txBox="1"/>
          <p:nvPr/>
        </p:nvSpPr>
        <p:spPr>
          <a:xfrm>
            <a:off x="2404537" y="301449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29" name="テキスト ボックス 128">
            <a:extLst>
              <a:ext uri="{FF2B5EF4-FFF2-40B4-BE49-F238E27FC236}">
                <a16:creationId xmlns="" xmlns:a16="http://schemas.microsoft.com/office/drawing/2014/main" id="{23C87EAB-FAF4-4B5F-BDA0-882ACA6DA838}"/>
              </a:ext>
            </a:extLst>
          </p:cNvPr>
          <p:cNvSpPr txBox="1"/>
          <p:nvPr/>
        </p:nvSpPr>
        <p:spPr>
          <a:xfrm>
            <a:off x="1194587" y="35806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30" name="テキスト ボックス 129">
            <a:extLst>
              <a:ext uri="{FF2B5EF4-FFF2-40B4-BE49-F238E27FC236}">
                <a16:creationId xmlns="" xmlns:a16="http://schemas.microsoft.com/office/drawing/2014/main" id="{054A03C5-4872-4332-852E-0F037C8F701D}"/>
              </a:ext>
            </a:extLst>
          </p:cNvPr>
          <p:cNvSpPr txBox="1"/>
          <p:nvPr/>
        </p:nvSpPr>
        <p:spPr>
          <a:xfrm>
            <a:off x="7938475" y="275539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31" name="テキスト ボックス 130">
            <a:extLst>
              <a:ext uri="{FF2B5EF4-FFF2-40B4-BE49-F238E27FC236}">
                <a16:creationId xmlns="" xmlns:a16="http://schemas.microsoft.com/office/drawing/2014/main" id="{A6236212-1123-41DB-BC6D-8E6960B66B3D}"/>
              </a:ext>
            </a:extLst>
          </p:cNvPr>
          <p:cNvSpPr txBox="1"/>
          <p:nvPr/>
        </p:nvSpPr>
        <p:spPr>
          <a:xfrm>
            <a:off x="8240645" y="276118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32" name="テキスト ボックス 131">
            <a:extLst>
              <a:ext uri="{FF2B5EF4-FFF2-40B4-BE49-F238E27FC236}">
                <a16:creationId xmlns="" xmlns:a16="http://schemas.microsoft.com/office/drawing/2014/main" id="{A229025A-C4AB-4236-93DE-35C2A1295A28}"/>
              </a:ext>
            </a:extLst>
          </p:cNvPr>
          <p:cNvSpPr txBox="1"/>
          <p:nvPr/>
        </p:nvSpPr>
        <p:spPr>
          <a:xfrm>
            <a:off x="8082465" y="244483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36" name="タイトル 3">
            <a:extLst>
              <a:ext uri="{FF2B5EF4-FFF2-40B4-BE49-F238E27FC236}">
                <a16:creationId xmlns="" xmlns:a16="http://schemas.microsoft.com/office/drawing/2014/main" id="{7EB66053-0DEC-4F3A-82B6-66E81816BE60}"/>
              </a:ext>
            </a:extLst>
          </p:cNvPr>
          <p:cNvSpPr txBox="1">
            <a:spLocks/>
          </p:cNvSpPr>
          <p:nvPr/>
        </p:nvSpPr>
        <p:spPr>
          <a:xfrm>
            <a:off x="0" y="4115"/>
            <a:ext cx="2678971" cy="688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800" dirty="0"/>
              <a:t>Additional</a:t>
            </a:r>
            <a:r>
              <a:rPr lang="ja-JP" altLang="en-US" sz="2800" dirty="0"/>
              <a:t> </a:t>
            </a:r>
            <a:r>
              <a:rPr lang="en-US" altLang="ja-JP" sz="2800" dirty="0"/>
              <a:t>file</a:t>
            </a:r>
            <a:r>
              <a:rPr lang="ja-JP" altLang="en-US" sz="2800" dirty="0"/>
              <a:t> </a:t>
            </a:r>
            <a:r>
              <a:rPr lang="en-US" altLang="ja-JP" sz="2800" dirty="0"/>
              <a:t>2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80030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7256</TotalTime>
  <Words>113</Words>
  <Application>Microsoft Office PowerPoint</Application>
  <PresentationFormat>画面に合わせる (4:3)</PresentationFormat>
  <Paragraphs>51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PowerPoint プレゼンテーション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TGI+TGA</dc:title>
  <dc:creator>USER</dc:creator>
  <cp:lastModifiedBy>user</cp:lastModifiedBy>
  <cp:revision>248</cp:revision>
  <cp:lastPrinted>2018-12-11T07:43:24Z</cp:lastPrinted>
  <dcterms:created xsi:type="dcterms:W3CDTF">2016-09-01T06:03:53Z</dcterms:created>
  <dcterms:modified xsi:type="dcterms:W3CDTF">2018-12-15T05:05:39Z</dcterms:modified>
</cp:coreProperties>
</file>