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70" r:id="rId2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samu Nagano" initials="ON" lastIdx="1" clrIdx="0">
    <p:extLst>
      <p:ext uri="{19B8F6BF-5375-455C-9EA6-DF929625EA0E}">
        <p15:presenceInfo xmlns:p15="http://schemas.microsoft.com/office/powerpoint/2012/main" userId="Osamu Nagan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7792" autoAdjust="0"/>
    <p:restoredTop sz="95030" autoAdjust="0"/>
  </p:normalViewPr>
  <p:slideViewPr>
    <p:cSldViewPr>
      <p:cViewPr varScale="1">
        <p:scale>
          <a:sx n="73" d="100"/>
          <a:sy n="73" d="100"/>
        </p:scale>
        <p:origin x="78" y="7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047357118637681"/>
          <c:y val="5.5612105140303958E-2"/>
          <c:w val="0.84329856415006943"/>
          <c:h val="0.83135172929814449"/>
        </c:manualLayout>
      </c:layout>
      <c:barChart>
        <c:barDir val="col"/>
        <c:grouping val="clustered"/>
        <c:varyColors val="0"/>
        <c:ser>
          <c:idx val="2"/>
          <c:order val="0"/>
          <c:tx>
            <c:v>R100 (50%)</c:v>
          </c:tx>
          <c:spPr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統計!$S$94:$U$94</c:f>
                <c:numCache>
                  <c:formatCode>General</c:formatCode>
                  <c:ptCount val="3"/>
                  <c:pt idx="0">
                    <c:v>9.4180526296787934E-4</c:v>
                  </c:pt>
                  <c:pt idx="1">
                    <c:v>3.0512102364930126E-3</c:v>
                  </c:pt>
                  <c:pt idx="2">
                    <c:v>5.7010126036112331E-3</c:v>
                  </c:pt>
                </c:numCache>
              </c:numRef>
            </c:plus>
            <c:minus>
              <c:numRef>
                <c:f>統計!$S$94:$U$94</c:f>
                <c:numCache>
                  <c:formatCode>General</c:formatCode>
                  <c:ptCount val="3"/>
                  <c:pt idx="0">
                    <c:v>9.4180526296787934E-4</c:v>
                  </c:pt>
                  <c:pt idx="1">
                    <c:v>3.0512102364930126E-3</c:v>
                  </c:pt>
                  <c:pt idx="2">
                    <c:v>5.7010126036112331E-3</c:v>
                  </c:pt>
                </c:numCache>
              </c:numRef>
            </c:minus>
          </c:errBars>
          <c:val>
            <c:numRef>
              <c:f>統計!$S$89:$U$89</c:f>
              <c:numCache>
                <c:formatCode>General</c:formatCode>
                <c:ptCount val="3"/>
                <c:pt idx="0">
                  <c:v>0.18517515728127271</c:v>
                </c:pt>
                <c:pt idx="1">
                  <c:v>0.2033463659757519</c:v>
                </c:pt>
                <c:pt idx="2">
                  <c:v>0.22706543124952289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181-4CA6-95D6-E6F38224E7C1}"/>
            </c:ext>
          </c:extLst>
        </c:ser>
        <c:ser>
          <c:idx val="1"/>
          <c:order val="1"/>
          <c:tx>
            <c:v>3100B (50%)</c:v>
          </c:tx>
          <c:spPr>
            <a:pattFill prst="pct10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統計!$S$93:$U$93</c:f>
                <c:numCache>
                  <c:formatCode>General</c:formatCode>
                  <c:ptCount val="3"/>
                  <c:pt idx="0">
                    <c:v>2.5968897384629464E-3</c:v>
                  </c:pt>
                  <c:pt idx="1">
                    <c:v>4.0249307455158014E-3</c:v>
                  </c:pt>
                  <c:pt idx="2">
                    <c:v>1.7878321918071954E-3</c:v>
                  </c:pt>
                </c:numCache>
              </c:numRef>
            </c:plus>
            <c:minus>
              <c:numRef>
                <c:f>統計!$S$93:$U$93</c:f>
                <c:numCache>
                  <c:formatCode>General</c:formatCode>
                  <c:ptCount val="3"/>
                  <c:pt idx="0">
                    <c:v>2.5968897384629464E-3</c:v>
                  </c:pt>
                  <c:pt idx="1">
                    <c:v>4.0249307455158014E-3</c:v>
                  </c:pt>
                  <c:pt idx="2">
                    <c:v>1.7878321918071954E-3</c:v>
                  </c:pt>
                </c:numCache>
              </c:numRef>
            </c:minus>
          </c:errBars>
          <c:val>
            <c:numRef>
              <c:f>統計!$S$88:$U$88</c:f>
              <c:numCache>
                <c:formatCode>General</c:formatCode>
                <c:ptCount val="3"/>
                <c:pt idx="0">
                  <c:v>0.18239625108619323</c:v>
                </c:pt>
                <c:pt idx="1">
                  <c:v>0.18296453594033685</c:v>
                </c:pt>
                <c:pt idx="2">
                  <c:v>0.19592277305052422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181-4CA6-95D6-E6F38224E7C1}"/>
            </c:ext>
          </c:extLst>
        </c:ser>
        <c:ser>
          <c:idx val="0"/>
          <c:order val="2"/>
          <c:tx>
            <c:v>3100B (33%)</c:v>
          </c:tx>
          <c:spPr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統計!$S$92:$U$92</c:f>
                <c:numCache>
                  <c:formatCode>General</c:formatCode>
                  <c:ptCount val="3"/>
                  <c:pt idx="0">
                    <c:v>6.3922283213695618E-3</c:v>
                  </c:pt>
                  <c:pt idx="1">
                    <c:v>4.2343804085390058E-3</c:v>
                  </c:pt>
                  <c:pt idx="2">
                    <c:v>4.0711291462310114E-3</c:v>
                  </c:pt>
                </c:numCache>
              </c:numRef>
            </c:plus>
            <c:minus>
              <c:numRef>
                <c:f>統計!$S$92:$U$92</c:f>
                <c:numCache>
                  <c:formatCode>General</c:formatCode>
                  <c:ptCount val="3"/>
                  <c:pt idx="0">
                    <c:v>6.3922283213695618E-3</c:v>
                  </c:pt>
                  <c:pt idx="1">
                    <c:v>4.2343804085390058E-3</c:v>
                  </c:pt>
                  <c:pt idx="2">
                    <c:v>4.0711291462310114E-3</c:v>
                  </c:pt>
                </c:numCache>
              </c:numRef>
            </c:minus>
          </c:errBars>
          <c:val>
            <c:numRef>
              <c:f>統計!$S$87:$U$87</c:f>
              <c:numCache>
                <c:formatCode>General</c:formatCode>
                <c:ptCount val="3"/>
                <c:pt idx="0">
                  <c:v>0.16618282009307764</c:v>
                </c:pt>
                <c:pt idx="1">
                  <c:v>0.16971114277684271</c:v>
                </c:pt>
                <c:pt idx="2">
                  <c:v>0.17323585346659218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181-4CA6-95D6-E6F38224E7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0301840"/>
        <c:axId val="390302232"/>
      </c:barChart>
      <c:catAx>
        <c:axId val="390301840"/>
        <c:scaling>
          <c:orientation val="minMax"/>
        </c:scaling>
        <c:delete val="0"/>
        <c:axPos val="b"/>
        <c:majorTickMark val="out"/>
        <c:minorTickMark val="none"/>
        <c:tickLblPos val="nextTo"/>
        <c:crossAx val="390302232"/>
        <c:crosses val="autoZero"/>
        <c:auto val="1"/>
        <c:lblAlgn val="ctr"/>
        <c:lblOffset val="100"/>
        <c:noMultiLvlLbl val="0"/>
      </c:catAx>
      <c:valAx>
        <c:axId val="390302232"/>
        <c:scaling>
          <c:orientation val="minMax"/>
          <c:max val="0.4"/>
          <c:min val="0.1"/>
        </c:scaling>
        <c:delete val="0"/>
        <c:axPos val="l"/>
        <c:majorGridlines/>
        <c:minorGridlines>
          <c:spPr>
            <a:ln>
              <a:solidFill>
                <a:schemeClr val="bg1">
                  <a:lumMod val="75000"/>
                </a:schemeClr>
              </a:solidFill>
            </a:ln>
          </c:spPr>
        </c:minorGridlines>
        <c:numFmt formatCode="0.0_ 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ja-JP"/>
          </a:p>
        </c:txPr>
        <c:crossAx val="390301840"/>
        <c:crosses val="autoZero"/>
        <c:crossBetween val="between"/>
        <c:majorUnit val="0.1"/>
        <c:minorUnit val="2.0000000000000004E-2"/>
      </c:valAx>
    </c:plotArea>
    <c:legend>
      <c:legendPos val="r"/>
      <c:layout>
        <c:manualLayout>
          <c:xMode val="edge"/>
          <c:yMode val="edge"/>
          <c:x val="0.13676206751246933"/>
          <c:y val="6.2829762171058706E-2"/>
          <c:w val="0.824233659117942"/>
          <c:h val="6.1592801308479876E-2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</c:spPr>
      <c:txPr>
        <a:bodyPr/>
        <a:lstStyle/>
        <a:p>
          <a:pPr>
            <a:defRPr sz="1500"/>
          </a:pPr>
          <a:endParaRPr lang="ja-JP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047357118637681"/>
          <c:y val="5.5612105140303958E-2"/>
          <c:w val="0.84329856415006943"/>
          <c:h val="0.83135172929814449"/>
        </c:manualLayout>
      </c:layout>
      <c:barChart>
        <c:barDir val="col"/>
        <c:grouping val="clustered"/>
        <c:varyColors val="0"/>
        <c:ser>
          <c:idx val="2"/>
          <c:order val="0"/>
          <c:tx>
            <c:v>R100 (50%)</c:v>
          </c:tx>
          <c:spPr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統計!$S$45:$U$45</c:f>
                <c:numCache>
                  <c:formatCode>General</c:formatCode>
                  <c:ptCount val="3"/>
                  <c:pt idx="0">
                    <c:v>4.0351642240879174E-3</c:v>
                  </c:pt>
                  <c:pt idx="1">
                    <c:v>2.9748633123291121E-3</c:v>
                  </c:pt>
                  <c:pt idx="2">
                    <c:v>8.8150504168856645E-3</c:v>
                  </c:pt>
                </c:numCache>
              </c:numRef>
            </c:plus>
            <c:minus>
              <c:numRef>
                <c:f>統計!$S$45:$U$45</c:f>
                <c:numCache>
                  <c:formatCode>General</c:formatCode>
                  <c:ptCount val="3"/>
                  <c:pt idx="0">
                    <c:v>4.0351642240879174E-3</c:v>
                  </c:pt>
                  <c:pt idx="1">
                    <c:v>2.9748633123291121E-3</c:v>
                  </c:pt>
                  <c:pt idx="2">
                    <c:v>8.8150504168856645E-3</c:v>
                  </c:pt>
                </c:numCache>
              </c:numRef>
            </c:minus>
          </c:errBars>
          <c:val>
            <c:numRef>
              <c:f>統計!$S$40:$U$40</c:f>
              <c:numCache>
                <c:formatCode>General</c:formatCode>
                <c:ptCount val="3"/>
                <c:pt idx="0">
                  <c:v>0.18850149080655951</c:v>
                </c:pt>
                <c:pt idx="1">
                  <c:v>0.22388437278556447</c:v>
                </c:pt>
                <c:pt idx="2">
                  <c:v>0.27004547121057132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71D-4D88-A61E-870F72D03877}"/>
            </c:ext>
          </c:extLst>
        </c:ser>
        <c:ser>
          <c:idx val="1"/>
          <c:order val="1"/>
          <c:tx>
            <c:v>3100B (50%)</c:v>
          </c:tx>
          <c:spPr>
            <a:pattFill prst="pct10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統計!$S$44:$U$44</c:f>
                <c:numCache>
                  <c:formatCode>General</c:formatCode>
                  <c:ptCount val="3"/>
                  <c:pt idx="0">
                    <c:v>5.3428526283916204E-3</c:v>
                  </c:pt>
                  <c:pt idx="1">
                    <c:v>4.298280231264026E-3</c:v>
                  </c:pt>
                  <c:pt idx="2">
                    <c:v>3.5630191701071174E-3</c:v>
                  </c:pt>
                </c:numCache>
              </c:numRef>
            </c:plus>
            <c:minus>
              <c:numRef>
                <c:f>統計!$S$44:$U$44</c:f>
                <c:numCache>
                  <c:formatCode>General</c:formatCode>
                  <c:ptCount val="3"/>
                  <c:pt idx="0">
                    <c:v>5.3428526283916204E-3</c:v>
                  </c:pt>
                  <c:pt idx="1">
                    <c:v>4.298280231264026E-3</c:v>
                  </c:pt>
                  <c:pt idx="2">
                    <c:v>3.5630191701071174E-3</c:v>
                  </c:pt>
                </c:numCache>
              </c:numRef>
            </c:minus>
          </c:errBars>
          <c:val>
            <c:numRef>
              <c:f>統計!$S$39:$U$39</c:f>
              <c:numCache>
                <c:formatCode>General</c:formatCode>
                <c:ptCount val="3"/>
                <c:pt idx="0">
                  <c:v>0.1947932953722698</c:v>
                </c:pt>
                <c:pt idx="1">
                  <c:v>0.21603283019675928</c:v>
                </c:pt>
                <c:pt idx="2">
                  <c:v>0.22306308448356713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71D-4D88-A61E-870F72D03877}"/>
            </c:ext>
          </c:extLst>
        </c:ser>
        <c:ser>
          <c:idx val="0"/>
          <c:order val="2"/>
          <c:tx>
            <c:v>3100B (33%)</c:v>
          </c:tx>
          <c:spPr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統計!$S$43:$U$43</c:f>
                <c:numCache>
                  <c:formatCode>General</c:formatCode>
                  <c:ptCount val="3"/>
                  <c:pt idx="0">
                    <c:v>3.0174513676352044E-3</c:v>
                  </c:pt>
                  <c:pt idx="1">
                    <c:v>6.5857530031682883E-3</c:v>
                  </c:pt>
                  <c:pt idx="2">
                    <c:v>4.8325160265321899E-3</c:v>
                  </c:pt>
                </c:numCache>
              </c:numRef>
            </c:plus>
            <c:minus>
              <c:numRef>
                <c:f>統計!$S$43:$U$43</c:f>
                <c:numCache>
                  <c:formatCode>General</c:formatCode>
                  <c:ptCount val="3"/>
                  <c:pt idx="0">
                    <c:v>3.0174513676352044E-3</c:v>
                  </c:pt>
                  <c:pt idx="1">
                    <c:v>6.5857530031682883E-3</c:v>
                  </c:pt>
                  <c:pt idx="2">
                    <c:v>4.8325160265321899E-3</c:v>
                  </c:pt>
                </c:numCache>
              </c:numRef>
            </c:minus>
          </c:errBars>
          <c:val>
            <c:numRef>
              <c:f>統計!$S$38:$U$38</c:f>
              <c:numCache>
                <c:formatCode>General</c:formatCode>
                <c:ptCount val="3"/>
                <c:pt idx="0">
                  <c:v>0.20519171530362476</c:v>
                </c:pt>
                <c:pt idx="1">
                  <c:v>0.1976870978051338</c:v>
                </c:pt>
                <c:pt idx="2">
                  <c:v>0.21010749571626933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71D-4D88-A61E-870F72D038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0299880"/>
        <c:axId val="390303016"/>
      </c:barChart>
      <c:catAx>
        <c:axId val="390299880"/>
        <c:scaling>
          <c:orientation val="minMax"/>
        </c:scaling>
        <c:delete val="0"/>
        <c:axPos val="b"/>
        <c:majorTickMark val="out"/>
        <c:minorTickMark val="none"/>
        <c:tickLblPos val="nextTo"/>
        <c:crossAx val="390303016"/>
        <c:crosses val="autoZero"/>
        <c:auto val="1"/>
        <c:lblAlgn val="ctr"/>
        <c:lblOffset val="100"/>
        <c:noMultiLvlLbl val="0"/>
      </c:catAx>
      <c:valAx>
        <c:axId val="390303016"/>
        <c:scaling>
          <c:orientation val="minMax"/>
          <c:max val="0.4"/>
          <c:min val="0.1"/>
        </c:scaling>
        <c:delete val="0"/>
        <c:axPos val="l"/>
        <c:majorGridlines/>
        <c:minorGridlines>
          <c:spPr>
            <a:ln>
              <a:solidFill>
                <a:schemeClr val="bg1">
                  <a:lumMod val="75000"/>
                </a:schemeClr>
              </a:solidFill>
            </a:ln>
          </c:spPr>
        </c:minorGridlines>
        <c:numFmt formatCode="0.0_ 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ja-JP"/>
          </a:p>
        </c:txPr>
        <c:crossAx val="390299880"/>
        <c:crosses val="autoZero"/>
        <c:crossBetween val="between"/>
        <c:majorUnit val="0.1"/>
        <c:minorUnit val="2.0000000000000004E-2"/>
      </c:valAx>
    </c:plotArea>
    <c:legend>
      <c:legendPos val="r"/>
      <c:layout>
        <c:manualLayout>
          <c:xMode val="edge"/>
          <c:yMode val="edge"/>
          <c:x val="0.14107649201378497"/>
          <c:y val="6.2829762171058706E-2"/>
          <c:w val="0.8134953003450911"/>
          <c:h val="6.2710991354100173E-2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</c:spPr>
      <c:txPr>
        <a:bodyPr/>
        <a:lstStyle/>
        <a:p>
          <a:pPr>
            <a:defRPr sz="1500"/>
          </a:pPr>
          <a:endParaRPr lang="ja-JP"/>
        </a:p>
      </c:txPr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30"/>
          </a:xfrm>
          <a:prstGeom prst="rect">
            <a:avLst/>
          </a:prstGeom>
        </p:spPr>
        <p:txBody>
          <a:bodyPr vert="horz" lIns="94857" tIns="47429" rIns="94857" bIns="47429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374" y="0"/>
            <a:ext cx="2918831" cy="495030"/>
          </a:xfrm>
          <a:prstGeom prst="rect">
            <a:avLst/>
          </a:prstGeom>
        </p:spPr>
        <p:txBody>
          <a:bodyPr vert="horz" lIns="94857" tIns="47429" rIns="94857" bIns="47429" rtlCol="0"/>
          <a:lstStyle>
            <a:lvl1pPr algn="r">
              <a:defRPr sz="1300"/>
            </a:lvl1pPr>
          </a:lstStyle>
          <a:p>
            <a:fld id="{BCDDEF0A-5DD2-487D-914B-55B4DCB340A1}" type="datetimeFigureOut">
              <a:rPr kumimoji="1" lang="ja-JP" altLang="en-US" smtClean="0"/>
              <a:t>2018/12/15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5028"/>
          </a:xfrm>
          <a:prstGeom prst="rect">
            <a:avLst/>
          </a:prstGeom>
        </p:spPr>
        <p:txBody>
          <a:bodyPr vert="horz" lIns="94857" tIns="47429" rIns="94857" bIns="47429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374" y="9371285"/>
            <a:ext cx="2918831" cy="495028"/>
          </a:xfrm>
          <a:prstGeom prst="rect">
            <a:avLst/>
          </a:prstGeom>
        </p:spPr>
        <p:txBody>
          <a:bodyPr vert="horz" lIns="94857" tIns="47429" rIns="94857" bIns="47429" rtlCol="0" anchor="b"/>
          <a:lstStyle>
            <a:lvl1pPr algn="r">
              <a:defRPr sz="1300"/>
            </a:lvl1pPr>
          </a:lstStyle>
          <a:p>
            <a:fld id="{5391D8D4-C3F1-4717-9584-816B81BC00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12448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30"/>
          </a:xfrm>
          <a:prstGeom prst="rect">
            <a:avLst/>
          </a:prstGeom>
        </p:spPr>
        <p:txBody>
          <a:bodyPr vert="horz" lIns="94857" tIns="47429" rIns="94857" bIns="47429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30"/>
          </a:xfrm>
          <a:prstGeom prst="rect">
            <a:avLst/>
          </a:prstGeom>
        </p:spPr>
        <p:txBody>
          <a:bodyPr vert="horz" lIns="94857" tIns="47429" rIns="94857" bIns="47429" rtlCol="0"/>
          <a:lstStyle>
            <a:lvl1pPr algn="r">
              <a:defRPr sz="1300"/>
            </a:lvl1pPr>
          </a:lstStyle>
          <a:p>
            <a:fld id="{3454DC8F-3F56-474D-AE22-4B419D531D43}" type="datetimeFigureOut">
              <a:rPr kumimoji="1" lang="ja-JP" altLang="en-US" smtClean="0"/>
              <a:t>2018/12/15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3488"/>
            <a:ext cx="444023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57" tIns="47429" rIns="94857" bIns="4742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4857" tIns="47429" rIns="94857" bIns="4742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5028"/>
          </a:xfrm>
          <a:prstGeom prst="rect">
            <a:avLst/>
          </a:prstGeom>
        </p:spPr>
        <p:txBody>
          <a:bodyPr vert="horz" lIns="94857" tIns="47429" rIns="94857" bIns="47429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1" cy="495028"/>
          </a:xfrm>
          <a:prstGeom prst="rect">
            <a:avLst/>
          </a:prstGeom>
        </p:spPr>
        <p:txBody>
          <a:bodyPr vert="horz" lIns="94857" tIns="47429" rIns="94857" bIns="47429" rtlCol="0" anchor="b"/>
          <a:lstStyle>
            <a:lvl1pPr algn="r">
              <a:defRPr sz="1300"/>
            </a:lvl1pPr>
          </a:lstStyle>
          <a:p>
            <a:fld id="{A85A2054-2C07-4420-A9B1-D225DDAA52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9644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5A2054-2C07-4420-A9B1-D225DDAA5273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8562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926DA-8ED2-4565-AD15-178976B8AD24}" type="datetimeFigureOut">
              <a:rPr kumimoji="1" lang="ja-JP" altLang="en-US" smtClean="0"/>
              <a:t>2018/12/15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2AFB-3E35-439A-A7B6-EE49DEAD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0425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926DA-8ED2-4565-AD15-178976B8AD24}" type="datetimeFigureOut">
              <a:rPr kumimoji="1" lang="ja-JP" altLang="en-US" smtClean="0"/>
              <a:t>2018/12/15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2AFB-3E35-439A-A7B6-EE49DEAD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9525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926DA-8ED2-4565-AD15-178976B8AD24}" type="datetimeFigureOut">
              <a:rPr kumimoji="1" lang="ja-JP" altLang="en-US" smtClean="0"/>
              <a:t>2018/12/15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2AFB-3E35-439A-A7B6-EE49DEAD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6766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926DA-8ED2-4565-AD15-178976B8AD24}" type="datetimeFigureOut">
              <a:rPr kumimoji="1" lang="ja-JP" altLang="en-US" smtClean="0"/>
              <a:t>2018/12/15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2AFB-3E35-439A-A7B6-EE49DEAD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6825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926DA-8ED2-4565-AD15-178976B8AD24}" type="datetimeFigureOut">
              <a:rPr kumimoji="1" lang="ja-JP" altLang="en-US" smtClean="0"/>
              <a:t>2018/12/15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2AFB-3E35-439A-A7B6-EE49DEAD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831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926DA-8ED2-4565-AD15-178976B8AD24}" type="datetimeFigureOut">
              <a:rPr kumimoji="1" lang="ja-JP" altLang="en-US" smtClean="0"/>
              <a:t>2018/12/15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2AFB-3E35-439A-A7B6-EE49DEAD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6259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926DA-8ED2-4565-AD15-178976B8AD24}" type="datetimeFigureOut">
              <a:rPr kumimoji="1" lang="ja-JP" altLang="en-US" smtClean="0"/>
              <a:t>2018/12/15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2AFB-3E35-439A-A7B6-EE49DEAD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4576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926DA-8ED2-4565-AD15-178976B8AD24}" type="datetimeFigureOut">
              <a:rPr kumimoji="1" lang="ja-JP" altLang="en-US" smtClean="0"/>
              <a:t>2018/12/15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2AFB-3E35-439A-A7B6-EE49DEAD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640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926DA-8ED2-4565-AD15-178976B8AD24}" type="datetimeFigureOut">
              <a:rPr kumimoji="1" lang="ja-JP" altLang="en-US" smtClean="0"/>
              <a:t>2018/12/15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2AFB-3E35-439A-A7B6-EE49DEAD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2040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926DA-8ED2-4565-AD15-178976B8AD24}" type="datetimeFigureOut">
              <a:rPr kumimoji="1" lang="ja-JP" altLang="en-US" smtClean="0"/>
              <a:t>2018/12/15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2AFB-3E35-439A-A7B6-EE49DEAD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5981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926DA-8ED2-4565-AD15-178976B8AD24}" type="datetimeFigureOut">
              <a:rPr kumimoji="1" lang="ja-JP" altLang="en-US" smtClean="0"/>
              <a:t>2018/12/15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2AFB-3E35-439A-A7B6-EE49DEAD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233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926DA-8ED2-4565-AD15-178976B8AD24}" type="datetimeFigureOut">
              <a:rPr kumimoji="1" lang="ja-JP" altLang="en-US" smtClean="0"/>
              <a:t>2018/12/15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952AFB-3E35-439A-A7B6-EE49DEAD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4838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ctrTitle"/>
          </p:nvPr>
        </p:nvSpPr>
        <p:spPr>
          <a:xfrm>
            <a:off x="0" y="6897"/>
            <a:ext cx="2660482" cy="685800"/>
          </a:xfrm>
        </p:spPr>
        <p:txBody>
          <a:bodyPr>
            <a:normAutofit/>
          </a:bodyPr>
          <a:lstStyle/>
          <a:p>
            <a:r>
              <a:rPr lang="en-US" altLang="ja-JP" sz="2800" dirty="0"/>
              <a:t>Additional</a:t>
            </a:r>
            <a:r>
              <a:rPr lang="ja-JP" altLang="en-US" sz="2800" dirty="0"/>
              <a:t> </a:t>
            </a:r>
            <a:r>
              <a:rPr lang="en-US" altLang="ja-JP" sz="2800" dirty="0"/>
              <a:t>file</a:t>
            </a:r>
            <a:r>
              <a:rPr lang="ja-JP" altLang="en-US" sz="2800" dirty="0"/>
              <a:t> </a:t>
            </a:r>
            <a:r>
              <a:rPr lang="en-US" altLang="ja-JP" sz="2800" dirty="0"/>
              <a:t>3</a:t>
            </a:r>
            <a:endParaRPr kumimoji="1" lang="ja-JP" altLang="en-US" sz="2800" dirty="0"/>
          </a:p>
        </p:txBody>
      </p:sp>
      <p:grpSp>
        <p:nvGrpSpPr>
          <p:cNvPr id="14" name="グループ化 13"/>
          <p:cNvGrpSpPr/>
          <p:nvPr/>
        </p:nvGrpSpPr>
        <p:grpSpPr>
          <a:xfrm>
            <a:off x="4688545" y="1307400"/>
            <a:ext cx="889026" cy="469682"/>
            <a:chOff x="3263305" y="88290"/>
            <a:chExt cx="889026" cy="469682"/>
          </a:xfrm>
        </p:grpSpPr>
        <p:sp>
          <p:nvSpPr>
            <p:cNvPr id="15" name="テキスト ボックス 14"/>
            <p:cNvSpPr txBox="1"/>
            <p:nvPr/>
          </p:nvSpPr>
          <p:spPr>
            <a:xfrm>
              <a:off x="3263305" y="188640"/>
              <a:ext cx="889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V</a:t>
              </a:r>
              <a:r>
                <a:rPr kumimoji="1" lang="en-US" altLang="ja-JP" sz="1400" dirty="0"/>
                <a:t>A</a:t>
              </a:r>
              <a:r>
                <a:rPr kumimoji="1" lang="en-US" altLang="ja-JP" dirty="0"/>
                <a:t>/</a:t>
              </a:r>
              <a:r>
                <a:rPr kumimoji="1" lang="en-US" altLang="ja-JP" dirty="0" err="1"/>
                <a:t>aV</a:t>
              </a:r>
              <a:r>
                <a:rPr kumimoji="1" lang="en-US" altLang="ja-JP" sz="1400" dirty="0" err="1"/>
                <a:t>E</a:t>
              </a:r>
              <a:r>
                <a:rPr kumimoji="1" lang="en-US" altLang="ja-JP" dirty="0"/>
                <a:t> </a:t>
              </a:r>
              <a:endParaRPr kumimoji="1" lang="ja-JP" altLang="en-US" dirty="0"/>
            </a:p>
          </p:txBody>
        </p:sp>
        <p:sp>
          <p:nvSpPr>
            <p:cNvPr id="16" name="テキスト ボックス 15"/>
            <p:cNvSpPr txBox="1"/>
            <p:nvPr/>
          </p:nvSpPr>
          <p:spPr>
            <a:xfrm>
              <a:off x="3273331" y="88290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dirty="0"/>
                <a:t>・</a:t>
              </a:r>
            </a:p>
          </p:txBody>
        </p:sp>
        <p:sp>
          <p:nvSpPr>
            <p:cNvPr id="17" name="テキスト ボックス 16"/>
            <p:cNvSpPr txBox="1"/>
            <p:nvPr/>
          </p:nvSpPr>
          <p:spPr>
            <a:xfrm>
              <a:off x="3696160" y="88290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dirty="0"/>
                <a:t>・</a:t>
              </a:r>
            </a:p>
          </p:txBody>
        </p:sp>
      </p:grpSp>
      <p:graphicFrame>
        <p:nvGraphicFramePr>
          <p:cNvPr id="13" name="グラフ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0908936"/>
              </p:ext>
            </p:extLst>
          </p:nvPr>
        </p:nvGraphicFramePr>
        <p:xfrm>
          <a:off x="4716016" y="1700808"/>
          <a:ext cx="4283505" cy="3898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テキスト ボックス 17"/>
          <p:cNvSpPr txBox="1"/>
          <p:nvPr/>
        </p:nvSpPr>
        <p:spPr>
          <a:xfrm>
            <a:off x="5246967" y="5172864"/>
            <a:ext cx="1262269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/>
              <a:t>Targeted </a:t>
            </a:r>
            <a:r>
              <a:rPr kumimoji="1" lang="en-US" altLang="ja-JP" sz="1600" dirty="0" err="1"/>
              <a:t>aSV</a:t>
            </a:r>
            <a:endParaRPr kumimoji="1" lang="en-US" altLang="ja-JP" sz="1600" dirty="0"/>
          </a:p>
          <a:p>
            <a:pPr algn="ctr"/>
            <a:r>
              <a:rPr kumimoji="1" lang="en-US" altLang="ja-JP" sz="1600" dirty="0"/>
              <a:t>=80 mL</a:t>
            </a:r>
            <a:endParaRPr kumimoji="1" lang="ja-JP" altLang="en-US" sz="1600" dirty="0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449574" y="5172864"/>
            <a:ext cx="1262269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/>
              <a:t>Targeted </a:t>
            </a:r>
            <a:r>
              <a:rPr kumimoji="1" lang="en-US" altLang="ja-JP" sz="1600" dirty="0" err="1"/>
              <a:t>aSV</a:t>
            </a:r>
            <a:endParaRPr kumimoji="1" lang="en-US" altLang="ja-JP" sz="1600" dirty="0"/>
          </a:p>
          <a:p>
            <a:pPr algn="ctr"/>
            <a:r>
              <a:rPr kumimoji="1" lang="en-US" altLang="ja-JP" sz="1600" dirty="0"/>
              <a:t>=100 mL</a:t>
            </a:r>
            <a:endParaRPr kumimoji="1" lang="ja-JP" altLang="en-US" sz="1600" dirty="0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7675231" y="5172864"/>
            <a:ext cx="1262269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/>
              <a:t>Targeted </a:t>
            </a:r>
            <a:r>
              <a:rPr kumimoji="1" lang="en-US" altLang="ja-JP" sz="1600" dirty="0" err="1"/>
              <a:t>aSV</a:t>
            </a:r>
            <a:endParaRPr kumimoji="1" lang="en-US" altLang="ja-JP" sz="1600" dirty="0"/>
          </a:p>
          <a:p>
            <a:pPr algn="ctr"/>
            <a:r>
              <a:rPr kumimoji="1" lang="en-US" altLang="ja-JP" sz="1600" dirty="0"/>
              <a:t>=120 mL</a:t>
            </a:r>
            <a:endParaRPr kumimoji="1" lang="ja-JP" altLang="en-US" sz="1600" dirty="0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1866264" y="836712"/>
            <a:ext cx="8835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/>
              <a:t>a: </a:t>
            </a:r>
            <a:r>
              <a:rPr kumimoji="1" lang="en-US" altLang="ja-JP" sz="2000" dirty="0"/>
              <a:t>6 Hz</a:t>
            </a:r>
            <a:endParaRPr kumimoji="1" lang="ja-JP" altLang="en-US" sz="2000" dirty="0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6588224" y="836712"/>
            <a:ext cx="8947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/>
              <a:t>b: 8 </a:t>
            </a:r>
            <a:r>
              <a:rPr kumimoji="1" lang="en-US" altLang="ja-JP" sz="2000" dirty="0"/>
              <a:t>Hz</a:t>
            </a:r>
            <a:endParaRPr kumimoji="1" lang="ja-JP" altLang="en-US" sz="2000" dirty="0"/>
          </a:p>
        </p:txBody>
      </p:sp>
      <p:graphicFrame>
        <p:nvGraphicFramePr>
          <p:cNvPr id="27" name="グラフ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0526861"/>
              </p:ext>
            </p:extLst>
          </p:nvPr>
        </p:nvGraphicFramePr>
        <p:xfrm>
          <a:off x="148311" y="1700808"/>
          <a:ext cx="4283506" cy="3898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4" name="テキスト ボックス 23"/>
          <p:cNvSpPr txBox="1"/>
          <p:nvPr/>
        </p:nvSpPr>
        <p:spPr>
          <a:xfrm>
            <a:off x="658430" y="5185767"/>
            <a:ext cx="1262269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/>
              <a:t>Targeted </a:t>
            </a:r>
            <a:r>
              <a:rPr kumimoji="1" lang="en-US" altLang="ja-JP" sz="1600" dirty="0" err="1"/>
              <a:t>aSV</a:t>
            </a:r>
            <a:endParaRPr kumimoji="1" lang="en-US" altLang="ja-JP" sz="1600" dirty="0"/>
          </a:p>
          <a:p>
            <a:pPr algn="ctr"/>
            <a:r>
              <a:rPr kumimoji="1" lang="en-US" altLang="ja-JP" sz="1600" dirty="0"/>
              <a:t>=80 mL</a:t>
            </a:r>
            <a:endParaRPr kumimoji="1" lang="ja-JP" altLang="en-US" sz="1600" dirty="0"/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1870562" y="5185767"/>
            <a:ext cx="1262269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/>
              <a:t>Targeted </a:t>
            </a:r>
            <a:r>
              <a:rPr kumimoji="1" lang="en-US" altLang="ja-JP" sz="1600" dirty="0" err="1"/>
              <a:t>aSV</a:t>
            </a:r>
            <a:endParaRPr kumimoji="1" lang="en-US" altLang="ja-JP" sz="1600" dirty="0"/>
          </a:p>
          <a:p>
            <a:pPr algn="ctr"/>
            <a:r>
              <a:rPr kumimoji="1" lang="en-US" altLang="ja-JP" sz="1600" dirty="0"/>
              <a:t>=120 mL</a:t>
            </a:r>
            <a:endParaRPr kumimoji="1" lang="ja-JP" altLang="en-US" sz="1600" dirty="0"/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3126294" y="5185767"/>
            <a:ext cx="1262269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/>
              <a:t>Targeted </a:t>
            </a:r>
            <a:r>
              <a:rPr kumimoji="1" lang="en-US" altLang="ja-JP" sz="1600" dirty="0" err="1"/>
              <a:t>aSV</a:t>
            </a:r>
            <a:endParaRPr kumimoji="1" lang="en-US" altLang="ja-JP" sz="1600" dirty="0"/>
          </a:p>
          <a:p>
            <a:pPr algn="ctr"/>
            <a:r>
              <a:rPr kumimoji="1" lang="en-US" altLang="ja-JP" sz="1600" dirty="0"/>
              <a:t>=160 mL</a:t>
            </a:r>
            <a:endParaRPr kumimoji="1" lang="ja-JP" altLang="en-US" sz="1600" dirty="0"/>
          </a:p>
        </p:txBody>
      </p:sp>
      <p:grpSp>
        <p:nvGrpSpPr>
          <p:cNvPr id="28" name="グループ化 27"/>
          <p:cNvGrpSpPr/>
          <p:nvPr/>
        </p:nvGrpSpPr>
        <p:grpSpPr>
          <a:xfrm>
            <a:off x="118722" y="1294497"/>
            <a:ext cx="889026" cy="469682"/>
            <a:chOff x="3263305" y="88290"/>
            <a:chExt cx="889026" cy="469682"/>
          </a:xfrm>
        </p:grpSpPr>
        <p:sp>
          <p:nvSpPr>
            <p:cNvPr id="29" name="テキスト ボックス 28"/>
            <p:cNvSpPr txBox="1"/>
            <p:nvPr/>
          </p:nvSpPr>
          <p:spPr>
            <a:xfrm>
              <a:off x="3263305" y="188640"/>
              <a:ext cx="889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V</a:t>
              </a:r>
              <a:r>
                <a:rPr kumimoji="1" lang="en-US" altLang="ja-JP" sz="1400" dirty="0"/>
                <a:t>A</a:t>
              </a:r>
              <a:r>
                <a:rPr kumimoji="1" lang="en-US" altLang="ja-JP" dirty="0"/>
                <a:t>/</a:t>
              </a:r>
              <a:r>
                <a:rPr kumimoji="1" lang="en-US" altLang="ja-JP" dirty="0" err="1"/>
                <a:t>aV</a:t>
              </a:r>
              <a:r>
                <a:rPr kumimoji="1" lang="en-US" altLang="ja-JP" sz="1400" dirty="0" err="1"/>
                <a:t>E</a:t>
              </a:r>
              <a:r>
                <a:rPr kumimoji="1" lang="en-US" altLang="ja-JP" dirty="0"/>
                <a:t> </a:t>
              </a:r>
              <a:endParaRPr kumimoji="1" lang="ja-JP" altLang="en-US" dirty="0"/>
            </a:p>
          </p:txBody>
        </p:sp>
        <p:sp>
          <p:nvSpPr>
            <p:cNvPr id="30" name="テキスト ボックス 29"/>
            <p:cNvSpPr txBox="1"/>
            <p:nvPr/>
          </p:nvSpPr>
          <p:spPr>
            <a:xfrm>
              <a:off x="3273331" y="88290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dirty="0"/>
                <a:t>・</a:t>
              </a:r>
            </a:p>
          </p:txBody>
        </p:sp>
        <p:sp>
          <p:nvSpPr>
            <p:cNvPr id="31" name="テキスト ボックス 30"/>
            <p:cNvSpPr txBox="1"/>
            <p:nvPr/>
          </p:nvSpPr>
          <p:spPr>
            <a:xfrm>
              <a:off x="3696160" y="88290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dirty="0"/>
                <a:t>・</a:t>
              </a: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="" xmlns:a16="http://schemas.microsoft.com/office/drawing/2014/main" id="{542FC53F-BD0D-4993-AD2B-7EFDC655A29A}"/>
              </a:ext>
            </a:extLst>
          </p:cNvPr>
          <p:cNvGrpSpPr/>
          <p:nvPr/>
        </p:nvGrpSpPr>
        <p:grpSpPr>
          <a:xfrm>
            <a:off x="1032848" y="3850129"/>
            <a:ext cx="213692" cy="104130"/>
            <a:chOff x="1043608" y="4077072"/>
            <a:chExt cx="216024" cy="72008"/>
          </a:xfrm>
        </p:grpSpPr>
        <p:cxnSp>
          <p:nvCxnSpPr>
            <p:cNvPr id="32" name="直線コネクタ 31">
              <a:extLst>
                <a:ext uri="{FF2B5EF4-FFF2-40B4-BE49-F238E27FC236}">
                  <a16:creationId xmlns="" xmlns:a16="http://schemas.microsoft.com/office/drawing/2014/main" id="{37309678-56A8-4F09-BA3C-41EC265EEF03}"/>
                </a:ext>
              </a:extLst>
            </p:cNvPr>
            <p:cNvCxnSpPr/>
            <p:nvPr/>
          </p:nvCxnSpPr>
          <p:spPr>
            <a:xfrm>
              <a:off x="1043608" y="4077072"/>
              <a:ext cx="21602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>
              <a:extLst>
                <a:ext uri="{FF2B5EF4-FFF2-40B4-BE49-F238E27FC236}">
                  <a16:creationId xmlns="" xmlns:a16="http://schemas.microsoft.com/office/drawing/2014/main" id="{80797FF3-A176-403B-8114-5EC985C421E3}"/>
                </a:ext>
              </a:extLst>
            </p:cNvPr>
            <p:cNvCxnSpPr/>
            <p:nvPr/>
          </p:nvCxnSpPr>
          <p:spPr>
            <a:xfrm>
              <a:off x="1043608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>
              <a:extLst>
                <a:ext uri="{FF2B5EF4-FFF2-40B4-BE49-F238E27FC236}">
                  <a16:creationId xmlns="" xmlns:a16="http://schemas.microsoft.com/office/drawing/2014/main" id="{990787C0-FF4B-4515-BAC1-7269C287377F}"/>
                </a:ext>
              </a:extLst>
            </p:cNvPr>
            <p:cNvCxnSpPr/>
            <p:nvPr/>
          </p:nvCxnSpPr>
          <p:spPr>
            <a:xfrm>
              <a:off x="1259632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グループ化 34">
            <a:extLst>
              <a:ext uri="{FF2B5EF4-FFF2-40B4-BE49-F238E27FC236}">
                <a16:creationId xmlns="" xmlns:a16="http://schemas.microsoft.com/office/drawing/2014/main" id="{E188E505-40FC-45DC-A1C9-850624FBCA07}"/>
              </a:ext>
            </a:extLst>
          </p:cNvPr>
          <p:cNvGrpSpPr/>
          <p:nvPr/>
        </p:nvGrpSpPr>
        <p:grpSpPr>
          <a:xfrm>
            <a:off x="1039198" y="3539847"/>
            <a:ext cx="512142" cy="147588"/>
            <a:chOff x="1043608" y="4077072"/>
            <a:chExt cx="216024" cy="72008"/>
          </a:xfrm>
        </p:grpSpPr>
        <p:cxnSp>
          <p:nvCxnSpPr>
            <p:cNvPr id="36" name="直線コネクタ 35">
              <a:extLst>
                <a:ext uri="{FF2B5EF4-FFF2-40B4-BE49-F238E27FC236}">
                  <a16:creationId xmlns="" xmlns:a16="http://schemas.microsoft.com/office/drawing/2014/main" id="{38CF5CED-4ADB-47B3-8121-5055DBD1B417}"/>
                </a:ext>
              </a:extLst>
            </p:cNvPr>
            <p:cNvCxnSpPr/>
            <p:nvPr/>
          </p:nvCxnSpPr>
          <p:spPr>
            <a:xfrm>
              <a:off x="1043608" y="4077072"/>
              <a:ext cx="21602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コネクタ 36">
              <a:extLst>
                <a:ext uri="{FF2B5EF4-FFF2-40B4-BE49-F238E27FC236}">
                  <a16:creationId xmlns="" xmlns:a16="http://schemas.microsoft.com/office/drawing/2014/main" id="{141BC09A-9927-4C01-9E9B-B0E9CACDC58F}"/>
                </a:ext>
              </a:extLst>
            </p:cNvPr>
            <p:cNvCxnSpPr/>
            <p:nvPr/>
          </p:nvCxnSpPr>
          <p:spPr>
            <a:xfrm>
              <a:off x="1043608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線コネクタ 37">
              <a:extLst>
                <a:ext uri="{FF2B5EF4-FFF2-40B4-BE49-F238E27FC236}">
                  <a16:creationId xmlns="" xmlns:a16="http://schemas.microsoft.com/office/drawing/2014/main" id="{06423F6F-ADBF-480B-9058-395A862E6BA5}"/>
                </a:ext>
              </a:extLst>
            </p:cNvPr>
            <p:cNvCxnSpPr/>
            <p:nvPr/>
          </p:nvCxnSpPr>
          <p:spPr>
            <a:xfrm>
              <a:off x="1259632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テキスト ボックス 38">
            <a:extLst>
              <a:ext uri="{FF2B5EF4-FFF2-40B4-BE49-F238E27FC236}">
                <a16:creationId xmlns="" xmlns:a16="http://schemas.microsoft.com/office/drawing/2014/main" id="{151B661F-A388-4965-AE18-55D3E43D91C3}"/>
              </a:ext>
            </a:extLst>
          </p:cNvPr>
          <p:cNvSpPr txBox="1"/>
          <p:nvPr/>
        </p:nvSpPr>
        <p:spPr>
          <a:xfrm>
            <a:off x="959714" y="3605793"/>
            <a:ext cx="3497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ns</a:t>
            </a:r>
            <a:endParaRPr kumimoji="1" lang="ja-JP" altLang="en-US" sz="1400" dirty="0"/>
          </a:p>
        </p:txBody>
      </p:sp>
      <p:grpSp>
        <p:nvGrpSpPr>
          <p:cNvPr id="40" name="グループ化 39">
            <a:extLst>
              <a:ext uri="{FF2B5EF4-FFF2-40B4-BE49-F238E27FC236}">
                <a16:creationId xmlns="" xmlns:a16="http://schemas.microsoft.com/office/drawing/2014/main" id="{A29A8496-8F0B-4202-8EDB-AD569FB21CA1}"/>
              </a:ext>
            </a:extLst>
          </p:cNvPr>
          <p:cNvGrpSpPr/>
          <p:nvPr/>
        </p:nvGrpSpPr>
        <p:grpSpPr>
          <a:xfrm>
            <a:off x="1327752" y="3850129"/>
            <a:ext cx="213692" cy="104130"/>
            <a:chOff x="1043608" y="4077072"/>
            <a:chExt cx="216024" cy="72008"/>
          </a:xfrm>
        </p:grpSpPr>
        <p:cxnSp>
          <p:nvCxnSpPr>
            <p:cNvPr id="41" name="直線コネクタ 40">
              <a:extLst>
                <a:ext uri="{FF2B5EF4-FFF2-40B4-BE49-F238E27FC236}">
                  <a16:creationId xmlns="" xmlns:a16="http://schemas.microsoft.com/office/drawing/2014/main" id="{543288E8-4D7D-4D9C-8E3C-BBF05F8F2418}"/>
                </a:ext>
              </a:extLst>
            </p:cNvPr>
            <p:cNvCxnSpPr/>
            <p:nvPr/>
          </p:nvCxnSpPr>
          <p:spPr>
            <a:xfrm>
              <a:off x="1043608" y="4077072"/>
              <a:ext cx="21602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コネクタ 41">
              <a:extLst>
                <a:ext uri="{FF2B5EF4-FFF2-40B4-BE49-F238E27FC236}">
                  <a16:creationId xmlns="" xmlns:a16="http://schemas.microsoft.com/office/drawing/2014/main" id="{0C644E31-D061-40D9-81B8-6030382CB55C}"/>
                </a:ext>
              </a:extLst>
            </p:cNvPr>
            <p:cNvCxnSpPr/>
            <p:nvPr/>
          </p:nvCxnSpPr>
          <p:spPr>
            <a:xfrm>
              <a:off x="1043608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コネクタ 42">
              <a:extLst>
                <a:ext uri="{FF2B5EF4-FFF2-40B4-BE49-F238E27FC236}">
                  <a16:creationId xmlns="" xmlns:a16="http://schemas.microsoft.com/office/drawing/2014/main" id="{BD9C9166-D1B9-4D6E-8B9A-7F183155671B}"/>
                </a:ext>
              </a:extLst>
            </p:cNvPr>
            <p:cNvCxnSpPr/>
            <p:nvPr/>
          </p:nvCxnSpPr>
          <p:spPr>
            <a:xfrm>
              <a:off x="1259632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テキスト ボックス 43">
            <a:extLst>
              <a:ext uri="{FF2B5EF4-FFF2-40B4-BE49-F238E27FC236}">
                <a16:creationId xmlns="" xmlns:a16="http://schemas.microsoft.com/office/drawing/2014/main" id="{A76E3F70-7947-44A5-B766-009AA725A216}"/>
              </a:ext>
            </a:extLst>
          </p:cNvPr>
          <p:cNvSpPr txBox="1"/>
          <p:nvPr/>
        </p:nvSpPr>
        <p:spPr>
          <a:xfrm>
            <a:off x="1248872" y="3640133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/>
              <a:t>**</a:t>
            </a:r>
            <a:endParaRPr kumimoji="1" lang="ja-JP" altLang="en-US" sz="1600" dirty="0"/>
          </a:p>
        </p:txBody>
      </p:sp>
      <p:grpSp>
        <p:nvGrpSpPr>
          <p:cNvPr id="46" name="グループ化 45">
            <a:extLst>
              <a:ext uri="{FF2B5EF4-FFF2-40B4-BE49-F238E27FC236}">
                <a16:creationId xmlns="" xmlns:a16="http://schemas.microsoft.com/office/drawing/2014/main" id="{0C77B9BB-47C4-49E2-BADB-5A0AB6F3C276}"/>
              </a:ext>
            </a:extLst>
          </p:cNvPr>
          <p:cNvGrpSpPr/>
          <p:nvPr/>
        </p:nvGrpSpPr>
        <p:grpSpPr>
          <a:xfrm>
            <a:off x="2258149" y="3621405"/>
            <a:ext cx="213692" cy="104130"/>
            <a:chOff x="1043608" y="4077072"/>
            <a:chExt cx="216024" cy="72008"/>
          </a:xfrm>
        </p:grpSpPr>
        <p:cxnSp>
          <p:nvCxnSpPr>
            <p:cNvPr id="47" name="直線コネクタ 46">
              <a:extLst>
                <a:ext uri="{FF2B5EF4-FFF2-40B4-BE49-F238E27FC236}">
                  <a16:creationId xmlns="" xmlns:a16="http://schemas.microsoft.com/office/drawing/2014/main" id="{0528344F-3857-47DE-8B15-40A168F1E97B}"/>
                </a:ext>
              </a:extLst>
            </p:cNvPr>
            <p:cNvCxnSpPr/>
            <p:nvPr/>
          </p:nvCxnSpPr>
          <p:spPr>
            <a:xfrm>
              <a:off x="1043608" y="4077072"/>
              <a:ext cx="21602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線コネクタ 47">
              <a:extLst>
                <a:ext uri="{FF2B5EF4-FFF2-40B4-BE49-F238E27FC236}">
                  <a16:creationId xmlns="" xmlns:a16="http://schemas.microsoft.com/office/drawing/2014/main" id="{8E7289E3-75F5-40D7-A254-12B6DBB9D9EF}"/>
                </a:ext>
              </a:extLst>
            </p:cNvPr>
            <p:cNvCxnSpPr/>
            <p:nvPr/>
          </p:nvCxnSpPr>
          <p:spPr>
            <a:xfrm>
              <a:off x="1043608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コネクタ 48">
              <a:extLst>
                <a:ext uri="{FF2B5EF4-FFF2-40B4-BE49-F238E27FC236}">
                  <a16:creationId xmlns="" xmlns:a16="http://schemas.microsoft.com/office/drawing/2014/main" id="{82351915-8E70-4DA7-9863-4F7513A8EC15}"/>
                </a:ext>
              </a:extLst>
            </p:cNvPr>
            <p:cNvCxnSpPr/>
            <p:nvPr/>
          </p:nvCxnSpPr>
          <p:spPr>
            <a:xfrm>
              <a:off x="1259632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グループ化 49">
            <a:extLst>
              <a:ext uri="{FF2B5EF4-FFF2-40B4-BE49-F238E27FC236}">
                <a16:creationId xmlns="" xmlns:a16="http://schemas.microsoft.com/office/drawing/2014/main" id="{75FD240B-6D57-4702-9126-82E9BCEA505E}"/>
              </a:ext>
            </a:extLst>
          </p:cNvPr>
          <p:cNvGrpSpPr/>
          <p:nvPr/>
        </p:nvGrpSpPr>
        <p:grpSpPr>
          <a:xfrm>
            <a:off x="2264499" y="3311123"/>
            <a:ext cx="512142" cy="147588"/>
            <a:chOff x="1043608" y="4077072"/>
            <a:chExt cx="216024" cy="72008"/>
          </a:xfrm>
        </p:grpSpPr>
        <p:cxnSp>
          <p:nvCxnSpPr>
            <p:cNvPr id="51" name="直線コネクタ 50">
              <a:extLst>
                <a:ext uri="{FF2B5EF4-FFF2-40B4-BE49-F238E27FC236}">
                  <a16:creationId xmlns="" xmlns:a16="http://schemas.microsoft.com/office/drawing/2014/main" id="{7FA0459D-38BF-45F3-B69A-406827E4D64A}"/>
                </a:ext>
              </a:extLst>
            </p:cNvPr>
            <p:cNvCxnSpPr/>
            <p:nvPr/>
          </p:nvCxnSpPr>
          <p:spPr>
            <a:xfrm>
              <a:off x="1043608" y="4077072"/>
              <a:ext cx="21602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線コネクタ 51">
              <a:extLst>
                <a:ext uri="{FF2B5EF4-FFF2-40B4-BE49-F238E27FC236}">
                  <a16:creationId xmlns="" xmlns:a16="http://schemas.microsoft.com/office/drawing/2014/main" id="{8FA2F653-D7E5-4D18-8946-F5B478D77EFE}"/>
                </a:ext>
              </a:extLst>
            </p:cNvPr>
            <p:cNvCxnSpPr/>
            <p:nvPr/>
          </p:nvCxnSpPr>
          <p:spPr>
            <a:xfrm>
              <a:off x="1043608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線コネクタ 52">
              <a:extLst>
                <a:ext uri="{FF2B5EF4-FFF2-40B4-BE49-F238E27FC236}">
                  <a16:creationId xmlns="" xmlns:a16="http://schemas.microsoft.com/office/drawing/2014/main" id="{622C8A76-3836-45B0-A97B-E158FE97BF06}"/>
                </a:ext>
              </a:extLst>
            </p:cNvPr>
            <p:cNvCxnSpPr/>
            <p:nvPr/>
          </p:nvCxnSpPr>
          <p:spPr>
            <a:xfrm>
              <a:off x="1259632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テキスト ボックス 53">
            <a:extLst>
              <a:ext uri="{FF2B5EF4-FFF2-40B4-BE49-F238E27FC236}">
                <a16:creationId xmlns="" xmlns:a16="http://schemas.microsoft.com/office/drawing/2014/main" id="{6DB6EC17-7885-4054-AC4D-4E23F9B0DD6E}"/>
              </a:ext>
            </a:extLst>
          </p:cNvPr>
          <p:cNvSpPr txBox="1"/>
          <p:nvPr/>
        </p:nvSpPr>
        <p:spPr>
          <a:xfrm>
            <a:off x="2185015" y="3388643"/>
            <a:ext cx="3497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ns</a:t>
            </a:r>
            <a:endParaRPr kumimoji="1" lang="ja-JP" altLang="en-US" sz="1400" dirty="0"/>
          </a:p>
        </p:txBody>
      </p:sp>
      <p:grpSp>
        <p:nvGrpSpPr>
          <p:cNvPr id="55" name="グループ化 54">
            <a:extLst>
              <a:ext uri="{FF2B5EF4-FFF2-40B4-BE49-F238E27FC236}">
                <a16:creationId xmlns="" xmlns:a16="http://schemas.microsoft.com/office/drawing/2014/main" id="{5DCD58F3-B33E-49EE-8544-D9EE37FFC246}"/>
              </a:ext>
            </a:extLst>
          </p:cNvPr>
          <p:cNvGrpSpPr/>
          <p:nvPr/>
        </p:nvGrpSpPr>
        <p:grpSpPr>
          <a:xfrm>
            <a:off x="2553053" y="3621405"/>
            <a:ext cx="213692" cy="104130"/>
            <a:chOff x="1043608" y="4077072"/>
            <a:chExt cx="216024" cy="72008"/>
          </a:xfrm>
        </p:grpSpPr>
        <p:cxnSp>
          <p:nvCxnSpPr>
            <p:cNvPr id="56" name="直線コネクタ 55">
              <a:extLst>
                <a:ext uri="{FF2B5EF4-FFF2-40B4-BE49-F238E27FC236}">
                  <a16:creationId xmlns="" xmlns:a16="http://schemas.microsoft.com/office/drawing/2014/main" id="{CFA6491D-E616-43EE-8015-B72D25621C94}"/>
                </a:ext>
              </a:extLst>
            </p:cNvPr>
            <p:cNvCxnSpPr/>
            <p:nvPr/>
          </p:nvCxnSpPr>
          <p:spPr>
            <a:xfrm>
              <a:off x="1043608" y="4077072"/>
              <a:ext cx="21602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線コネクタ 56">
              <a:extLst>
                <a:ext uri="{FF2B5EF4-FFF2-40B4-BE49-F238E27FC236}">
                  <a16:creationId xmlns="" xmlns:a16="http://schemas.microsoft.com/office/drawing/2014/main" id="{BA0F59F3-FBF4-47D9-AE97-362DC2E5CC57}"/>
                </a:ext>
              </a:extLst>
            </p:cNvPr>
            <p:cNvCxnSpPr/>
            <p:nvPr/>
          </p:nvCxnSpPr>
          <p:spPr>
            <a:xfrm>
              <a:off x="1043608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線コネクタ 57">
              <a:extLst>
                <a:ext uri="{FF2B5EF4-FFF2-40B4-BE49-F238E27FC236}">
                  <a16:creationId xmlns="" xmlns:a16="http://schemas.microsoft.com/office/drawing/2014/main" id="{237ADA39-C02E-4FF0-904A-3BE6B2C8AF99}"/>
                </a:ext>
              </a:extLst>
            </p:cNvPr>
            <p:cNvCxnSpPr/>
            <p:nvPr/>
          </p:nvCxnSpPr>
          <p:spPr>
            <a:xfrm>
              <a:off x="1259632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グループ化 60">
            <a:extLst>
              <a:ext uri="{FF2B5EF4-FFF2-40B4-BE49-F238E27FC236}">
                <a16:creationId xmlns="" xmlns:a16="http://schemas.microsoft.com/office/drawing/2014/main" id="{F0A0B35D-C7F8-434B-9855-7A295EFECF69}"/>
              </a:ext>
            </a:extLst>
          </p:cNvPr>
          <p:cNvGrpSpPr/>
          <p:nvPr/>
        </p:nvGrpSpPr>
        <p:grpSpPr>
          <a:xfrm>
            <a:off x="3470796" y="3024133"/>
            <a:ext cx="213692" cy="104130"/>
            <a:chOff x="1043608" y="4077072"/>
            <a:chExt cx="216024" cy="72008"/>
          </a:xfrm>
        </p:grpSpPr>
        <p:cxnSp>
          <p:nvCxnSpPr>
            <p:cNvPr id="62" name="直線コネクタ 61">
              <a:extLst>
                <a:ext uri="{FF2B5EF4-FFF2-40B4-BE49-F238E27FC236}">
                  <a16:creationId xmlns="" xmlns:a16="http://schemas.microsoft.com/office/drawing/2014/main" id="{FC892182-BD87-45B8-96A3-C47160DF7C47}"/>
                </a:ext>
              </a:extLst>
            </p:cNvPr>
            <p:cNvCxnSpPr/>
            <p:nvPr/>
          </p:nvCxnSpPr>
          <p:spPr>
            <a:xfrm>
              <a:off x="1043608" y="4077072"/>
              <a:ext cx="21602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線コネクタ 62">
              <a:extLst>
                <a:ext uri="{FF2B5EF4-FFF2-40B4-BE49-F238E27FC236}">
                  <a16:creationId xmlns="" xmlns:a16="http://schemas.microsoft.com/office/drawing/2014/main" id="{8D749183-C594-4E00-A80C-948CE6DC0551}"/>
                </a:ext>
              </a:extLst>
            </p:cNvPr>
            <p:cNvCxnSpPr/>
            <p:nvPr/>
          </p:nvCxnSpPr>
          <p:spPr>
            <a:xfrm>
              <a:off x="1043608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コネクタ 63">
              <a:extLst>
                <a:ext uri="{FF2B5EF4-FFF2-40B4-BE49-F238E27FC236}">
                  <a16:creationId xmlns="" xmlns:a16="http://schemas.microsoft.com/office/drawing/2014/main" id="{89AE29B2-9930-442E-ACA2-4934C1BA2171}"/>
                </a:ext>
              </a:extLst>
            </p:cNvPr>
            <p:cNvCxnSpPr/>
            <p:nvPr/>
          </p:nvCxnSpPr>
          <p:spPr>
            <a:xfrm>
              <a:off x="1259632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グループ化 64">
            <a:extLst>
              <a:ext uri="{FF2B5EF4-FFF2-40B4-BE49-F238E27FC236}">
                <a16:creationId xmlns="" xmlns:a16="http://schemas.microsoft.com/office/drawing/2014/main" id="{CE0CAA72-3151-4FB0-BA11-ADDFC2E62C99}"/>
              </a:ext>
            </a:extLst>
          </p:cNvPr>
          <p:cNvGrpSpPr/>
          <p:nvPr/>
        </p:nvGrpSpPr>
        <p:grpSpPr>
          <a:xfrm>
            <a:off x="3477146" y="2713851"/>
            <a:ext cx="512142" cy="147588"/>
            <a:chOff x="1043608" y="4077072"/>
            <a:chExt cx="216024" cy="72008"/>
          </a:xfrm>
        </p:grpSpPr>
        <p:cxnSp>
          <p:nvCxnSpPr>
            <p:cNvPr id="66" name="直線コネクタ 65">
              <a:extLst>
                <a:ext uri="{FF2B5EF4-FFF2-40B4-BE49-F238E27FC236}">
                  <a16:creationId xmlns="" xmlns:a16="http://schemas.microsoft.com/office/drawing/2014/main" id="{90DA3FB6-0495-485F-93CD-E52223B9B5F0}"/>
                </a:ext>
              </a:extLst>
            </p:cNvPr>
            <p:cNvCxnSpPr/>
            <p:nvPr/>
          </p:nvCxnSpPr>
          <p:spPr>
            <a:xfrm>
              <a:off x="1043608" y="4077072"/>
              <a:ext cx="21602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線コネクタ 66">
              <a:extLst>
                <a:ext uri="{FF2B5EF4-FFF2-40B4-BE49-F238E27FC236}">
                  <a16:creationId xmlns="" xmlns:a16="http://schemas.microsoft.com/office/drawing/2014/main" id="{698F5567-DF26-4ED6-88EB-A3124401C3E4}"/>
                </a:ext>
              </a:extLst>
            </p:cNvPr>
            <p:cNvCxnSpPr/>
            <p:nvPr/>
          </p:nvCxnSpPr>
          <p:spPr>
            <a:xfrm>
              <a:off x="1043608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線コネクタ 67">
              <a:extLst>
                <a:ext uri="{FF2B5EF4-FFF2-40B4-BE49-F238E27FC236}">
                  <a16:creationId xmlns="" xmlns:a16="http://schemas.microsoft.com/office/drawing/2014/main" id="{940775D5-BB1F-458D-BAF6-98B82E39C0F2}"/>
                </a:ext>
              </a:extLst>
            </p:cNvPr>
            <p:cNvCxnSpPr/>
            <p:nvPr/>
          </p:nvCxnSpPr>
          <p:spPr>
            <a:xfrm>
              <a:off x="1259632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0" name="グループ化 69">
            <a:extLst>
              <a:ext uri="{FF2B5EF4-FFF2-40B4-BE49-F238E27FC236}">
                <a16:creationId xmlns="" xmlns:a16="http://schemas.microsoft.com/office/drawing/2014/main" id="{5F4CCE86-885F-4E7F-99A9-B240086BEA8B}"/>
              </a:ext>
            </a:extLst>
          </p:cNvPr>
          <p:cNvGrpSpPr/>
          <p:nvPr/>
        </p:nvGrpSpPr>
        <p:grpSpPr>
          <a:xfrm>
            <a:off x="3765700" y="3024133"/>
            <a:ext cx="213692" cy="104130"/>
            <a:chOff x="1043608" y="4077072"/>
            <a:chExt cx="216024" cy="72008"/>
          </a:xfrm>
        </p:grpSpPr>
        <p:cxnSp>
          <p:nvCxnSpPr>
            <p:cNvPr id="71" name="直線コネクタ 70">
              <a:extLst>
                <a:ext uri="{FF2B5EF4-FFF2-40B4-BE49-F238E27FC236}">
                  <a16:creationId xmlns="" xmlns:a16="http://schemas.microsoft.com/office/drawing/2014/main" id="{D7DBC696-AB3D-449C-8A8E-811DC9552F3C}"/>
                </a:ext>
              </a:extLst>
            </p:cNvPr>
            <p:cNvCxnSpPr/>
            <p:nvPr/>
          </p:nvCxnSpPr>
          <p:spPr>
            <a:xfrm>
              <a:off x="1043608" y="4077072"/>
              <a:ext cx="21602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線コネクタ 71">
              <a:extLst>
                <a:ext uri="{FF2B5EF4-FFF2-40B4-BE49-F238E27FC236}">
                  <a16:creationId xmlns="" xmlns:a16="http://schemas.microsoft.com/office/drawing/2014/main" id="{0C8C76CA-3556-4DD7-9C67-D10BBA3046B6}"/>
                </a:ext>
              </a:extLst>
            </p:cNvPr>
            <p:cNvCxnSpPr/>
            <p:nvPr/>
          </p:nvCxnSpPr>
          <p:spPr>
            <a:xfrm>
              <a:off x="1043608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線コネクタ 72">
              <a:extLst>
                <a:ext uri="{FF2B5EF4-FFF2-40B4-BE49-F238E27FC236}">
                  <a16:creationId xmlns="" xmlns:a16="http://schemas.microsoft.com/office/drawing/2014/main" id="{7B7327C4-B372-47D4-B6AC-2965052A5FED}"/>
                </a:ext>
              </a:extLst>
            </p:cNvPr>
            <p:cNvCxnSpPr/>
            <p:nvPr/>
          </p:nvCxnSpPr>
          <p:spPr>
            <a:xfrm>
              <a:off x="1259632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4" name="テキスト ボックス 73">
            <a:extLst>
              <a:ext uri="{FF2B5EF4-FFF2-40B4-BE49-F238E27FC236}">
                <a16:creationId xmlns="" xmlns:a16="http://schemas.microsoft.com/office/drawing/2014/main" id="{AE9C5984-C492-411E-B244-EE08AFC35E7D}"/>
              </a:ext>
            </a:extLst>
          </p:cNvPr>
          <p:cNvSpPr txBox="1"/>
          <p:nvPr/>
        </p:nvSpPr>
        <p:spPr>
          <a:xfrm>
            <a:off x="3732530" y="2814137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/>
              <a:t>*</a:t>
            </a:r>
            <a:endParaRPr kumimoji="1" lang="ja-JP" altLang="en-US" sz="1400" dirty="0"/>
          </a:p>
        </p:txBody>
      </p:sp>
      <p:grpSp>
        <p:nvGrpSpPr>
          <p:cNvPr id="82" name="グループ化 81">
            <a:extLst>
              <a:ext uri="{FF2B5EF4-FFF2-40B4-BE49-F238E27FC236}">
                <a16:creationId xmlns="" xmlns:a16="http://schemas.microsoft.com/office/drawing/2014/main" id="{E4B1F0FD-A499-4902-B716-8D46EF72DCCF}"/>
              </a:ext>
            </a:extLst>
          </p:cNvPr>
          <p:cNvGrpSpPr/>
          <p:nvPr/>
        </p:nvGrpSpPr>
        <p:grpSpPr>
          <a:xfrm>
            <a:off x="5627667" y="4053453"/>
            <a:ext cx="213692" cy="104130"/>
            <a:chOff x="1043608" y="4077072"/>
            <a:chExt cx="216024" cy="72008"/>
          </a:xfrm>
        </p:grpSpPr>
        <p:cxnSp>
          <p:nvCxnSpPr>
            <p:cNvPr id="83" name="直線コネクタ 82">
              <a:extLst>
                <a:ext uri="{FF2B5EF4-FFF2-40B4-BE49-F238E27FC236}">
                  <a16:creationId xmlns="" xmlns:a16="http://schemas.microsoft.com/office/drawing/2014/main" id="{0620DD35-C454-4A12-825B-4ED5784C59B2}"/>
                </a:ext>
              </a:extLst>
            </p:cNvPr>
            <p:cNvCxnSpPr/>
            <p:nvPr/>
          </p:nvCxnSpPr>
          <p:spPr>
            <a:xfrm>
              <a:off x="1043608" y="4077072"/>
              <a:ext cx="21602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線コネクタ 83">
              <a:extLst>
                <a:ext uri="{FF2B5EF4-FFF2-40B4-BE49-F238E27FC236}">
                  <a16:creationId xmlns="" xmlns:a16="http://schemas.microsoft.com/office/drawing/2014/main" id="{226705A0-100B-4C36-88CB-1FC4EACCCCB0}"/>
                </a:ext>
              </a:extLst>
            </p:cNvPr>
            <p:cNvCxnSpPr/>
            <p:nvPr/>
          </p:nvCxnSpPr>
          <p:spPr>
            <a:xfrm>
              <a:off x="1043608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線コネクタ 84">
              <a:extLst>
                <a:ext uri="{FF2B5EF4-FFF2-40B4-BE49-F238E27FC236}">
                  <a16:creationId xmlns="" xmlns:a16="http://schemas.microsoft.com/office/drawing/2014/main" id="{A531D60A-94C9-45FE-85CA-633177D46A9D}"/>
                </a:ext>
              </a:extLst>
            </p:cNvPr>
            <p:cNvCxnSpPr/>
            <p:nvPr/>
          </p:nvCxnSpPr>
          <p:spPr>
            <a:xfrm>
              <a:off x="1259632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" name="グループ化 85">
            <a:extLst>
              <a:ext uri="{FF2B5EF4-FFF2-40B4-BE49-F238E27FC236}">
                <a16:creationId xmlns="" xmlns:a16="http://schemas.microsoft.com/office/drawing/2014/main" id="{4B1D255A-8C3E-4587-B1C9-96C2371EEB5B}"/>
              </a:ext>
            </a:extLst>
          </p:cNvPr>
          <p:cNvGrpSpPr/>
          <p:nvPr/>
        </p:nvGrpSpPr>
        <p:grpSpPr>
          <a:xfrm>
            <a:off x="5634017" y="3743171"/>
            <a:ext cx="512142" cy="147588"/>
            <a:chOff x="1043608" y="4077072"/>
            <a:chExt cx="216024" cy="72008"/>
          </a:xfrm>
        </p:grpSpPr>
        <p:cxnSp>
          <p:nvCxnSpPr>
            <p:cNvPr id="87" name="直線コネクタ 86">
              <a:extLst>
                <a:ext uri="{FF2B5EF4-FFF2-40B4-BE49-F238E27FC236}">
                  <a16:creationId xmlns="" xmlns:a16="http://schemas.microsoft.com/office/drawing/2014/main" id="{9931FE8A-B15F-4BD5-A583-0865BF350ABE}"/>
                </a:ext>
              </a:extLst>
            </p:cNvPr>
            <p:cNvCxnSpPr/>
            <p:nvPr/>
          </p:nvCxnSpPr>
          <p:spPr>
            <a:xfrm>
              <a:off x="1043608" y="4077072"/>
              <a:ext cx="21602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線コネクタ 87">
              <a:extLst>
                <a:ext uri="{FF2B5EF4-FFF2-40B4-BE49-F238E27FC236}">
                  <a16:creationId xmlns="" xmlns:a16="http://schemas.microsoft.com/office/drawing/2014/main" id="{2FA0B48B-4F4C-4F6A-A03E-450743C18E13}"/>
                </a:ext>
              </a:extLst>
            </p:cNvPr>
            <p:cNvCxnSpPr/>
            <p:nvPr/>
          </p:nvCxnSpPr>
          <p:spPr>
            <a:xfrm>
              <a:off x="1043608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直線コネクタ 88">
              <a:extLst>
                <a:ext uri="{FF2B5EF4-FFF2-40B4-BE49-F238E27FC236}">
                  <a16:creationId xmlns="" xmlns:a16="http://schemas.microsoft.com/office/drawing/2014/main" id="{6CEB554E-9179-4759-8D80-D60FF7750A24}"/>
                </a:ext>
              </a:extLst>
            </p:cNvPr>
            <p:cNvCxnSpPr/>
            <p:nvPr/>
          </p:nvCxnSpPr>
          <p:spPr>
            <a:xfrm>
              <a:off x="1259632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0" name="テキスト ボックス 89">
            <a:extLst>
              <a:ext uri="{FF2B5EF4-FFF2-40B4-BE49-F238E27FC236}">
                <a16:creationId xmlns="" xmlns:a16="http://schemas.microsoft.com/office/drawing/2014/main" id="{ED5D597D-FC60-470A-95D2-273DB68B378A}"/>
              </a:ext>
            </a:extLst>
          </p:cNvPr>
          <p:cNvSpPr txBox="1"/>
          <p:nvPr/>
        </p:nvSpPr>
        <p:spPr>
          <a:xfrm>
            <a:off x="5548746" y="3814904"/>
            <a:ext cx="3497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ns</a:t>
            </a:r>
            <a:endParaRPr kumimoji="1" lang="ja-JP" altLang="en-US" sz="1400" dirty="0"/>
          </a:p>
        </p:txBody>
      </p:sp>
      <p:grpSp>
        <p:nvGrpSpPr>
          <p:cNvPr id="91" name="グループ化 90">
            <a:extLst>
              <a:ext uri="{FF2B5EF4-FFF2-40B4-BE49-F238E27FC236}">
                <a16:creationId xmlns="" xmlns:a16="http://schemas.microsoft.com/office/drawing/2014/main" id="{B627C76E-5284-45D2-9800-01F1FA45187D}"/>
              </a:ext>
            </a:extLst>
          </p:cNvPr>
          <p:cNvGrpSpPr/>
          <p:nvPr/>
        </p:nvGrpSpPr>
        <p:grpSpPr>
          <a:xfrm>
            <a:off x="5922571" y="4053453"/>
            <a:ext cx="213692" cy="104130"/>
            <a:chOff x="1043608" y="4077072"/>
            <a:chExt cx="216024" cy="72008"/>
          </a:xfrm>
        </p:grpSpPr>
        <p:cxnSp>
          <p:nvCxnSpPr>
            <p:cNvPr id="92" name="直線コネクタ 91">
              <a:extLst>
                <a:ext uri="{FF2B5EF4-FFF2-40B4-BE49-F238E27FC236}">
                  <a16:creationId xmlns="" xmlns:a16="http://schemas.microsoft.com/office/drawing/2014/main" id="{8E0426F8-9D38-423D-8324-B8EA0D0A957E}"/>
                </a:ext>
              </a:extLst>
            </p:cNvPr>
            <p:cNvCxnSpPr/>
            <p:nvPr/>
          </p:nvCxnSpPr>
          <p:spPr>
            <a:xfrm>
              <a:off x="1043608" y="4077072"/>
              <a:ext cx="21602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直線コネクタ 92">
              <a:extLst>
                <a:ext uri="{FF2B5EF4-FFF2-40B4-BE49-F238E27FC236}">
                  <a16:creationId xmlns="" xmlns:a16="http://schemas.microsoft.com/office/drawing/2014/main" id="{CF4068FC-5B46-4A30-BF5E-79A032CB219B}"/>
                </a:ext>
              </a:extLst>
            </p:cNvPr>
            <p:cNvCxnSpPr/>
            <p:nvPr/>
          </p:nvCxnSpPr>
          <p:spPr>
            <a:xfrm>
              <a:off x="1043608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直線コネクタ 93">
              <a:extLst>
                <a:ext uri="{FF2B5EF4-FFF2-40B4-BE49-F238E27FC236}">
                  <a16:creationId xmlns="" xmlns:a16="http://schemas.microsoft.com/office/drawing/2014/main" id="{7DC26110-B9C6-42CD-9CC9-9654CAAB6BE4}"/>
                </a:ext>
              </a:extLst>
            </p:cNvPr>
            <p:cNvCxnSpPr/>
            <p:nvPr/>
          </p:nvCxnSpPr>
          <p:spPr>
            <a:xfrm>
              <a:off x="1259632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7" name="グループ化 96">
            <a:extLst>
              <a:ext uri="{FF2B5EF4-FFF2-40B4-BE49-F238E27FC236}">
                <a16:creationId xmlns="" xmlns:a16="http://schemas.microsoft.com/office/drawing/2014/main" id="{093E5E9B-4DFB-480A-A3A0-FE0875E0D28A}"/>
              </a:ext>
            </a:extLst>
          </p:cNvPr>
          <p:cNvGrpSpPr/>
          <p:nvPr/>
        </p:nvGrpSpPr>
        <p:grpSpPr>
          <a:xfrm>
            <a:off x="6821140" y="3797171"/>
            <a:ext cx="213692" cy="104130"/>
            <a:chOff x="1043608" y="4077072"/>
            <a:chExt cx="216024" cy="72008"/>
          </a:xfrm>
        </p:grpSpPr>
        <p:cxnSp>
          <p:nvCxnSpPr>
            <p:cNvPr id="98" name="直線コネクタ 97">
              <a:extLst>
                <a:ext uri="{FF2B5EF4-FFF2-40B4-BE49-F238E27FC236}">
                  <a16:creationId xmlns="" xmlns:a16="http://schemas.microsoft.com/office/drawing/2014/main" id="{B8BB08C9-B06F-4651-AB07-996BF0269415}"/>
                </a:ext>
              </a:extLst>
            </p:cNvPr>
            <p:cNvCxnSpPr/>
            <p:nvPr/>
          </p:nvCxnSpPr>
          <p:spPr>
            <a:xfrm>
              <a:off x="1043608" y="4077072"/>
              <a:ext cx="21602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直線コネクタ 98">
              <a:extLst>
                <a:ext uri="{FF2B5EF4-FFF2-40B4-BE49-F238E27FC236}">
                  <a16:creationId xmlns="" xmlns:a16="http://schemas.microsoft.com/office/drawing/2014/main" id="{BBCD7C1E-472C-41B4-88C6-F01F275582A8}"/>
                </a:ext>
              </a:extLst>
            </p:cNvPr>
            <p:cNvCxnSpPr/>
            <p:nvPr/>
          </p:nvCxnSpPr>
          <p:spPr>
            <a:xfrm>
              <a:off x="1043608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直線コネクタ 99">
              <a:extLst>
                <a:ext uri="{FF2B5EF4-FFF2-40B4-BE49-F238E27FC236}">
                  <a16:creationId xmlns="" xmlns:a16="http://schemas.microsoft.com/office/drawing/2014/main" id="{7113C62E-552E-4320-AD20-A4B890C6E11B}"/>
                </a:ext>
              </a:extLst>
            </p:cNvPr>
            <p:cNvCxnSpPr/>
            <p:nvPr/>
          </p:nvCxnSpPr>
          <p:spPr>
            <a:xfrm>
              <a:off x="1259632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1" name="グループ化 100">
            <a:extLst>
              <a:ext uri="{FF2B5EF4-FFF2-40B4-BE49-F238E27FC236}">
                <a16:creationId xmlns="" xmlns:a16="http://schemas.microsoft.com/office/drawing/2014/main" id="{381923D0-77B5-4C06-AC36-F0DC5CAD3E00}"/>
              </a:ext>
            </a:extLst>
          </p:cNvPr>
          <p:cNvGrpSpPr/>
          <p:nvPr/>
        </p:nvGrpSpPr>
        <p:grpSpPr>
          <a:xfrm>
            <a:off x="6827490" y="3486889"/>
            <a:ext cx="512142" cy="147588"/>
            <a:chOff x="1043608" y="4077072"/>
            <a:chExt cx="216024" cy="72008"/>
          </a:xfrm>
        </p:grpSpPr>
        <p:cxnSp>
          <p:nvCxnSpPr>
            <p:cNvPr id="102" name="直線コネクタ 101">
              <a:extLst>
                <a:ext uri="{FF2B5EF4-FFF2-40B4-BE49-F238E27FC236}">
                  <a16:creationId xmlns="" xmlns:a16="http://schemas.microsoft.com/office/drawing/2014/main" id="{7CD4AB32-6798-4584-A0FE-1284D7170A23}"/>
                </a:ext>
              </a:extLst>
            </p:cNvPr>
            <p:cNvCxnSpPr/>
            <p:nvPr/>
          </p:nvCxnSpPr>
          <p:spPr>
            <a:xfrm>
              <a:off x="1043608" y="4077072"/>
              <a:ext cx="21602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直線コネクタ 102">
              <a:extLst>
                <a:ext uri="{FF2B5EF4-FFF2-40B4-BE49-F238E27FC236}">
                  <a16:creationId xmlns="" xmlns:a16="http://schemas.microsoft.com/office/drawing/2014/main" id="{DBF40A73-430A-42FD-A63B-15A247D80304}"/>
                </a:ext>
              </a:extLst>
            </p:cNvPr>
            <p:cNvCxnSpPr/>
            <p:nvPr/>
          </p:nvCxnSpPr>
          <p:spPr>
            <a:xfrm>
              <a:off x="1043608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直線コネクタ 103">
              <a:extLst>
                <a:ext uri="{FF2B5EF4-FFF2-40B4-BE49-F238E27FC236}">
                  <a16:creationId xmlns="" xmlns:a16="http://schemas.microsoft.com/office/drawing/2014/main" id="{2C46517E-876A-49EF-B28E-E863EA6ADEE6}"/>
                </a:ext>
              </a:extLst>
            </p:cNvPr>
            <p:cNvCxnSpPr/>
            <p:nvPr/>
          </p:nvCxnSpPr>
          <p:spPr>
            <a:xfrm>
              <a:off x="1259632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6" name="グループ化 105">
            <a:extLst>
              <a:ext uri="{FF2B5EF4-FFF2-40B4-BE49-F238E27FC236}">
                <a16:creationId xmlns="" xmlns:a16="http://schemas.microsoft.com/office/drawing/2014/main" id="{E8BD7B29-F90F-410F-A890-84513CA2DBD1}"/>
              </a:ext>
            </a:extLst>
          </p:cNvPr>
          <p:cNvGrpSpPr/>
          <p:nvPr/>
        </p:nvGrpSpPr>
        <p:grpSpPr>
          <a:xfrm>
            <a:off x="7116044" y="3797171"/>
            <a:ext cx="213692" cy="104130"/>
            <a:chOff x="1043608" y="4077072"/>
            <a:chExt cx="216024" cy="72008"/>
          </a:xfrm>
        </p:grpSpPr>
        <p:cxnSp>
          <p:nvCxnSpPr>
            <p:cNvPr id="107" name="直線コネクタ 106">
              <a:extLst>
                <a:ext uri="{FF2B5EF4-FFF2-40B4-BE49-F238E27FC236}">
                  <a16:creationId xmlns="" xmlns:a16="http://schemas.microsoft.com/office/drawing/2014/main" id="{F9B99870-4274-448E-89A4-650F7B28621E}"/>
                </a:ext>
              </a:extLst>
            </p:cNvPr>
            <p:cNvCxnSpPr/>
            <p:nvPr/>
          </p:nvCxnSpPr>
          <p:spPr>
            <a:xfrm>
              <a:off x="1043608" y="4077072"/>
              <a:ext cx="21602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直線コネクタ 107">
              <a:extLst>
                <a:ext uri="{FF2B5EF4-FFF2-40B4-BE49-F238E27FC236}">
                  <a16:creationId xmlns="" xmlns:a16="http://schemas.microsoft.com/office/drawing/2014/main" id="{53129208-9969-4653-8F00-E36B50DC797F}"/>
                </a:ext>
              </a:extLst>
            </p:cNvPr>
            <p:cNvCxnSpPr/>
            <p:nvPr/>
          </p:nvCxnSpPr>
          <p:spPr>
            <a:xfrm>
              <a:off x="1043608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直線コネクタ 108">
              <a:extLst>
                <a:ext uri="{FF2B5EF4-FFF2-40B4-BE49-F238E27FC236}">
                  <a16:creationId xmlns="" xmlns:a16="http://schemas.microsoft.com/office/drawing/2014/main" id="{63AC9D28-A0C5-4D3D-8C54-A767E86C69B7}"/>
                </a:ext>
              </a:extLst>
            </p:cNvPr>
            <p:cNvCxnSpPr/>
            <p:nvPr/>
          </p:nvCxnSpPr>
          <p:spPr>
            <a:xfrm>
              <a:off x="1259632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2" name="グループ化 111">
            <a:extLst>
              <a:ext uri="{FF2B5EF4-FFF2-40B4-BE49-F238E27FC236}">
                <a16:creationId xmlns="" xmlns:a16="http://schemas.microsoft.com/office/drawing/2014/main" id="{42ED9CF5-9422-40BF-A5F3-4EF5A7BBAB75}"/>
              </a:ext>
            </a:extLst>
          </p:cNvPr>
          <p:cNvGrpSpPr/>
          <p:nvPr/>
        </p:nvGrpSpPr>
        <p:grpSpPr>
          <a:xfrm>
            <a:off x="8028071" y="3497416"/>
            <a:ext cx="213692" cy="104130"/>
            <a:chOff x="1043608" y="4077072"/>
            <a:chExt cx="216024" cy="72008"/>
          </a:xfrm>
        </p:grpSpPr>
        <p:cxnSp>
          <p:nvCxnSpPr>
            <p:cNvPr id="113" name="直線コネクタ 112">
              <a:extLst>
                <a:ext uri="{FF2B5EF4-FFF2-40B4-BE49-F238E27FC236}">
                  <a16:creationId xmlns="" xmlns:a16="http://schemas.microsoft.com/office/drawing/2014/main" id="{7949571D-D43E-49AE-847D-8694E0F759B8}"/>
                </a:ext>
              </a:extLst>
            </p:cNvPr>
            <p:cNvCxnSpPr/>
            <p:nvPr/>
          </p:nvCxnSpPr>
          <p:spPr>
            <a:xfrm>
              <a:off x="1043608" y="4077072"/>
              <a:ext cx="21602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直線コネクタ 113">
              <a:extLst>
                <a:ext uri="{FF2B5EF4-FFF2-40B4-BE49-F238E27FC236}">
                  <a16:creationId xmlns="" xmlns:a16="http://schemas.microsoft.com/office/drawing/2014/main" id="{6AF3CA35-CAE9-4D27-8A67-E72128875CA4}"/>
                </a:ext>
              </a:extLst>
            </p:cNvPr>
            <p:cNvCxnSpPr/>
            <p:nvPr/>
          </p:nvCxnSpPr>
          <p:spPr>
            <a:xfrm>
              <a:off x="1043608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直線コネクタ 114">
              <a:extLst>
                <a:ext uri="{FF2B5EF4-FFF2-40B4-BE49-F238E27FC236}">
                  <a16:creationId xmlns="" xmlns:a16="http://schemas.microsoft.com/office/drawing/2014/main" id="{5A72FD46-7AE8-4970-8F8C-F243345763C9}"/>
                </a:ext>
              </a:extLst>
            </p:cNvPr>
            <p:cNvCxnSpPr/>
            <p:nvPr/>
          </p:nvCxnSpPr>
          <p:spPr>
            <a:xfrm>
              <a:off x="1259632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6" name="グループ化 115">
            <a:extLst>
              <a:ext uri="{FF2B5EF4-FFF2-40B4-BE49-F238E27FC236}">
                <a16:creationId xmlns="" xmlns:a16="http://schemas.microsoft.com/office/drawing/2014/main" id="{F4A8479C-3F3E-4818-A381-C032A21745AF}"/>
              </a:ext>
            </a:extLst>
          </p:cNvPr>
          <p:cNvGrpSpPr/>
          <p:nvPr/>
        </p:nvGrpSpPr>
        <p:grpSpPr>
          <a:xfrm>
            <a:off x="8034421" y="3187134"/>
            <a:ext cx="512142" cy="147588"/>
            <a:chOff x="1043608" y="4077072"/>
            <a:chExt cx="216024" cy="72008"/>
          </a:xfrm>
        </p:grpSpPr>
        <p:cxnSp>
          <p:nvCxnSpPr>
            <p:cNvPr id="117" name="直線コネクタ 116">
              <a:extLst>
                <a:ext uri="{FF2B5EF4-FFF2-40B4-BE49-F238E27FC236}">
                  <a16:creationId xmlns="" xmlns:a16="http://schemas.microsoft.com/office/drawing/2014/main" id="{3521E1F6-02E4-469B-ADA4-445F9E2BD42D}"/>
                </a:ext>
              </a:extLst>
            </p:cNvPr>
            <p:cNvCxnSpPr/>
            <p:nvPr/>
          </p:nvCxnSpPr>
          <p:spPr>
            <a:xfrm>
              <a:off x="1043608" y="4077072"/>
              <a:ext cx="21602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直線コネクタ 117">
              <a:extLst>
                <a:ext uri="{FF2B5EF4-FFF2-40B4-BE49-F238E27FC236}">
                  <a16:creationId xmlns="" xmlns:a16="http://schemas.microsoft.com/office/drawing/2014/main" id="{E3D950B4-92DD-4F79-8993-B8E76FCA56C6}"/>
                </a:ext>
              </a:extLst>
            </p:cNvPr>
            <p:cNvCxnSpPr/>
            <p:nvPr/>
          </p:nvCxnSpPr>
          <p:spPr>
            <a:xfrm>
              <a:off x="1043608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直線コネクタ 118">
              <a:extLst>
                <a:ext uri="{FF2B5EF4-FFF2-40B4-BE49-F238E27FC236}">
                  <a16:creationId xmlns="" xmlns:a16="http://schemas.microsoft.com/office/drawing/2014/main" id="{831DD7E4-56FB-4C9E-BFDD-ACE4E798B47C}"/>
                </a:ext>
              </a:extLst>
            </p:cNvPr>
            <p:cNvCxnSpPr/>
            <p:nvPr/>
          </p:nvCxnSpPr>
          <p:spPr>
            <a:xfrm>
              <a:off x="1259632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1" name="グループ化 120">
            <a:extLst>
              <a:ext uri="{FF2B5EF4-FFF2-40B4-BE49-F238E27FC236}">
                <a16:creationId xmlns="" xmlns:a16="http://schemas.microsoft.com/office/drawing/2014/main" id="{488FC74A-23B3-479E-BA18-701AA8EB29E7}"/>
              </a:ext>
            </a:extLst>
          </p:cNvPr>
          <p:cNvGrpSpPr/>
          <p:nvPr/>
        </p:nvGrpSpPr>
        <p:grpSpPr>
          <a:xfrm>
            <a:off x="8322975" y="3497416"/>
            <a:ext cx="213692" cy="104130"/>
            <a:chOff x="1043608" y="4077072"/>
            <a:chExt cx="216024" cy="72008"/>
          </a:xfrm>
        </p:grpSpPr>
        <p:cxnSp>
          <p:nvCxnSpPr>
            <p:cNvPr id="122" name="直線コネクタ 121">
              <a:extLst>
                <a:ext uri="{FF2B5EF4-FFF2-40B4-BE49-F238E27FC236}">
                  <a16:creationId xmlns="" xmlns:a16="http://schemas.microsoft.com/office/drawing/2014/main" id="{A08EDA95-BDF8-4263-9954-FF8FA2EA7F86}"/>
                </a:ext>
              </a:extLst>
            </p:cNvPr>
            <p:cNvCxnSpPr/>
            <p:nvPr/>
          </p:nvCxnSpPr>
          <p:spPr>
            <a:xfrm>
              <a:off x="1043608" y="4077072"/>
              <a:ext cx="21602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直線コネクタ 122">
              <a:extLst>
                <a:ext uri="{FF2B5EF4-FFF2-40B4-BE49-F238E27FC236}">
                  <a16:creationId xmlns="" xmlns:a16="http://schemas.microsoft.com/office/drawing/2014/main" id="{8BE97719-E69B-499C-9517-B078DE751D9B}"/>
                </a:ext>
              </a:extLst>
            </p:cNvPr>
            <p:cNvCxnSpPr/>
            <p:nvPr/>
          </p:nvCxnSpPr>
          <p:spPr>
            <a:xfrm>
              <a:off x="1043608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直線コネクタ 123">
              <a:extLst>
                <a:ext uri="{FF2B5EF4-FFF2-40B4-BE49-F238E27FC236}">
                  <a16:creationId xmlns="" xmlns:a16="http://schemas.microsoft.com/office/drawing/2014/main" id="{6B808C86-508D-4771-9D88-BC5AF8B7CE83}"/>
                </a:ext>
              </a:extLst>
            </p:cNvPr>
            <p:cNvCxnSpPr/>
            <p:nvPr/>
          </p:nvCxnSpPr>
          <p:spPr>
            <a:xfrm>
              <a:off x="1259632" y="4077072"/>
              <a:ext cx="0" cy="72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2" name="テキスト ボックス 141">
            <a:extLst>
              <a:ext uri="{FF2B5EF4-FFF2-40B4-BE49-F238E27FC236}">
                <a16:creationId xmlns="" xmlns:a16="http://schemas.microsoft.com/office/drawing/2014/main" id="{EB4194EE-9001-435D-92DF-1F563BA6F022}"/>
              </a:ext>
            </a:extLst>
          </p:cNvPr>
          <p:cNvSpPr txBox="1"/>
          <p:nvPr/>
        </p:nvSpPr>
        <p:spPr>
          <a:xfrm>
            <a:off x="7990558" y="3259452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#</a:t>
            </a:r>
            <a:endParaRPr kumimoji="1" lang="ja-JP" altLang="en-US" sz="1400" dirty="0"/>
          </a:p>
        </p:txBody>
      </p:sp>
      <p:sp>
        <p:nvSpPr>
          <p:cNvPr id="143" name="テキスト ボックス 142">
            <a:extLst>
              <a:ext uri="{FF2B5EF4-FFF2-40B4-BE49-F238E27FC236}">
                <a16:creationId xmlns="" xmlns:a16="http://schemas.microsoft.com/office/drawing/2014/main" id="{06129182-D547-4680-9A90-236C049F062A}"/>
              </a:ext>
            </a:extLst>
          </p:cNvPr>
          <p:cNvSpPr txBox="1"/>
          <p:nvPr/>
        </p:nvSpPr>
        <p:spPr>
          <a:xfrm>
            <a:off x="8292728" y="3265239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#</a:t>
            </a:r>
            <a:endParaRPr kumimoji="1" lang="ja-JP" altLang="en-US" sz="1400" dirty="0"/>
          </a:p>
        </p:txBody>
      </p:sp>
      <p:sp>
        <p:nvSpPr>
          <p:cNvPr id="144" name="テキスト ボックス 143">
            <a:extLst>
              <a:ext uri="{FF2B5EF4-FFF2-40B4-BE49-F238E27FC236}">
                <a16:creationId xmlns="" xmlns:a16="http://schemas.microsoft.com/office/drawing/2014/main" id="{9E78CC04-01E6-4DB1-81FF-D21354FEC3F9}"/>
              </a:ext>
            </a:extLst>
          </p:cNvPr>
          <p:cNvSpPr txBox="1"/>
          <p:nvPr/>
        </p:nvSpPr>
        <p:spPr>
          <a:xfrm>
            <a:off x="8134548" y="2960466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#</a:t>
            </a:r>
            <a:endParaRPr kumimoji="1" lang="ja-JP" altLang="en-US" sz="1400" dirty="0"/>
          </a:p>
        </p:txBody>
      </p:sp>
      <p:sp>
        <p:nvSpPr>
          <p:cNvPr id="157" name="テキスト ボックス 156">
            <a:extLst>
              <a:ext uri="{FF2B5EF4-FFF2-40B4-BE49-F238E27FC236}">
                <a16:creationId xmlns="" xmlns:a16="http://schemas.microsoft.com/office/drawing/2014/main" id="{91045AEF-56E7-4C74-A30F-25F09A9859B8}"/>
              </a:ext>
            </a:extLst>
          </p:cNvPr>
          <p:cNvSpPr txBox="1"/>
          <p:nvPr/>
        </p:nvSpPr>
        <p:spPr>
          <a:xfrm>
            <a:off x="6795238" y="3559058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#</a:t>
            </a:r>
            <a:endParaRPr kumimoji="1" lang="ja-JP" altLang="en-US" sz="1400" dirty="0"/>
          </a:p>
        </p:txBody>
      </p:sp>
      <p:sp>
        <p:nvSpPr>
          <p:cNvPr id="158" name="テキスト ボックス 157">
            <a:extLst>
              <a:ext uri="{FF2B5EF4-FFF2-40B4-BE49-F238E27FC236}">
                <a16:creationId xmlns="" xmlns:a16="http://schemas.microsoft.com/office/drawing/2014/main" id="{CB3D49C6-D4A0-4A27-8C60-B074190E7CEA}"/>
              </a:ext>
            </a:extLst>
          </p:cNvPr>
          <p:cNvSpPr txBox="1"/>
          <p:nvPr/>
        </p:nvSpPr>
        <p:spPr>
          <a:xfrm>
            <a:off x="7097408" y="3564845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#</a:t>
            </a:r>
            <a:endParaRPr kumimoji="1" lang="ja-JP" altLang="en-US" sz="1400" dirty="0"/>
          </a:p>
        </p:txBody>
      </p:sp>
      <p:sp>
        <p:nvSpPr>
          <p:cNvPr id="159" name="テキスト ボックス 158">
            <a:extLst>
              <a:ext uri="{FF2B5EF4-FFF2-40B4-BE49-F238E27FC236}">
                <a16:creationId xmlns="" xmlns:a16="http://schemas.microsoft.com/office/drawing/2014/main" id="{8A56A2CD-CC96-41CB-AA20-0EAA63E0195F}"/>
              </a:ext>
            </a:extLst>
          </p:cNvPr>
          <p:cNvSpPr txBox="1"/>
          <p:nvPr/>
        </p:nvSpPr>
        <p:spPr>
          <a:xfrm>
            <a:off x="6939228" y="3254285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#</a:t>
            </a:r>
            <a:endParaRPr kumimoji="1" lang="ja-JP" altLang="en-US" sz="1400" dirty="0"/>
          </a:p>
        </p:txBody>
      </p:sp>
      <p:sp>
        <p:nvSpPr>
          <p:cNvPr id="173" name="テキスト ボックス 172">
            <a:extLst>
              <a:ext uri="{FF2B5EF4-FFF2-40B4-BE49-F238E27FC236}">
                <a16:creationId xmlns="" xmlns:a16="http://schemas.microsoft.com/office/drawing/2014/main" id="{947CC322-EF69-4F9C-AE86-DF006A08E1E6}"/>
              </a:ext>
            </a:extLst>
          </p:cNvPr>
          <p:cNvSpPr txBox="1"/>
          <p:nvPr/>
        </p:nvSpPr>
        <p:spPr>
          <a:xfrm>
            <a:off x="5899669" y="3827165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#</a:t>
            </a:r>
            <a:endParaRPr kumimoji="1" lang="ja-JP" altLang="en-US" sz="1400" dirty="0"/>
          </a:p>
        </p:txBody>
      </p:sp>
      <p:sp>
        <p:nvSpPr>
          <p:cNvPr id="174" name="テキスト ボックス 173">
            <a:extLst>
              <a:ext uri="{FF2B5EF4-FFF2-40B4-BE49-F238E27FC236}">
                <a16:creationId xmlns="" xmlns:a16="http://schemas.microsoft.com/office/drawing/2014/main" id="{A0472FF9-62E8-44C4-8660-B7F2D7B49765}"/>
              </a:ext>
            </a:extLst>
          </p:cNvPr>
          <p:cNvSpPr txBox="1"/>
          <p:nvPr/>
        </p:nvSpPr>
        <p:spPr>
          <a:xfrm>
            <a:off x="5741489" y="3510818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#</a:t>
            </a:r>
            <a:endParaRPr kumimoji="1" lang="ja-JP" altLang="en-US" sz="1400" dirty="0"/>
          </a:p>
        </p:txBody>
      </p:sp>
      <p:sp>
        <p:nvSpPr>
          <p:cNvPr id="175" name="テキスト ボックス 174">
            <a:extLst>
              <a:ext uri="{FF2B5EF4-FFF2-40B4-BE49-F238E27FC236}">
                <a16:creationId xmlns="" xmlns:a16="http://schemas.microsoft.com/office/drawing/2014/main" id="{7E4245BF-0415-4D6B-AAEB-4090F607482D}"/>
              </a:ext>
            </a:extLst>
          </p:cNvPr>
          <p:cNvSpPr txBox="1"/>
          <p:nvPr/>
        </p:nvSpPr>
        <p:spPr>
          <a:xfrm>
            <a:off x="3443020" y="2798289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#</a:t>
            </a:r>
            <a:endParaRPr kumimoji="1" lang="ja-JP" altLang="en-US" sz="1400" dirty="0"/>
          </a:p>
        </p:txBody>
      </p:sp>
      <p:sp>
        <p:nvSpPr>
          <p:cNvPr id="176" name="テキスト ボックス 175">
            <a:extLst>
              <a:ext uri="{FF2B5EF4-FFF2-40B4-BE49-F238E27FC236}">
                <a16:creationId xmlns="" xmlns:a16="http://schemas.microsoft.com/office/drawing/2014/main" id="{A2E4D390-A151-44F4-9375-0B5010D5AF5F}"/>
              </a:ext>
            </a:extLst>
          </p:cNvPr>
          <p:cNvSpPr txBox="1"/>
          <p:nvPr/>
        </p:nvSpPr>
        <p:spPr>
          <a:xfrm>
            <a:off x="3595420" y="2481322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#</a:t>
            </a:r>
            <a:endParaRPr kumimoji="1" lang="ja-JP" altLang="en-US" sz="1400" dirty="0"/>
          </a:p>
        </p:txBody>
      </p:sp>
      <p:sp>
        <p:nvSpPr>
          <p:cNvPr id="177" name="テキスト ボックス 176">
            <a:extLst>
              <a:ext uri="{FF2B5EF4-FFF2-40B4-BE49-F238E27FC236}">
                <a16:creationId xmlns="" xmlns:a16="http://schemas.microsoft.com/office/drawing/2014/main" id="{2AB379B5-69E4-47DF-B216-03B9DD5AA22B}"/>
              </a:ext>
            </a:extLst>
          </p:cNvPr>
          <p:cNvSpPr txBox="1"/>
          <p:nvPr/>
        </p:nvSpPr>
        <p:spPr>
          <a:xfrm>
            <a:off x="2526301" y="3389324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#</a:t>
            </a:r>
            <a:endParaRPr kumimoji="1" lang="ja-JP" altLang="en-US" sz="1400" dirty="0"/>
          </a:p>
        </p:txBody>
      </p:sp>
      <p:sp>
        <p:nvSpPr>
          <p:cNvPr id="178" name="テキスト ボックス 177">
            <a:extLst>
              <a:ext uri="{FF2B5EF4-FFF2-40B4-BE49-F238E27FC236}">
                <a16:creationId xmlns="" xmlns:a16="http://schemas.microsoft.com/office/drawing/2014/main" id="{AF418BCC-5083-4542-806A-7B928784ABBC}"/>
              </a:ext>
            </a:extLst>
          </p:cNvPr>
          <p:cNvSpPr txBox="1"/>
          <p:nvPr/>
        </p:nvSpPr>
        <p:spPr>
          <a:xfrm>
            <a:off x="2386048" y="3080534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#</a:t>
            </a:r>
            <a:endParaRPr kumimoji="1" lang="ja-JP" altLang="en-US" sz="1400" dirty="0"/>
          </a:p>
        </p:txBody>
      </p:sp>
      <p:sp>
        <p:nvSpPr>
          <p:cNvPr id="179" name="テキスト ボックス 178">
            <a:extLst>
              <a:ext uri="{FF2B5EF4-FFF2-40B4-BE49-F238E27FC236}">
                <a16:creationId xmlns="" xmlns:a16="http://schemas.microsoft.com/office/drawing/2014/main" id="{2CB046F0-5594-429E-BE7F-0E918BAA3393}"/>
              </a:ext>
            </a:extLst>
          </p:cNvPr>
          <p:cNvSpPr txBox="1"/>
          <p:nvPr/>
        </p:nvSpPr>
        <p:spPr>
          <a:xfrm>
            <a:off x="1161912" y="3308306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#</a:t>
            </a:r>
            <a:endParaRPr kumimoji="1" lang="ja-JP" altLang="en-US" sz="1400" dirty="0"/>
          </a:p>
        </p:txBody>
      </p:sp>
      <p:grpSp>
        <p:nvGrpSpPr>
          <p:cNvPr id="180" name="グループ化 179">
            <a:extLst>
              <a:ext uri="{FF2B5EF4-FFF2-40B4-BE49-F238E27FC236}">
                <a16:creationId xmlns="" xmlns:a16="http://schemas.microsoft.com/office/drawing/2014/main" id="{5A97029E-7BA9-4AD5-950B-F2AB2F6D94FA}"/>
              </a:ext>
            </a:extLst>
          </p:cNvPr>
          <p:cNvGrpSpPr/>
          <p:nvPr/>
        </p:nvGrpSpPr>
        <p:grpSpPr>
          <a:xfrm>
            <a:off x="5303050" y="2209731"/>
            <a:ext cx="1483837" cy="954107"/>
            <a:chOff x="5195609" y="2221305"/>
            <a:chExt cx="1483837" cy="954107"/>
          </a:xfrm>
        </p:grpSpPr>
        <p:grpSp>
          <p:nvGrpSpPr>
            <p:cNvPr id="181" name="グループ化 180">
              <a:extLst>
                <a:ext uri="{FF2B5EF4-FFF2-40B4-BE49-F238E27FC236}">
                  <a16:creationId xmlns="" xmlns:a16="http://schemas.microsoft.com/office/drawing/2014/main" id="{AB123E9A-3E9F-4405-BCD6-78BF4B5B42D3}"/>
                </a:ext>
              </a:extLst>
            </p:cNvPr>
            <p:cNvGrpSpPr/>
            <p:nvPr/>
          </p:nvGrpSpPr>
          <p:grpSpPr>
            <a:xfrm>
              <a:off x="5195609" y="2221305"/>
              <a:ext cx="1483837" cy="954107"/>
              <a:chOff x="720833" y="2224164"/>
              <a:chExt cx="1450013" cy="1022795"/>
            </a:xfrm>
          </p:grpSpPr>
          <p:sp>
            <p:nvSpPr>
              <p:cNvPr id="183" name="テキスト ボックス 182">
                <a:extLst>
                  <a:ext uri="{FF2B5EF4-FFF2-40B4-BE49-F238E27FC236}">
                    <a16:creationId xmlns="" xmlns:a16="http://schemas.microsoft.com/office/drawing/2014/main" id="{F4AC6133-5643-4134-BAC1-7CAC6C6115E6}"/>
                  </a:ext>
                </a:extLst>
              </p:cNvPr>
              <p:cNvSpPr txBox="1"/>
              <p:nvPr/>
            </p:nvSpPr>
            <p:spPr>
              <a:xfrm>
                <a:off x="732458" y="2224164"/>
                <a:ext cx="1438388" cy="102279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1400" dirty="0"/>
                  <a:t>n</a:t>
                </a:r>
                <a:r>
                  <a:rPr kumimoji="1" lang="en-US" altLang="ja-JP" sz="1400" dirty="0"/>
                  <a:t>s: not significant</a:t>
                </a:r>
              </a:p>
              <a:p>
                <a:r>
                  <a:rPr kumimoji="1" lang="en-US" altLang="ja-JP" sz="1400" dirty="0"/>
                  <a:t>  : </a:t>
                </a:r>
                <a:r>
                  <a:rPr kumimoji="1" lang="en-US" altLang="ja-JP" sz="1400" i="1" dirty="0"/>
                  <a:t>P</a:t>
                </a:r>
                <a:r>
                  <a:rPr kumimoji="1" lang="en-US" altLang="ja-JP" sz="1400" dirty="0"/>
                  <a:t> &lt; 0.05</a:t>
                </a:r>
              </a:p>
              <a:p>
                <a:r>
                  <a:rPr lang="en-US" altLang="ja-JP" sz="1400" dirty="0"/>
                  <a:t>     : </a:t>
                </a:r>
                <a:r>
                  <a:rPr lang="en-US" altLang="ja-JP" sz="1400" i="1" dirty="0"/>
                  <a:t>P</a:t>
                </a:r>
                <a:r>
                  <a:rPr lang="en-US" altLang="ja-JP" sz="1400" dirty="0"/>
                  <a:t> &lt; 0.01</a:t>
                </a:r>
              </a:p>
              <a:p>
                <a:r>
                  <a:rPr lang="en-US" altLang="ja-JP" sz="1400" dirty="0"/>
                  <a:t>   : </a:t>
                </a:r>
                <a:r>
                  <a:rPr lang="en-US" altLang="ja-JP" sz="1400" i="1" dirty="0"/>
                  <a:t>P </a:t>
                </a:r>
                <a:r>
                  <a:rPr lang="en-US" altLang="ja-JP" sz="1400" dirty="0"/>
                  <a:t>&lt; 0.001</a:t>
                </a:r>
              </a:p>
            </p:txBody>
          </p:sp>
          <p:sp>
            <p:nvSpPr>
              <p:cNvPr id="184" name="テキスト ボックス 183">
                <a:extLst>
                  <a:ext uri="{FF2B5EF4-FFF2-40B4-BE49-F238E27FC236}">
                    <a16:creationId xmlns="" xmlns:a16="http://schemas.microsoft.com/office/drawing/2014/main" id="{E5032F0D-40FA-40B9-8CC5-23655DF57271}"/>
                  </a:ext>
                </a:extLst>
              </p:cNvPr>
              <p:cNvSpPr txBox="1"/>
              <p:nvPr/>
            </p:nvSpPr>
            <p:spPr>
              <a:xfrm>
                <a:off x="720833" y="2488541"/>
                <a:ext cx="392247" cy="560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1400" dirty="0"/>
                  <a:t>*</a:t>
                </a:r>
              </a:p>
              <a:p>
                <a:r>
                  <a:rPr kumimoji="1" lang="en-US" altLang="ja-JP" sz="1400" dirty="0"/>
                  <a:t>**</a:t>
                </a:r>
              </a:p>
            </p:txBody>
          </p:sp>
        </p:grpSp>
        <p:sp>
          <p:nvSpPr>
            <p:cNvPr id="182" name="テキスト ボックス 181">
              <a:extLst>
                <a:ext uri="{FF2B5EF4-FFF2-40B4-BE49-F238E27FC236}">
                  <a16:creationId xmlns="" xmlns:a16="http://schemas.microsoft.com/office/drawing/2014/main" id="{F1AFF159-452A-4122-ABA1-59CB531952FA}"/>
                </a:ext>
              </a:extLst>
            </p:cNvPr>
            <p:cNvSpPr txBox="1"/>
            <p:nvPr/>
          </p:nvSpPr>
          <p:spPr>
            <a:xfrm>
              <a:off x="5206488" y="2864164"/>
              <a:ext cx="2744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400" dirty="0"/>
                <a:t>#</a:t>
              </a:r>
              <a:endParaRPr kumimoji="1" lang="ja-JP" altLang="en-US" sz="1400" dirty="0"/>
            </a:p>
          </p:txBody>
        </p:sp>
      </p:grpSp>
      <p:grpSp>
        <p:nvGrpSpPr>
          <p:cNvPr id="185" name="グループ化 184">
            <a:extLst>
              <a:ext uri="{FF2B5EF4-FFF2-40B4-BE49-F238E27FC236}">
                <a16:creationId xmlns="" xmlns:a16="http://schemas.microsoft.com/office/drawing/2014/main" id="{D2629F90-4622-4659-B7E9-484ECE02BAB6}"/>
              </a:ext>
            </a:extLst>
          </p:cNvPr>
          <p:cNvGrpSpPr/>
          <p:nvPr/>
        </p:nvGrpSpPr>
        <p:grpSpPr>
          <a:xfrm>
            <a:off x="749789" y="2210651"/>
            <a:ext cx="1483837" cy="954107"/>
            <a:chOff x="5195609" y="2221305"/>
            <a:chExt cx="1483837" cy="954107"/>
          </a:xfrm>
        </p:grpSpPr>
        <p:grpSp>
          <p:nvGrpSpPr>
            <p:cNvPr id="186" name="グループ化 185">
              <a:extLst>
                <a:ext uri="{FF2B5EF4-FFF2-40B4-BE49-F238E27FC236}">
                  <a16:creationId xmlns="" xmlns:a16="http://schemas.microsoft.com/office/drawing/2014/main" id="{D766B903-6A72-4E32-9E84-631CC91B34A9}"/>
                </a:ext>
              </a:extLst>
            </p:cNvPr>
            <p:cNvGrpSpPr/>
            <p:nvPr/>
          </p:nvGrpSpPr>
          <p:grpSpPr>
            <a:xfrm>
              <a:off x="5195609" y="2221305"/>
              <a:ext cx="1483837" cy="954107"/>
              <a:chOff x="720833" y="2224164"/>
              <a:chExt cx="1450013" cy="1022795"/>
            </a:xfrm>
          </p:grpSpPr>
          <p:sp>
            <p:nvSpPr>
              <p:cNvPr id="188" name="テキスト ボックス 187">
                <a:extLst>
                  <a:ext uri="{FF2B5EF4-FFF2-40B4-BE49-F238E27FC236}">
                    <a16:creationId xmlns="" xmlns:a16="http://schemas.microsoft.com/office/drawing/2014/main" id="{E8238741-F963-4B41-8DE6-8A4CA56C90C7}"/>
                  </a:ext>
                </a:extLst>
              </p:cNvPr>
              <p:cNvSpPr txBox="1"/>
              <p:nvPr/>
            </p:nvSpPr>
            <p:spPr>
              <a:xfrm>
                <a:off x="732458" y="2224164"/>
                <a:ext cx="1438388" cy="102279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1400" dirty="0"/>
                  <a:t>n</a:t>
                </a:r>
                <a:r>
                  <a:rPr kumimoji="1" lang="en-US" altLang="ja-JP" sz="1400" dirty="0"/>
                  <a:t>s: not significant</a:t>
                </a:r>
              </a:p>
              <a:p>
                <a:r>
                  <a:rPr kumimoji="1" lang="en-US" altLang="ja-JP" sz="1400" dirty="0"/>
                  <a:t>  : </a:t>
                </a:r>
                <a:r>
                  <a:rPr kumimoji="1" lang="en-US" altLang="ja-JP" sz="1400" i="1" dirty="0"/>
                  <a:t>P</a:t>
                </a:r>
                <a:r>
                  <a:rPr kumimoji="1" lang="en-US" altLang="ja-JP" sz="1400" dirty="0"/>
                  <a:t> &lt; 0.05</a:t>
                </a:r>
              </a:p>
              <a:p>
                <a:r>
                  <a:rPr lang="en-US" altLang="ja-JP" sz="1400" dirty="0"/>
                  <a:t>     : </a:t>
                </a:r>
                <a:r>
                  <a:rPr lang="en-US" altLang="ja-JP" sz="1400" i="1" dirty="0"/>
                  <a:t>P</a:t>
                </a:r>
                <a:r>
                  <a:rPr lang="en-US" altLang="ja-JP" sz="1400" dirty="0"/>
                  <a:t> &lt; 0.01</a:t>
                </a:r>
              </a:p>
              <a:p>
                <a:r>
                  <a:rPr lang="en-US" altLang="ja-JP" sz="1400" dirty="0"/>
                  <a:t>   : </a:t>
                </a:r>
                <a:r>
                  <a:rPr lang="en-US" altLang="ja-JP" sz="1400" i="1" dirty="0"/>
                  <a:t>P </a:t>
                </a:r>
                <a:r>
                  <a:rPr lang="en-US" altLang="ja-JP" sz="1400" dirty="0"/>
                  <a:t>&lt; 0.001</a:t>
                </a:r>
              </a:p>
            </p:txBody>
          </p:sp>
          <p:sp>
            <p:nvSpPr>
              <p:cNvPr id="189" name="テキスト ボックス 188">
                <a:extLst>
                  <a:ext uri="{FF2B5EF4-FFF2-40B4-BE49-F238E27FC236}">
                    <a16:creationId xmlns="" xmlns:a16="http://schemas.microsoft.com/office/drawing/2014/main" id="{AA89214B-944F-413F-AD9B-2595ED4CE4E0}"/>
                  </a:ext>
                </a:extLst>
              </p:cNvPr>
              <p:cNvSpPr txBox="1"/>
              <p:nvPr/>
            </p:nvSpPr>
            <p:spPr>
              <a:xfrm>
                <a:off x="720833" y="2488541"/>
                <a:ext cx="392247" cy="560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1400" dirty="0"/>
                  <a:t>*</a:t>
                </a:r>
              </a:p>
              <a:p>
                <a:r>
                  <a:rPr kumimoji="1" lang="en-US" altLang="ja-JP" sz="1400" dirty="0"/>
                  <a:t>**</a:t>
                </a:r>
              </a:p>
            </p:txBody>
          </p:sp>
        </p:grpSp>
        <p:sp>
          <p:nvSpPr>
            <p:cNvPr id="187" name="テキスト ボックス 186">
              <a:extLst>
                <a:ext uri="{FF2B5EF4-FFF2-40B4-BE49-F238E27FC236}">
                  <a16:creationId xmlns="" xmlns:a16="http://schemas.microsoft.com/office/drawing/2014/main" id="{80122813-3B8F-4B5F-9732-30D11FDD67BF}"/>
                </a:ext>
              </a:extLst>
            </p:cNvPr>
            <p:cNvSpPr txBox="1"/>
            <p:nvPr/>
          </p:nvSpPr>
          <p:spPr>
            <a:xfrm>
              <a:off x="5206488" y="2864164"/>
              <a:ext cx="2744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400" dirty="0"/>
                <a:t>#</a:t>
              </a:r>
              <a:endParaRPr kumimoji="1" lang="ja-JP" alt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0244797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7256</TotalTime>
  <Words>110</Words>
  <Application>Microsoft Office PowerPoint</Application>
  <PresentationFormat>画面に合わせる (4:3)</PresentationFormat>
  <Paragraphs>54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Office ​​テーマ</vt:lpstr>
      <vt:lpstr>Additional file 3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TGI+TGA</dc:title>
  <dc:creator>USER</dc:creator>
  <cp:lastModifiedBy>user</cp:lastModifiedBy>
  <cp:revision>248</cp:revision>
  <cp:lastPrinted>2018-12-11T07:43:24Z</cp:lastPrinted>
  <dcterms:created xsi:type="dcterms:W3CDTF">2016-09-01T06:03:53Z</dcterms:created>
  <dcterms:modified xsi:type="dcterms:W3CDTF">2018-12-15T05:06:34Z</dcterms:modified>
</cp:coreProperties>
</file>