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7" autoAdjust="0"/>
    <p:restoredTop sz="94660"/>
  </p:normalViewPr>
  <p:slideViewPr>
    <p:cSldViewPr snapToGrid="0">
      <p:cViewPr varScale="1">
        <p:scale>
          <a:sx n="93" d="100"/>
          <a:sy n="93" d="100"/>
        </p:scale>
        <p:origin x="27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33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01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7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5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1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3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5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1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0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8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E6D47B-FB50-4A84-9212-F6534D773DFD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FAB838-DA55-4D33-86FD-5E3E4D0B5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0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351211-5670-997D-FB38-48F975D5EF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60276A6-4BCD-9B1C-11B6-AA973E7ED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E2C26E0-4F91-B863-EC86-C54618F04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732515"/>
            <a:ext cx="6829425" cy="700087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351F398-4BE7-C534-5129-6D1491171CBD}"/>
              </a:ext>
            </a:extLst>
          </p:cNvPr>
          <p:cNvSpPr txBox="1"/>
          <p:nvPr/>
        </p:nvSpPr>
        <p:spPr>
          <a:xfrm>
            <a:off x="3035290" y="8706111"/>
            <a:ext cx="81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 Fig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289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Skjermfremvisning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PowerPoint-presentasjon</vt:lpstr>
    </vt:vector>
  </TitlesOfParts>
  <Company>UiT The Arctic University of Norway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Zubiavrre Martinez</dc:creator>
  <cp:lastModifiedBy>Inigo Zubiavrre Martinez</cp:lastModifiedBy>
  <cp:revision>1</cp:revision>
  <dcterms:created xsi:type="dcterms:W3CDTF">2025-09-30T13:55:26Z</dcterms:created>
  <dcterms:modified xsi:type="dcterms:W3CDTF">2025-09-30T13:56:48Z</dcterms:modified>
</cp:coreProperties>
</file>