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59" r:id="rId2"/>
  </p:sldIdLst>
  <p:sldSz cx="7199313" cy="7199313"/>
  <p:notesSz cx="6858000" cy="9144000"/>
  <p:defaultTextStyle>
    <a:defPPr>
      <a:defRPr lang="en-US"/>
    </a:defPPr>
    <a:lvl1pPr marL="0" algn="l" defTabSz="4570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94" algn="l" defTabSz="4570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186" algn="l" defTabSz="4570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280" algn="l" defTabSz="4570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373" algn="l" defTabSz="4570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467" algn="l" defTabSz="4570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560" algn="l" defTabSz="4570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653" algn="l" defTabSz="4570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746" algn="l" defTabSz="4570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28"/>
    <p:restoredTop sz="96966"/>
  </p:normalViewPr>
  <p:slideViewPr>
    <p:cSldViewPr snapToGrid="0">
      <p:cViewPr>
        <p:scale>
          <a:sx n="156" d="100"/>
          <a:sy n="156" d="100"/>
        </p:scale>
        <p:origin x="1904" y="-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7DD789-CD0A-AD48-8652-E9403202F94C}" type="datetimeFigureOut">
              <a:rPr lang="de-DE" smtClean="0"/>
              <a:t>11.05.26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05C80F-9BED-6C44-9B5F-FA45381BA58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0036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35884" rtl="0" eaLnBrk="1" latinLnBrk="0" hangingPunct="1">
      <a:defRPr sz="572" kern="1200">
        <a:solidFill>
          <a:schemeClr val="tx1"/>
        </a:solidFill>
        <a:latin typeface="+mn-lt"/>
        <a:ea typeface="+mn-ea"/>
        <a:cs typeface="+mn-cs"/>
      </a:defRPr>
    </a:lvl1pPr>
    <a:lvl2pPr marL="217943" algn="l" defTabSz="435884" rtl="0" eaLnBrk="1" latinLnBrk="0" hangingPunct="1">
      <a:defRPr sz="572" kern="1200">
        <a:solidFill>
          <a:schemeClr val="tx1"/>
        </a:solidFill>
        <a:latin typeface="+mn-lt"/>
        <a:ea typeface="+mn-ea"/>
        <a:cs typeface="+mn-cs"/>
      </a:defRPr>
    </a:lvl2pPr>
    <a:lvl3pPr marL="435884" algn="l" defTabSz="435884" rtl="0" eaLnBrk="1" latinLnBrk="0" hangingPunct="1">
      <a:defRPr sz="572" kern="1200">
        <a:solidFill>
          <a:schemeClr val="tx1"/>
        </a:solidFill>
        <a:latin typeface="+mn-lt"/>
        <a:ea typeface="+mn-ea"/>
        <a:cs typeface="+mn-cs"/>
      </a:defRPr>
    </a:lvl3pPr>
    <a:lvl4pPr marL="653827" algn="l" defTabSz="435884" rtl="0" eaLnBrk="1" latinLnBrk="0" hangingPunct="1">
      <a:defRPr sz="572" kern="1200">
        <a:solidFill>
          <a:schemeClr val="tx1"/>
        </a:solidFill>
        <a:latin typeface="+mn-lt"/>
        <a:ea typeface="+mn-ea"/>
        <a:cs typeface="+mn-cs"/>
      </a:defRPr>
    </a:lvl4pPr>
    <a:lvl5pPr marL="871769" algn="l" defTabSz="435884" rtl="0" eaLnBrk="1" latinLnBrk="0" hangingPunct="1">
      <a:defRPr sz="572" kern="1200">
        <a:solidFill>
          <a:schemeClr val="tx1"/>
        </a:solidFill>
        <a:latin typeface="+mn-lt"/>
        <a:ea typeface="+mn-ea"/>
        <a:cs typeface="+mn-cs"/>
      </a:defRPr>
    </a:lvl5pPr>
    <a:lvl6pPr marL="1089710" algn="l" defTabSz="435884" rtl="0" eaLnBrk="1" latinLnBrk="0" hangingPunct="1">
      <a:defRPr sz="572" kern="1200">
        <a:solidFill>
          <a:schemeClr val="tx1"/>
        </a:solidFill>
        <a:latin typeface="+mn-lt"/>
        <a:ea typeface="+mn-ea"/>
        <a:cs typeface="+mn-cs"/>
      </a:defRPr>
    </a:lvl6pPr>
    <a:lvl7pPr marL="1307653" algn="l" defTabSz="435884" rtl="0" eaLnBrk="1" latinLnBrk="0" hangingPunct="1">
      <a:defRPr sz="572" kern="1200">
        <a:solidFill>
          <a:schemeClr val="tx1"/>
        </a:solidFill>
        <a:latin typeface="+mn-lt"/>
        <a:ea typeface="+mn-ea"/>
        <a:cs typeface="+mn-cs"/>
      </a:defRPr>
    </a:lvl7pPr>
    <a:lvl8pPr marL="1525595" algn="l" defTabSz="435884" rtl="0" eaLnBrk="1" latinLnBrk="0" hangingPunct="1">
      <a:defRPr sz="572" kern="1200">
        <a:solidFill>
          <a:schemeClr val="tx1"/>
        </a:solidFill>
        <a:latin typeface="+mn-lt"/>
        <a:ea typeface="+mn-ea"/>
        <a:cs typeface="+mn-cs"/>
      </a:defRPr>
    </a:lvl8pPr>
    <a:lvl9pPr marL="1743536" algn="l" defTabSz="435884" rtl="0" eaLnBrk="1" latinLnBrk="0" hangingPunct="1">
      <a:defRPr sz="57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949" y="1178224"/>
            <a:ext cx="6119416" cy="2506427"/>
          </a:xfrm>
        </p:spPr>
        <p:txBody>
          <a:bodyPr anchor="b"/>
          <a:lstStyle>
            <a:lvl1pPr algn="ctr">
              <a:defRPr sz="4724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915" y="3781308"/>
            <a:ext cx="5399484" cy="1738168"/>
          </a:xfrm>
        </p:spPr>
        <p:txBody>
          <a:bodyPr/>
          <a:lstStyle>
            <a:lvl1pPr marL="0" indent="0" algn="ctr">
              <a:buNone/>
              <a:defRPr sz="1890"/>
            </a:lvl1pPr>
            <a:lvl2pPr marL="359965" indent="0" algn="ctr">
              <a:buNone/>
              <a:defRPr sz="1576"/>
            </a:lvl2pPr>
            <a:lvl3pPr marL="719931" indent="0" algn="ctr">
              <a:buNone/>
              <a:defRPr sz="1417"/>
            </a:lvl3pPr>
            <a:lvl4pPr marL="1079897" indent="0" algn="ctr">
              <a:buNone/>
              <a:defRPr sz="1260"/>
            </a:lvl4pPr>
            <a:lvl5pPr marL="1439861" indent="0" algn="ctr">
              <a:buNone/>
              <a:defRPr sz="1260"/>
            </a:lvl5pPr>
            <a:lvl6pPr marL="1799827" indent="0" algn="ctr">
              <a:buNone/>
              <a:defRPr sz="1260"/>
            </a:lvl6pPr>
            <a:lvl7pPr marL="2159793" indent="0" algn="ctr">
              <a:buNone/>
              <a:defRPr sz="1260"/>
            </a:lvl7pPr>
            <a:lvl8pPr marL="2519759" indent="0" algn="ctr">
              <a:buNone/>
              <a:defRPr sz="1260"/>
            </a:lvl8pPr>
            <a:lvl9pPr marL="2879724" indent="0" algn="ctr">
              <a:buNone/>
              <a:defRPr sz="126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9EB17-D78C-4C4C-8608-BD2D8D46FCBD}" type="datetimeFigureOut">
              <a:rPr lang="de-DE" smtClean="0"/>
              <a:t>11.05.26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C9665-FDE7-8042-BBB8-D117505E57C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8277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9EB17-D78C-4C4C-8608-BD2D8D46FCBD}" type="datetimeFigureOut">
              <a:rPr lang="de-DE" smtClean="0"/>
              <a:t>11.05.26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C9665-FDE7-8042-BBB8-D117505E57C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3721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205" y="1794833"/>
            <a:ext cx="6209407" cy="2994715"/>
          </a:xfrm>
        </p:spPr>
        <p:txBody>
          <a:bodyPr anchor="b"/>
          <a:lstStyle>
            <a:lvl1pPr>
              <a:defRPr sz="4724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205" y="4817879"/>
            <a:ext cx="6209407" cy="1574849"/>
          </a:xfrm>
        </p:spPr>
        <p:txBody>
          <a:bodyPr/>
          <a:lstStyle>
            <a:lvl1pPr marL="0" indent="0">
              <a:buNone/>
              <a:defRPr sz="1890">
                <a:solidFill>
                  <a:schemeClr val="tx1">
                    <a:tint val="82000"/>
                  </a:schemeClr>
                </a:solidFill>
              </a:defRPr>
            </a:lvl1pPr>
            <a:lvl2pPr marL="359965" indent="0">
              <a:buNone/>
              <a:defRPr sz="1576">
                <a:solidFill>
                  <a:schemeClr val="tx1">
                    <a:tint val="82000"/>
                  </a:schemeClr>
                </a:solidFill>
              </a:defRPr>
            </a:lvl2pPr>
            <a:lvl3pPr marL="719931" indent="0">
              <a:buNone/>
              <a:defRPr sz="1417">
                <a:solidFill>
                  <a:schemeClr val="tx1">
                    <a:tint val="82000"/>
                  </a:schemeClr>
                </a:solidFill>
              </a:defRPr>
            </a:lvl3pPr>
            <a:lvl4pPr marL="1079897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4pPr>
            <a:lvl5pPr marL="1439861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5pPr>
            <a:lvl6pPr marL="1799827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6pPr>
            <a:lvl7pPr marL="2159793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7pPr>
            <a:lvl8pPr marL="2519759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8pPr>
            <a:lvl9pPr marL="2879724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9EB17-D78C-4C4C-8608-BD2D8D46FCBD}" type="datetimeFigureOut">
              <a:rPr lang="de-DE" smtClean="0"/>
              <a:t>11.05.26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C9665-FDE7-8042-BBB8-D117505E57C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4205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4954" y="1916485"/>
            <a:ext cx="3059708" cy="456789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652" y="1916485"/>
            <a:ext cx="3059708" cy="456789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9EB17-D78C-4C4C-8608-BD2D8D46FCBD}" type="datetimeFigureOut">
              <a:rPr lang="de-DE" smtClean="0"/>
              <a:t>11.05.26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C9665-FDE7-8042-BBB8-D117505E57C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0492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2" y="383300"/>
            <a:ext cx="6209407" cy="1391535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891" y="1764834"/>
            <a:ext cx="3045646" cy="864917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65" indent="0">
              <a:buNone/>
              <a:defRPr sz="1576" b="1"/>
            </a:lvl2pPr>
            <a:lvl3pPr marL="719931" indent="0">
              <a:buNone/>
              <a:defRPr sz="1417" b="1"/>
            </a:lvl3pPr>
            <a:lvl4pPr marL="1079897" indent="0">
              <a:buNone/>
              <a:defRPr sz="1260" b="1"/>
            </a:lvl4pPr>
            <a:lvl5pPr marL="1439861" indent="0">
              <a:buNone/>
              <a:defRPr sz="1260" b="1"/>
            </a:lvl5pPr>
            <a:lvl6pPr marL="1799827" indent="0">
              <a:buNone/>
              <a:defRPr sz="1260" b="1"/>
            </a:lvl6pPr>
            <a:lvl7pPr marL="2159793" indent="0">
              <a:buNone/>
              <a:defRPr sz="1260" b="1"/>
            </a:lvl7pPr>
            <a:lvl8pPr marL="2519759" indent="0">
              <a:buNone/>
              <a:defRPr sz="1260" b="1"/>
            </a:lvl8pPr>
            <a:lvl9pPr marL="2879724" indent="0">
              <a:buNone/>
              <a:defRPr sz="126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891" y="2629751"/>
            <a:ext cx="3045646" cy="386796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4653" y="1764834"/>
            <a:ext cx="3060647" cy="864917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65" indent="0">
              <a:buNone/>
              <a:defRPr sz="1576" b="1"/>
            </a:lvl2pPr>
            <a:lvl3pPr marL="719931" indent="0">
              <a:buNone/>
              <a:defRPr sz="1417" b="1"/>
            </a:lvl3pPr>
            <a:lvl4pPr marL="1079897" indent="0">
              <a:buNone/>
              <a:defRPr sz="1260" b="1"/>
            </a:lvl4pPr>
            <a:lvl5pPr marL="1439861" indent="0">
              <a:buNone/>
              <a:defRPr sz="1260" b="1"/>
            </a:lvl5pPr>
            <a:lvl6pPr marL="1799827" indent="0">
              <a:buNone/>
              <a:defRPr sz="1260" b="1"/>
            </a:lvl6pPr>
            <a:lvl7pPr marL="2159793" indent="0">
              <a:buNone/>
              <a:defRPr sz="1260" b="1"/>
            </a:lvl7pPr>
            <a:lvl8pPr marL="2519759" indent="0">
              <a:buNone/>
              <a:defRPr sz="1260" b="1"/>
            </a:lvl8pPr>
            <a:lvl9pPr marL="2879724" indent="0">
              <a:buNone/>
              <a:defRPr sz="126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44653" y="2629751"/>
            <a:ext cx="3060647" cy="386796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9EB17-D78C-4C4C-8608-BD2D8D46FCBD}" type="datetimeFigureOut">
              <a:rPr lang="de-DE" smtClean="0"/>
              <a:t>11.05.26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C9665-FDE7-8042-BBB8-D117505E57C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7938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9EB17-D78C-4C4C-8608-BD2D8D46FCBD}" type="datetimeFigureOut">
              <a:rPr lang="de-DE" smtClean="0"/>
              <a:t>11.05.26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C9665-FDE7-8042-BBB8-D117505E57C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4860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9EB17-D78C-4C4C-8608-BD2D8D46FCBD}" type="datetimeFigureOut">
              <a:rPr lang="de-DE" smtClean="0"/>
              <a:t>11.05.26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C9665-FDE7-8042-BBB8-D117505E57C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4103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1" y="479954"/>
            <a:ext cx="2321965" cy="1679840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0645" y="1036572"/>
            <a:ext cx="3644653" cy="5116178"/>
          </a:xfrm>
        </p:spPr>
        <p:txBody>
          <a:bodyPr/>
          <a:lstStyle>
            <a:lvl1pPr>
              <a:defRPr sz="2519"/>
            </a:lvl1pPr>
            <a:lvl2pPr>
              <a:defRPr sz="2203"/>
            </a:lvl2pPr>
            <a:lvl3pPr>
              <a:defRPr sz="1890"/>
            </a:lvl3pPr>
            <a:lvl4pPr>
              <a:defRPr sz="1576"/>
            </a:lvl4pPr>
            <a:lvl5pPr>
              <a:defRPr sz="1576"/>
            </a:lvl5pPr>
            <a:lvl6pPr>
              <a:defRPr sz="1576"/>
            </a:lvl6pPr>
            <a:lvl7pPr>
              <a:defRPr sz="1576"/>
            </a:lvl7pPr>
            <a:lvl8pPr>
              <a:defRPr sz="1576"/>
            </a:lvl8pPr>
            <a:lvl9pPr>
              <a:defRPr sz="1576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1" y="2159796"/>
            <a:ext cx="2321965" cy="4001285"/>
          </a:xfrm>
        </p:spPr>
        <p:txBody>
          <a:bodyPr/>
          <a:lstStyle>
            <a:lvl1pPr marL="0" indent="0">
              <a:buNone/>
              <a:defRPr sz="1260"/>
            </a:lvl1pPr>
            <a:lvl2pPr marL="359965" indent="0">
              <a:buNone/>
              <a:defRPr sz="1102"/>
            </a:lvl2pPr>
            <a:lvl3pPr marL="719931" indent="0">
              <a:buNone/>
              <a:defRPr sz="945"/>
            </a:lvl3pPr>
            <a:lvl4pPr marL="1079897" indent="0">
              <a:buNone/>
              <a:defRPr sz="786"/>
            </a:lvl4pPr>
            <a:lvl5pPr marL="1439861" indent="0">
              <a:buNone/>
              <a:defRPr sz="786"/>
            </a:lvl5pPr>
            <a:lvl6pPr marL="1799827" indent="0">
              <a:buNone/>
              <a:defRPr sz="786"/>
            </a:lvl6pPr>
            <a:lvl7pPr marL="2159793" indent="0">
              <a:buNone/>
              <a:defRPr sz="786"/>
            </a:lvl7pPr>
            <a:lvl8pPr marL="2519759" indent="0">
              <a:buNone/>
              <a:defRPr sz="786"/>
            </a:lvl8pPr>
            <a:lvl9pPr marL="2879724" indent="0">
              <a:buNone/>
              <a:defRPr sz="786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9EB17-D78C-4C4C-8608-BD2D8D46FCBD}" type="datetimeFigureOut">
              <a:rPr lang="de-DE" smtClean="0"/>
              <a:t>11.05.26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C9665-FDE7-8042-BBB8-D117505E57C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9044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1" y="479954"/>
            <a:ext cx="2321965" cy="1679840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60645" y="1036572"/>
            <a:ext cx="3644653" cy="5116178"/>
          </a:xfrm>
        </p:spPr>
        <p:txBody>
          <a:bodyPr anchor="t"/>
          <a:lstStyle>
            <a:lvl1pPr marL="0" indent="0">
              <a:buNone/>
              <a:defRPr sz="2519"/>
            </a:lvl1pPr>
            <a:lvl2pPr marL="359965" indent="0">
              <a:buNone/>
              <a:defRPr sz="2203"/>
            </a:lvl2pPr>
            <a:lvl3pPr marL="719931" indent="0">
              <a:buNone/>
              <a:defRPr sz="1890"/>
            </a:lvl3pPr>
            <a:lvl4pPr marL="1079897" indent="0">
              <a:buNone/>
              <a:defRPr sz="1576"/>
            </a:lvl4pPr>
            <a:lvl5pPr marL="1439861" indent="0">
              <a:buNone/>
              <a:defRPr sz="1576"/>
            </a:lvl5pPr>
            <a:lvl6pPr marL="1799827" indent="0">
              <a:buNone/>
              <a:defRPr sz="1576"/>
            </a:lvl6pPr>
            <a:lvl7pPr marL="2159793" indent="0">
              <a:buNone/>
              <a:defRPr sz="1576"/>
            </a:lvl7pPr>
            <a:lvl8pPr marL="2519759" indent="0">
              <a:buNone/>
              <a:defRPr sz="1576"/>
            </a:lvl8pPr>
            <a:lvl9pPr marL="2879724" indent="0">
              <a:buNone/>
              <a:defRPr sz="1576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1" y="2159796"/>
            <a:ext cx="2321965" cy="4001285"/>
          </a:xfrm>
        </p:spPr>
        <p:txBody>
          <a:bodyPr/>
          <a:lstStyle>
            <a:lvl1pPr marL="0" indent="0">
              <a:buNone/>
              <a:defRPr sz="1260"/>
            </a:lvl1pPr>
            <a:lvl2pPr marL="359965" indent="0">
              <a:buNone/>
              <a:defRPr sz="1102"/>
            </a:lvl2pPr>
            <a:lvl3pPr marL="719931" indent="0">
              <a:buNone/>
              <a:defRPr sz="945"/>
            </a:lvl3pPr>
            <a:lvl4pPr marL="1079897" indent="0">
              <a:buNone/>
              <a:defRPr sz="786"/>
            </a:lvl4pPr>
            <a:lvl5pPr marL="1439861" indent="0">
              <a:buNone/>
              <a:defRPr sz="786"/>
            </a:lvl5pPr>
            <a:lvl6pPr marL="1799827" indent="0">
              <a:buNone/>
              <a:defRPr sz="786"/>
            </a:lvl6pPr>
            <a:lvl7pPr marL="2159793" indent="0">
              <a:buNone/>
              <a:defRPr sz="786"/>
            </a:lvl7pPr>
            <a:lvl8pPr marL="2519759" indent="0">
              <a:buNone/>
              <a:defRPr sz="786"/>
            </a:lvl8pPr>
            <a:lvl9pPr marL="2879724" indent="0">
              <a:buNone/>
              <a:defRPr sz="786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9EB17-D78C-4C4C-8608-BD2D8D46FCBD}" type="datetimeFigureOut">
              <a:rPr lang="de-DE" smtClean="0"/>
              <a:t>11.05.26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C9665-FDE7-8042-BBB8-D117505E57C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933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9EB17-D78C-4C4C-8608-BD2D8D46FCBD}" type="datetimeFigureOut">
              <a:rPr lang="de-DE" smtClean="0"/>
              <a:t>11.05.26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C9665-FDE7-8042-BBB8-D117505E57C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8046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52009" y="383298"/>
            <a:ext cx="1552352" cy="6101084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4954" y="383298"/>
            <a:ext cx="4567064" cy="6101084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9EB17-D78C-4C4C-8608-BD2D8D46FCBD}" type="datetimeFigureOut">
              <a:rPr lang="de-DE" smtClean="0"/>
              <a:t>11.05.26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C9665-FDE7-8042-BBB8-D117505E57C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2225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4955" y="383300"/>
            <a:ext cx="6209407" cy="13915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4955" y="1916485"/>
            <a:ext cx="6209407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4953" y="6672698"/>
            <a:ext cx="1619846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A9EB17-D78C-4C4C-8608-BD2D8D46FCBD}" type="datetimeFigureOut">
              <a:rPr lang="de-DE" smtClean="0"/>
              <a:t>11.05.26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4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4515" y="6672698"/>
            <a:ext cx="1619846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9C9665-FDE7-8042-BBB8-D117505E57C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047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19931" rtl="0" eaLnBrk="1" latinLnBrk="0" hangingPunct="1">
        <a:lnSpc>
          <a:spcPct val="90000"/>
        </a:lnSpc>
        <a:spcBef>
          <a:spcPct val="0"/>
        </a:spcBef>
        <a:buNone/>
        <a:defRPr sz="34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9983" indent="-179983" algn="l" defTabSz="719931" rtl="0" eaLnBrk="1" latinLnBrk="0" hangingPunct="1">
        <a:lnSpc>
          <a:spcPct val="90000"/>
        </a:lnSpc>
        <a:spcBef>
          <a:spcPts val="786"/>
        </a:spcBef>
        <a:buFont typeface="Arial" panose="020B0604020202020204" pitchFamily="34" charset="0"/>
        <a:buChar char="•"/>
        <a:defRPr sz="2203" kern="1200">
          <a:solidFill>
            <a:schemeClr val="tx1"/>
          </a:solidFill>
          <a:latin typeface="+mn-lt"/>
          <a:ea typeface="+mn-ea"/>
          <a:cs typeface="+mn-cs"/>
        </a:defRPr>
      </a:lvl1pPr>
      <a:lvl2pPr marL="539946" indent="-179983" algn="l" defTabSz="719931" rtl="0" eaLnBrk="1" latinLnBrk="0" hangingPunct="1">
        <a:lnSpc>
          <a:spcPct val="90000"/>
        </a:lnSpc>
        <a:spcBef>
          <a:spcPts val="39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899914" indent="-179983" algn="l" defTabSz="719931" rtl="0" eaLnBrk="1" latinLnBrk="0" hangingPunct="1">
        <a:lnSpc>
          <a:spcPct val="90000"/>
        </a:lnSpc>
        <a:spcBef>
          <a:spcPts val="395"/>
        </a:spcBef>
        <a:buFont typeface="Arial" panose="020B0604020202020204" pitchFamily="34" charset="0"/>
        <a:buChar char="•"/>
        <a:defRPr sz="1576" kern="1200">
          <a:solidFill>
            <a:schemeClr val="tx1"/>
          </a:solidFill>
          <a:latin typeface="+mn-lt"/>
          <a:ea typeface="+mn-ea"/>
          <a:cs typeface="+mn-cs"/>
        </a:defRPr>
      </a:lvl3pPr>
      <a:lvl4pPr marL="1259878" indent="-179983" algn="l" defTabSz="719931" rtl="0" eaLnBrk="1" latinLnBrk="0" hangingPunct="1">
        <a:lnSpc>
          <a:spcPct val="90000"/>
        </a:lnSpc>
        <a:spcBef>
          <a:spcPts val="395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619844" indent="-179983" algn="l" defTabSz="719931" rtl="0" eaLnBrk="1" latinLnBrk="0" hangingPunct="1">
        <a:lnSpc>
          <a:spcPct val="90000"/>
        </a:lnSpc>
        <a:spcBef>
          <a:spcPts val="395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979810" indent="-179983" algn="l" defTabSz="719931" rtl="0" eaLnBrk="1" latinLnBrk="0" hangingPunct="1">
        <a:lnSpc>
          <a:spcPct val="90000"/>
        </a:lnSpc>
        <a:spcBef>
          <a:spcPts val="395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339775" indent="-179983" algn="l" defTabSz="719931" rtl="0" eaLnBrk="1" latinLnBrk="0" hangingPunct="1">
        <a:lnSpc>
          <a:spcPct val="90000"/>
        </a:lnSpc>
        <a:spcBef>
          <a:spcPts val="395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699742" indent="-179983" algn="l" defTabSz="719931" rtl="0" eaLnBrk="1" latinLnBrk="0" hangingPunct="1">
        <a:lnSpc>
          <a:spcPct val="90000"/>
        </a:lnSpc>
        <a:spcBef>
          <a:spcPts val="395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3059707" indent="-179983" algn="l" defTabSz="719931" rtl="0" eaLnBrk="1" latinLnBrk="0" hangingPunct="1">
        <a:lnSpc>
          <a:spcPct val="90000"/>
        </a:lnSpc>
        <a:spcBef>
          <a:spcPts val="395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9931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1pPr>
      <a:lvl2pPr marL="359965" algn="l" defTabSz="719931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719931" algn="l" defTabSz="719931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079897" algn="l" defTabSz="719931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439861" algn="l" defTabSz="719931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799827" algn="l" defTabSz="719931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159793" algn="l" defTabSz="719931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519759" algn="l" defTabSz="719931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2879724" algn="l" defTabSz="719931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feld 30">
            <a:extLst>
              <a:ext uri="{FF2B5EF4-FFF2-40B4-BE49-F238E27FC236}">
                <a16:creationId xmlns:a16="http://schemas.microsoft.com/office/drawing/2014/main" id="{1D31CD3F-D03C-3B86-95AD-203ADCA39266}"/>
              </a:ext>
            </a:extLst>
          </p:cNvPr>
          <p:cNvSpPr txBox="1"/>
          <p:nvPr/>
        </p:nvSpPr>
        <p:spPr>
          <a:xfrm>
            <a:off x="1584547" y="1377989"/>
            <a:ext cx="3578756" cy="1708160"/>
          </a:xfrm>
          <a:prstGeom prst="rect">
            <a:avLst/>
          </a:prstGeom>
          <a:noFill/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algn="ctr" defTabSz="914430">
              <a:defRPr/>
            </a:pPr>
            <a:r>
              <a:rPr lang="en-US" sz="105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Consecutive newly diagnosed multiple myeloma patients with baseline 18F-FDG-PET-CT from GMMG-HD7-study ﻿ acquired at center 1 or center 2 between 24.10.2018 and 10.09.2020 (ClinicalTrials.gov identifier: NCT03617731; n=83) and consecutive newly diagnosed multiple myeloma patients with baseline 18F-FDG-PET-CT from GMMG-HD8-/DSMM-XIX-study acquired at center 1 or center 2﻿ between 27.03.2023 and 27.02.2025 (ClinicalTrials.gov identifier: NCT05804032; n=42)</a:t>
            </a:r>
          </a:p>
          <a:p>
            <a:pPr algn="ctr" defTabSz="914430">
              <a:defRPr/>
            </a:pPr>
            <a:r>
              <a:rPr lang="en-US" sz="105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n=125 </a:t>
            </a:r>
          </a:p>
        </p:txBody>
      </p:sp>
      <p:cxnSp>
        <p:nvCxnSpPr>
          <p:cNvPr id="32" name="Gerade Verbindung mit Pfeil 31">
            <a:extLst>
              <a:ext uri="{FF2B5EF4-FFF2-40B4-BE49-F238E27FC236}">
                <a16:creationId xmlns:a16="http://schemas.microsoft.com/office/drawing/2014/main" id="{80CFF6C3-1F76-A6CD-8B7C-67B54B6F79E4}"/>
              </a:ext>
            </a:extLst>
          </p:cNvPr>
          <p:cNvCxnSpPr>
            <a:cxnSpLocks/>
            <a:endCxn id="37" idx="0"/>
          </p:cNvCxnSpPr>
          <p:nvPr/>
        </p:nvCxnSpPr>
        <p:spPr>
          <a:xfrm>
            <a:off x="3381152" y="3170265"/>
            <a:ext cx="0" cy="876816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3" name="Gerade Verbindung mit Pfeil 32">
            <a:extLst>
              <a:ext uri="{FF2B5EF4-FFF2-40B4-BE49-F238E27FC236}">
                <a16:creationId xmlns:a16="http://schemas.microsoft.com/office/drawing/2014/main" id="{3EE96985-4F36-B746-961A-33BB084703FA}"/>
              </a:ext>
            </a:extLst>
          </p:cNvPr>
          <p:cNvCxnSpPr>
            <a:cxnSpLocks/>
          </p:cNvCxnSpPr>
          <p:nvPr/>
        </p:nvCxnSpPr>
        <p:spPr>
          <a:xfrm>
            <a:off x="3381152" y="3608670"/>
            <a:ext cx="267554" cy="0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34" name="Textfeld 33">
            <a:extLst>
              <a:ext uri="{FF2B5EF4-FFF2-40B4-BE49-F238E27FC236}">
                <a16:creationId xmlns:a16="http://schemas.microsoft.com/office/drawing/2014/main" id="{02D099C0-2824-D158-BA2F-966BFC55E9FA}"/>
              </a:ext>
            </a:extLst>
          </p:cNvPr>
          <p:cNvSpPr txBox="1"/>
          <p:nvPr/>
        </p:nvSpPr>
        <p:spPr>
          <a:xfrm>
            <a:off x="3657096" y="3313366"/>
            <a:ext cx="2706740" cy="600164"/>
          </a:xfrm>
          <a:prstGeom prst="rect">
            <a:avLst/>
          </a:prstGeom>
          <a:noFill/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defTabSz="914430">
              <a:defRPr/>
            </a:pPr>
            <a:r>
              <a:rPr lang="en-US" sz="11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Exclusion of patients without corresponding baseline whole-body MRI from the same day (n=81)</a:t>
            </a:r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76AAF640-028D-62B4-844B-64F904A5F7B5}"/>
              </a:ext>
            </a:extLst>
          </p:cNvPr>
          <p:cNvSpPr txBox="1"/>
          <p:nvPr/>
        </p:nvSpPr>
        <p:spPr>
          <a:xfrm>
            <a:off x="2321082" y="4047081"/>
            <a:ext cx="2120140" cy="1446550"/>
          </a:xfrm>
          <a:prstGeom prst="rect">
            <a:avLst/>
          </a:prstGeom>
          <a:noFill/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algn="ctr" defTabSz="914430">
              <a:defRPr/>
            </a:pPr>
            <a:r>
              <a:rPr lang="en-US" sz="11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Patients with newly diagnosed multiple myeloma and same-day 18F-FDG-PET-CT and whole-body MRI examinations acquired at center 1 or center 2 between March 2019 and February 2025</a:t>
            </a:r>
          </a:p>
          <a:p>
            <a:pPr algn="ctr" defTabSz="914430">
              <a:defRPr/>
            </a:pPr>
            <a:r>
              <a:rPr lang="en-US" sz="11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(n=42)</a:t>
            </a:r>
          </a:p>
        </p:txBody>
      </p:sp>
    </p:spTree>
    <p:extLst>
      <p:ext uri="{BB962C8B-B14F-4D97-AF65-F5344CB8AC3E}">
        <p14:creationId xmlns:p14="http://schemas.microsoft.com/office/powerpoint/2010/main" val="23745116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</TotalTime>
  <Words>122</Words>
  <Application>Microsoft Macintosh PowerPoint</Application>
  <PresentationFormat>Custom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Markus Wennmann</dc:creator>
  <cp:lastModifiedBy>Julius Holzschuh</cp:lastModifiedBy>
  <cp:revision>38</cp:revision>
  <dcterms:created xsi:type="dcterms:W3CDTF">2024-04-16T22:26:17Z</dcterms:created>
  <dcterms:modified xsi:type="dcterms:W3CDTF">2026-05-11T21:33:01Z</dcterms:modified>
</cp:coreProperties>
</file>