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83" r:id="rId2"/>
    <p:sldId id="285" r:id="rId3"/>
  </p:sldIdLst>
  <p:sldSz cx="6858000" cy="9906000" type="A4"/>
  <p:notesSz cx="9928225" cy="67976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33" autoAdjust="0"/>
    <p:restoredTop sz="94724" autoAdjust="0"/>
  </p:normalViewPr>
  <p:slideViewPr>
    <p:cSldViewPr>
      <p:cViewPr>
        <p:scale>
          <a:sx n="40" d="100"/>
          <a:sy n="40" d="100"/>
        </p:scale>
        <p:origin x="-2280" y="-42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26799591058984"/>
          <c:y val="9.6011817498895966E-2"/>
          <c:w val="0.65472524398389265"/>
          <c:h val="0.78034985640255627"/>
        </c:manualLayout>
      </c:layout>
      <c:scatterChart>
        <c:scatterStyle val="lineMarker"/>
        <c:varyColors val="0"/>
        <c:ser>
          <c:idx val="0"/>
          <c:order val="0"/>
          <c:spPr>
            <a:ln w="19050">
              <a:solidFill>
                <a:schemeClr val="tx1"/>
              </a:solidFill>
            </a:ln>
          </c:spPr>
          <c:marker>
            <c:symbol val="none"/>
          </c:marker>
          <c:xVal>
            <c:numRef>
              <c:f>Sheet1!$F$1:$F$386</c:f>
              <c:numCache>
                <c:formatCode>General</c:formatCode>
                <c:ptCount val="386"/>
                <c:pt idx="0">
                  <c:v>115.16330000000001</c:v>
                </c:pt>
                <c:pt idx="1">
                  <c:v>115.7959</c:v>
                </c:pt>
                <c:pt idx="2">
                  <c:v>116.59180000000001</c:v>
                </c:pt>
                <c:pt idx="3">
                  <c:v>116.83669999999999</c:v>
                </c:pt>
                <c:pt idx="4">
                  <c:v>116.71429999999999</c:v>
                </c:pt>
                <c:pt idx="5">
                  <c:v>115.9592</c:v>
                </c:pt>
                <c:pt idx="6">
                  <c:v>115.83669999999999</c:v>
                </c:pt>
                <c:pt idx="7">
                  <c:v>116.6735</c:v>
                </c:pt>
                <c:pt idx="8">
                  <c:v>117.5714</c:v>
                </c:pt>
                <c:pt idx="9">
                  <c:v>118.5714</c:v>
                </c:pt>
                <c:pt idx="10">
                  <c:v>119.551</c:v>
                </c:pt>
                <c:pt idx="11">
                  <c:v>120.0612</c:v>
                </c:pt>
                <c:pt idx="12">
                  <c:v>120.0204</c:v>
                </c:pt>
                <c:pt idx="13">
                  <c:v>119.6939</c:v>
                </c:pt>
                <c:pt idx="14">
                  <c:v>120.28570000000001</c:v>
                </c:pt>
                <c:pt idx="15">
                  <c:v>121.3878</c:v>
                </c:pt>
                <c:pt idx="16">
                  <c:v>122.1837</c:v>
                </c:pt>
                <c:pt idx="17">
                  <c:v>123.2653</c:v>
                </c:pt>
                <c:pt idx="18">
                  <c:v>124.6939</c:v>
                </c:pt>
                <c:pt idx="19">
                  <c:v>126.6122</c:v>
                </c:pt>
                <c:pt idx="20">
                  <c:v>129.1225</c:v>
                </c:pt>
                <c:pt idx="21">
                  <c:v>131.28569999999999</c:v>
                </c:pt>
                <c:pt idx="22">
                  <c:v>132.32650000000001</c:v>
                </c:pt>
                <c:pt idx="23">
                  <c:v>132.5102</c:v>
                </c:pt>
                <c:pt idx="24">
                  <c:v>131.5102</c:v>
                </c:pt>
                <c:pt idx="25">
                  <c:v>129.65309999999999</c:v>
                </c:pt>
                <c:pt idx="26">
                  <c:v>127.91840000000001</c:v>
                </c:pt>
                <c:pt idx="27">
                  <c:v>126.3265</c:v>
                </c:pt>
                <c:pt idx="28">
                  <c:v>124.7347</c:v>
                </c:pt>
                <c:pt idx="29">
                  <c:v>122.4898</c:v>
                </c:pt>
                <c:pt idx="30">
                  <c:v>119.8775</c:v>
                </c:pt>
                <c:pt idx="31">
                  <c:v>118.0612</c:v>
                </c:pt>
                <c:pt idx="32">
                  <c:v>117.3878</c:v>
                </c:pt>
                <c:pt idx="33">
                  <c:v>117.4286</c:v>
                </c:pt>
                <c:pt idx="34">
                  <c:v>117.3265</c:v>
                </c:pt>
                <c:pt idx="35">
                  <c:v>116.7959</c:v>
                </c:pt>
                <c:pt idx="36">
                  <c:v>117.102</c:v>
                </c:pt>
                <c:pt idx="37">
                  <c:v>118.53060000000001</c:v>
                </c:pt>
                <c:pt idx="38">
                  <c:v>120.8163</c:v>
                </c:pt>
                <c:pt idx="39">
                  <c:v>124.9388</c:v>
                </c:pt>
                <c:pt idx="40">
                  <c:v>130.22450000000001</c:v>
                </c:pt>
                <c:pt idx="41">
                  <c:v>135</c:v>
                </c:pt>
                <c:pt idx="42">
                  <c:v>136.55099999999999</c:v>
                </c:pt>
                <c:pt idx="43">
                  <c:v>134.8571</c:v>
                </c:pt>
                <c:pt idx="44">
                  <c:v>129.40819999999999</c:v>
                </c:pt>
                <c:pt idx="45">
                  <c:v>123.3673</c:v>
                </c:pt>
                <c:pt idx="46">
                  <c:v>119.28570000000001</c:v>
                </c:pt>
                <c:pt idx="47">
                  <c:v>117.3265</c:v>
                </c:pt>
                <c:pt idx="48">
                  <c:v>118.3265</c:v>
                </c:pt>
                <c:pt idx="49">
                  <c:v>121.449</c:v>
                </c:pt>
                <c:pt idx="50">
                  <c:v>125.59180000000001</c:v>
                </c:pt>
                <c:pt idx="51">
                  <c:v>131.20410000000001</c:v>
                </c:pt>
                <c:pt idx="52">
                  <c:v>138.57140000000001</c:v>
                </c:pt>
                <c:pt idx="53">
                  <c:v>145.46940000000001</c:v>
                </c:pt>
                <c:pt idx="54">
                  <c:v>150.93879999999999</c:v>
                </c:pt>
                <c:pt idx="55">
                  <c:v>156</c:v>
                </c:pt>
                <c:pt idx="56">
                  <c:v>162.34690000000001</c:v>
                </c:pt>
                <c:pt idx="57">
                  <c:v>169.59180000000001</c:v>
                </c:pt>
                <c:pt idx="58">
                  <c:v>175.5102</c:v>
                </c:pt>
                <c:pt idx="59">
                  <c:v>179.1225</c:v>
                </c:pt>
                <c:pt idx="60">
                  <c:v>180.59180000000001</c:v>
                </c:pt>
                <c:pt idx="61">
                  <c:v>181.71430000000001</c:v>
                </c:pt>
                <c:pt idx="62">
                  <c:v>182.04079999999999</c:v>
                </c:pt>
                <c:pt idx="63">
                  <c:v>180</c:v>
                </c:pt>
                <c:pt idx="64">
                  <c:v>174.91839999999999</c:v>
                </c:pt>
                <c:pt idx="65">
                  <c:v>167.0204</c:v>
                </c:pt>
                <c:pt idx="66">
                  <c:v>158.6122</c:v>
                </c:pt>
                <c:pt idx="67">
                  <c:v>150.81630000000001</c:v>
                </c:pt>
                <c:pt idx="68">
                  <c:v>144.34690000000001</c:v>
                </c:pt>
                <c:pt idx="69">
                  <c:v>139.3673</c:v>
                </c:pt>
                <c:pt idx="70">
                  <c:v>134.91839999999999</c:v>
                </c:pt>
                <c:pt idx="71">
                  <c:v>130.6327</c:v>
                </c:pt>
                <c:pt idx="72">
                  <c:v>126.5102</c:v>
                </c:pt>
                <c:pt idx="73">
                  <c:v>123.0612</c:v>
                </c:pt>
                <c:pt idx="74">
                  <c:v>121.22450000000001</c:v>
                </c:pt>
                <c:pt idx="75">
                  <c:v>120.3878</c:v>
                </c:pt>
                <c:pt idx="76">
                  <c:v>118.71429999999999</c:v>
                </c:pt>
                <c:pt idx="77">
                  <c:v>117.3878</c:v>
                </c:pt>
                <c:pt idx="78">
                  <c:v>116.9592</c:v>
                </c:pt>
                <c:pt idx="79">
                  <c:v>117.102</c:v>
                </c:pt>
                <c:pt idx="80">
                  <c:v>117.8775</c:v>
                </c:pt>
                <c:pt idx="81">
                  <c:v>119.0204</c:v>
                </c:pt>
                <c:pt idx="82">
                  <c:v>120.0204</c:v>
                </c:pt>
                <c:pt idx="83">
                  <c:v>120.6327</c:v>
                </c:pt>
                <c:pt idx="84">
                  <c:v>121.08159999999999</c:v>
                </c:pt>
                <c:pt idx="85">
                  <c:v>121.53060000000001</c:v>
                </c:pt>
                <c:pt idx="86">
                  <c:v>121.6939</c:v>
                </c:pt>
                <c:pt idx="87">
                  <c:v>121.7347</c:v>
                </c:pt>
                <c:pt idx="88">
                  <c:v>121.77549999999999</c:v>
                </c:pt>
                <c:pt idx="89">
                  <c:v>122.16330000000001</c:v>
                </c:pt>
                <c:pt idx="90">
                  <c:v>123.0204</c:v>
                </c:pt>
                <c:pt idx="91">
                  <c:v>124.16330000000001</c:v>
                </c:pt>
                <c:pt idx="92">
                  <c:v>126.3673</c:v>
                </c:pt>
                <c:pt idx="93">
                  <c:v>129.30609999999999</c:v>
                </c:pt>
                <c:pt idx="94">
                  <c:v>132.20410000000001</c:v>
                </c:pt>
                <c:pt idx="95">
                  <c:v>134.22450000000001</c:v>
                </c:pt>
                <c:pt idx="96">
                  <c:v>134.7347</c:v>
                </c:pt>
                <c:pt idx="97">
                  <c:v>132.2449</c:v>
                </c:pt>
                <c:pt idx="98">
                  <c:v>127.3878</c:v>
                </c:pt>
                <c:pt idx="99">
                  <c:v>123.1429</c:v>
                </c:pt>
                <c:pt idx="100">
                  <c:v>120.5102</c:v>
                </c:pt>
                <c:pt idx="101">
                  <c:v>119.9796</c:v>
                </c:pt>
                <c:pt idx="102">
                  <c:v>120.40819999999999</c:v>
                </c:pt>
                <c:pt idx="103">
                  <c:v>120.3265</c:v>
                </c:pt>
                <c:pt idx="104">
                  <c:v>119.2653</c:v>
                </c:pt>
                <c:pt idx="105">
                  <c:v>118.0204</c:v>
                </c:pt>
                <c:pt idx="106">
                  <c:v>117.83669999999999</c:v>
                </c:pt>
                <c:pt idx="107">
                  <c:v>118.22450000000001</c:v>
                </c:pt>
                <c:pt idx="108">
                  <c:v>118.34690000000001</c:v>
                </c:pt>
                <c:pt idx="109">
                  <c:v>117.8571</c:v>
                </c:pt>
                <c:pt idx="110">
                  <c:v>118.0408</c:v>
                </c:pt>
                <c:pt idx="111">
                  <c:v>118.6735</c:v>
                </c:pt>
                <c:pt idx="112">
                  <c:v>118.8775</c:v>
                </c:pt>
                <c:pt idx="113">
                  <c:v>118.7551</c:v>
                </c:pt>
                <c:pt idx="114">
                  <c:v>117.898</c:v>
                </c:pt>
                <c:pt idx="115">
                  <c:v>117.7347</c:v>
                </c:pt>
                <c:pt idx="116">
                  <c:v>118.1837</c:v>
                </c:pt>
                <c:pt idx="117">
                  <c:v>119.34690000000001</c:v>
                </c:pt>
                <c:pt idx="118">
                  <c:v>119.3673</c:v>
                </c:pt>
                <c:pt idx="119">
                  <c:v>119.22450000000001</c:v>
                </c:pt>
                <c:pt idx="120">
                  <c:v>119.9592</c:v>
                </c:pt>
                <c:pt idx="121">
                  <c:v>120.8571</c:v>
                </c:pt>
                <c:pt idx="122">
                  <c:v>121.83669999999999</c:v>
                </c:pt>
                <c:pt idx="123">
                  <c:v>122.9388</c:v>
                </c:pt>
                <c:pt idx="124">
                  <c:v>123.9388</c:v>
                </c:pt>
                <c:pt idx="125">
                  <c:v>124.4286</c:v>
                </c:pt>
                <c:pt idx="126">
                  <c:v>123.7347</c:v>
                </c:pt>
                <c:pt idx="127">
                  <c:v>122.551</c:v>
                </c:pt>
                <c:pt idx="128">
                  <c:v>120.91840000000001</c:v>
                </c:pt>
                <c:pt idx="129">
                  <c:v>119.34690000000001</c:v>
                </c:pt>
                <c:pt idx="130">
                  <c:v>118.0408</c:v>
                </c:pt>
                <c:pt idx="131">
                  <c:v>116.2041</c:v>
                </c:pt>
                <c:pt idx="132">
                  <c:v>113.3878</c:v>
                </c:pt>
                <c:pt idx="133">
                  <c:v>111.77549999999999</c:v>
                </c:pt>
                <c:pt idx="134">
                  <c:v>111.6735</c:v>
                </c:pt>
                <c:pt idx="135">
                  <c:v>111.16330000000001</c:v>
                </c:pt>
                <c:pt idx="136">
                  <c:v>110.9388</c:v>
                </c:pt>
                <c:pt idx="137">
                  <c:v>112.3061</c:v>
                </c:pt>
                <c:pt idx="138">
                  <c:v>115.4898</c:v>
                </c:pt>
                <c:pt idx="139">
                  <c:v>119.551</c:v>
                </c:pt>
                <c:pt idx="140">
                  <c:v>123.3673</c:v>
                </c:pt>
                <c:pt idx="141">
                  <c:v>126.0204</c:v>
                </c:pt>
                <c:pt idx="142">
                  <c:v>127.0612</c:v>
                </c:pt>
                <c:pt idx="143">
                  <c:v>127.34690000000001</c:v>
                </c:pt>
                <c:pt idx="144">
                  <c:v>128.1225</c:v>
                </c:pt>
                <c:pt idx="145">
                  <c:v>129.3878</c:v>
                </c:pt>
                <c:pt idx="146">
                  <c:v>130.06120000000001</c:v>
                </c:pt>
                <c:pt idx="147">
                  <c:v>129.59180000000001</c:v>
                </c:pt>
                <c:pt idx="148">
                  <c:v>128.65309999999999</c:v>
                </c:pt>
                <c:pt idx="149">
                  <c:v>127.3265</c:v>
                </c:pt>
                <c:pt idx="150">
                  <c:v>125.9796</c:v>
                </c:pt>
                <c:pt idx="151">
                  <c:v>124.53060000000001</c:v>
                </c:pt>
                <c:pt idx="152">
                  <c:v>122.9388</c:v>
                </c:pt>
                <c:pt idx="153">
                  <c:v>121.449</c:v>
                </c:pt>
                <c:pt idx="154">
                  <c:v>120.2041</c:v>
                </c:pt>
                <c:pt idx="155">
                  <c:v>118.898</c:v>
                </c:pt>
                <c:pt idx="156">
                  <c:v>116.3878</c:v>
                </c:pt>
                <c:pt idx="157">
                  <c:v>114.4898</c:v>
                </c:pt>
                <c:pt idx="158">
                  <c:v>114</c:v>
                </c:pt>
                <c:pt idx="159">
                  <c:v>113.71429999999999</c:v>
                </c:pt>
                <c:pt idx="160">
                  <c:v>113.9592</c:v>
                </c:pt>
                <c:pt idx="161">
                  <c:v>114.46939999999999</c:v>
                </c:pt>
                <c:pt idx="162">
                  <c:v>114.71429999999999</c:v>
                </c:pt>
                <c:pt idx="163">
                  <c:v>115.22450000000001</c:v>
                </c:pt>
                <c:pt idx="164">
                  <c:v>115.8571</c:v>
                </c:pt>
                <c:pt idx="165">
                  <c:v>116.449</c:v>
                </c:pt>
                <c:pt idx="166">
                  <c:v>117.3878</c:v>
                </c:pt>
                <c:pt idx="167">
                  <c:v>118.7551</c:v>
                </c:pt>
                <c:pt idx="168">
                  <c:v>120.6735</c:v>
                </c:pt>
                <c:pt idx="169">
                  <c:v>122.3878</c:v>
                </c:pt>
                <c:pt idx="170">
                  <c:v>123.1837</c:v>
                </c:pt>
                <c:pt idx="171">
                  <c:v>123.2449</c:v>
                </c:pt>
                <c:pt idx="172">
                  <c:v>123.1225</c:v>
                </c:pt>
                <c:pt idx="173">
                  <c:v>123.449</c:v>
                </c:pt>
                <c:pt idx="174">
                  <c:v>124.3265</c:v>
                </c:pt>
                <c:pt idx="175">
                  <c:v>126.3265</c:v>
                </c:pt>
                <c:pt idx="176">
                  <c:v>128.898</c:v>
                </c:pt>
                <c:pt idx="177">
                  <c:v>130.1429</c:v>
                </c:pt>
                <c:pt idx="178">
                  <c:v>129.1429</c:v>
                </c:pt>
                <c:pt idx="179">
                  <c:v>126.9796</c:v>
                </c:pt>
                <c:pt idx="180">
                  <c:v>125.0204</c:v>
                </c:pt>
                <c:pt idx="181">
                  <c:v>123.08159999999999</c:v>
                </c:pt>
                <c:pt idx="182">
                  <c:v>120.71429999999999</c:v>
                </c:pt>
                <c:pt idx="183">
                  <c:v>118.0408</c:v>
                </c:pt>
                <c:pt idx="184">
                  <c:v>115.898</c:v>
                </c:pt>
                <c:pt idx="185">
                  <c:v>114.71429999999999</c:v>
                </c:pt>
                <c:pt idx="186">
                  <c:v>113.3265</c:v>
                </c:pt>
                <c:pt idx="187">
                  <c:v>111.6327</c:v>
                </c:pt>
                <c:pt idx="188">
                  <c:v>109.6939</c:v>
                </c:pt>
                <c:pt idx="189">
                  <c:v>108.449</c:v>
                </c:pt>
                <c:pt idx="190">
                  <c:v>107.8163</c:v>
                </c:pt>
                <c:pt idx="191">
                  <c:v>107.551</c:v>
                </c:pt>
                <c:pt idx="192">
                  <c:v>107.7959</c:v>
                </c:pt>
                <c:pt idx="193">
                  <c:v>108.2449</c:v>
                </c:pt>
                <c:pt idx="194">
                  <c:v>108.3265</c:v>
                </c:pt>
                <c:pt idx="195">
                  <c:v>108.4898</c:v>
                </c:pt>
                <c:pt idx="196">
                  <c:v>108.77549999999999</c:v>
                </c:pt>
                <c:pt idx="197">
                  <c:v>108.7959</c:v>
                </c:pt>
                <c:pt idx="198">
                  <c:v>109.4286</c:v>
                </c:pt>
                <c:pt idx="199">
                  <c:v>110.2653</c:v>
                </c:pt>
                <c:pt idx="200">
                  <c:v>110.6327</c:v>
                </c:pt>
                <c:pt idx="201">
                  <c:v>110.9592</c:v>
                </c:pt>
                <c:pt idx="202">
                  <c:v>111.551</c:v>
                </c:pt>
                <c:pt idx="203">
                  <c:v>112.0612</c:v>
                </c:pt>
                <c:pt idx="204">
                  <c:v>113.65309999999999</c:v>
                </c:pt>
                <c:pt idx="205">
                  <c:v>115.9592</c:v>
                </c:pt>
                <c:pt idx="206">
                  <c:v>117.46939999999999</c:v>
                </c:pt>
                <c:pt idx="207">
                  <c:v>118.7551</c:v>
                </c:pt>
                <c:pt idx="208">
                  <c:v>119.6122</c:v>
                </c:pt>
                <c:pt idx="209">
                  <c:v>120.1429</c:v>
                </c:pt>
                <c:pt idx="210">
                  <c:v>120.6327</c:v>
                </c:pt>
                <c:pt idx="211">
                  <c:v>120.7959</c:v>
                </c:pt>
                <c:pt idx="212">
                  <c:v>120.40819999999999</c:v>
                </c:pt>
                <c:pt idx="213">
                  <c:v>119.46939999999999</c:v>
                </c:pt>
                <c:pt idx="214">
                  <c:v>118.3878</c:v>
                </c:pt>
                <c:pt idx="215">
                  <c:v>117.2449</c:v>
                </c:pt>
                <c:pt idx="216">
                  <c:v>115.65309999999999</c:v>
                </c:pt>
                <c:pt idx="217">
                  <c:v>114.1225</c:v>
                </c:pt>
                <c:pt idx="218">
                  <c:v>113.7959</c:v>
                </c:pt>
                <c:pt idx="219">
                  <c:v>113.7959</c:v>
                </c:pt>
                <c:pt idx="220">
                  <c:v>113.6939</c:v>
                </c:pt>
                <c:pt idx="221">
                  <c:v>113.83669999999999</c:v>
                </c:pt>
                <c:pt idx="222">
                  <c:v>114.449</c:v>
                </c:pt>
                <c:pt idx="223">
                  <c:v>115.40819999999999</c:v>
                </c:pt>
                <c:pt idx="224">
                  <c:v>115.9388</c:v>
                </c:pt>
                <c:pt idx="225">
                  <c:v>116.65309999999999</c:v>
                </c:pt>
                <c:pt idx="226">
                  <c:v>117.91840000000001</c:v>
                </c:pt>
                <c:pt idx="227">
                  <c:v>119.1429</c:v>
                </c:pt>
                <c:pt idx="228">
                  <c:v>120.898</c:v>
                </c:pt>
                <c:pt idx="229">
                  <c:v>122.449</c:v>
                </c:pt>
                <c:pt idx="230">
                  <c:v>122.91840000000001</c:v>
                </c:pt>
                <c:pt idx="231">
                  <c:v>122.5714</c:v>
                </c:pt>
                <c:pt idx="232">
                  <c:v>122.65309999999999</c:v>
                </c:pt>
                <c:pt idx="233">
                  <c:v>122.7551</c:v>
                </c:pt>
                <c:pt idx="234">
                  <c:v>122.22450000000001</c:v>
                </c:pt>
                <c:pt idx="235">
                  <c:v>120.83669999999999</c:v>
                </c:pt>
                <c:pt idx="236">
                  <c:v>118.91840000000001</c:v>
                </c:pt>
                <c:pt idx="237">
                  <c:v>117.0204</c:v>
                </c:pt>
                <c:pt idx="238">
                  <c:v>115.91840000000001</c:v>
                </c:pt>
                <c:pt idx="239">
                  <c:v>115.91840000000001</c:v>
                </c:pt>
                <c:pt idx="240">
                  <c:v>114.7551</c:v>
                </c:pt>
                <c:pt idx="241">
                  <c:v>112.34690000000001</c:v>
                </c:pt>
                <c:pt idx="242">
                  <c:v>111.1225</c:v>
                </c:pt>
                <c:pt idx="243">
                  <c:v>111.2653</c:v>
                </c:pt>
                <c:pt idx="244">
                  <c:v>111.3061</c:v>
                </c:pt>
                <c:pt idx="245">
                  <c:v>111.0408</c:v>
                </c:pt>
                <c:pt idx="246">
                  <c:v>110.16330000000001</c:v>
                </c:pt>
                <c:pt idx="247">
                  <c:v>109</c:v>
                </c:pt>
                <c:pt idx="248">
                  <c:v>107.898</c:v>
                </c:pt>
                <c:pt idx="249">
                  <c:v>107.1225</c:v>
                </c:pt>
                <c:pt idx="250">
                  <c:v>106.59180000000001</c:v>
                </c:pt>
                <c:pt idx="251">
                  <c:v>106.28570000000001</c:v>
                </c:pt>
                <c:pt idx="252">
                  <c:v>105.3061</c:v>
                </c:pt>
                <c:pt idx="253">
                  <c:v>103.8571</c:v>
                </c:pt>
                <c:pt idx="254">
                  <c:v>102.9796</c:v>
                </c:pt>
                <c:pt idx="255">
                  <c:v>102.9592</c:v>
                </c:pt>
                <c:pt idx="256">
                  <c:v>103.2653</c:v>
                </c:pt>
                <c:pt idx="257">
                  <c:v>103.8571</c:v>
                </c:pt>
                <c:pt idx="258">
                  <c:v>104.6327</c:v>
                </c:pt>
                <c:pt idx="259">
                  <c:v>105.08159999999999</c:v>
                </c:pt>
                <c:pt idx="260">
                  <c:v>105.1429</c:v>
                </c:pt>
                <c:pt idx="261">
                  <c:v>104.4286</c:v>
                </c:pt>
                <c:pt idx="262">
                  <c:v>103.449</c:v>
                </c:pt>
                <c:pt idx="263">
                  <c:v>102.551</c:v>
                </c:pt>
                <c:pt idx="264">
                  <c:v>101.7551</c:v>
                </c:pt>
                <c:pt idx="265">
                  <c:v>101.22450000000001</c:v>
                </c:pt>
                <c:pt idx="266">
                  <c:v>101.16330000000001</c:v>
                </c:pt>
                <c:pt idx="267">
                  <c:v>101.3673</c:v>
                </c:pt>
                <c:pt idx="268">
                  <c:v>101.7347</c:v>
                </c:pt>
                <c:pt idx="269">
                  <c:v>102.1837</c:v>
                </c:pt>
                <c:pt idx="270">
                  <c:v>102.7959</c:v>
                </c:pt>
                <c:pt idx="271">
                  <c:v>103.7347</c:v>
                </c:pt>
                <c:pt idx="272">
                  <c:v>104.8163</c:v>
                </c:pt>
                <c:pt idx="273">
                  <c:v>106.22450000000001</c:v>
                </c:pt>
                <c:pt idx="274">
                  <c:v>108.1225</c:v>
                </c:pt>
                <c:pt idx="275">
                  <c:v>109.6327</c:v>
                </c:pt>
                <c:pt idx="276">
                  <c:v>110.1225</c:v>
                </c:pt>
                <c:pt idx="277">
                  <c:v>109.8163</c:v>
                </c:pt>
                <c:pt idx="278">
                  <c:v>109.6327</c:v>
                </c:pt>
                <c:pt idx="279">
                  <c:v>109.3673</c:v>
                </c:pt>
                <c:pt idx="280">
                  <c:v>109.1837</c:v>
                </c:pt>
                <c:pt idx="281">
                  <c:v>109.16330000000001</c:v>
                </c:pt>
                <c:pt idx="282">
                  <c:v>109.2449</c:v>
                </c:pt>
                <c:pt idx="283">
                  <c:v>108.8163</c:v>
                </c:pt>
                <c:pt idx="284">
                  <c:v>108.28570000000001</c:v>
                </c:pt>
                <c:pt idx="285">
                  <c:v>107.7551</c:v>
                </c:pt>
                <c:pt idx="286">
                  <c:v>107.4898</c:v>
                </c:pt>
                <c:pt idx="287">
                  <c:v>107.4286</c:v>
                </c:pt>
                <c:pt idx="288">
                  <c:v>107.2653</c:v>
                </c:pt>
                <c:pt idx="289">
                  <c:v>107.0612</c:v>
                </c:pt>
                <c:pt idx="290">
                  <c:v>106.8163</c:v>
                </c:pt>
                <c:pt idx="291">
                  <c:v>106.551</c:v>
                </c:pt>
                <c:pt idx="292">
                  <c:v>105.46939999999999</c:v>
                </c:pt>
                <c:pt idx="293">
                  <c:v>105.08159999999999</c:v>
                </c:pt>
                <c:pt idx="294">
                  <c:v>105.551</c:v>
                </c:pt>
                <c:pt idx="295">
                  <c:v>105.551</c:v>
                </c:pt>
                <c:pt idx="296">
                  <c:v>105.6735</c:v>
                </c:pt>
                <c:pt idx="297">
                  <c:v>106.46939999999999</c:v>
                </c:pt>
                <c:pt idx="298">
                  <c:v>107.9592</c:v>
                </c:pt>
                <c:pt idx="299">
                  <c:v>109.65309999999999</c:v>
                </c:pt>
                <c:pt idx="300">
                  <c:v>111.8163</c:v>
                </c:pt>
                <c:pt idx="301">
                  <c:v>115.6327</c:v>
                </c:pt>
                <c:pt idx="302">
                  <c:v>119.3265</c:v>
                </c:pt>
                <c:pt idx="303">
                  <c:v>120.83669999999999</c:v>
                </c:pt>
                <c:pt idx="304">
                  <c:v>120.40819999999999</c:v>
                </c:pt>
                <c:pt idx="305">
                  <c:v>117.9388</c:v>
                </c:pt>
                <c:pt idx="306">
                  <c:v>114.8163</c:v>
                </c:pt>
                <c:pt idx="307">
                  <c:v>111.8571</c:v>
                </c:pt>
                <c:pt idx="308">
                  <c:v>109.83669999999999</c:v>
                </c:pt>
                <c:pt idx="309">
                  <c:v>109.08159999999999</c:v>
                </c:pt>
                <c:pt idx="310">
                  <c:v>108.8163</c:v>
                </c:pt>
                <c:pt idx="311">
                  <c:v>108.77549999999999</c:v>
                </c:pt>
                <c:pt idx="312">
                  <c:v>108.5714</c:v>
                </c:pt>
                <c:pt idx="313">
                  <c:v>108.16330000000001</c:v>
                </c:pt>
                <c:pt idx="314">
                  <c:v>108.5714</c:v>
                </c:pt>
                <c:pt idx="315">
                  <c:v>109.9796</c:v>
                </c:pt>
                <c:pt idx="316">
                  <c:v>111.1225</c:v>
                </c:pt>
                <c:pt idx="317">
                  <c:v>112.0612</c:v>
                </c:pt>
                <c:pt idx="318">
                  <c:v>113.71429999999999</c:v>
                </c:pt>
                <c:pt idx="319">
                  <c:v>116.6939</c:v>
                </c:pt>
                <c:pt idx="320">
                  <c:v>119.1225</c:v>
                </c:pt>
                <c:pt idx="321">
                  <c:v>119.3061</c:v>
                </c:pt>
                <c:pt idx="322">
                  <c:v>118.6939</c:v>
                </c:pt>
                <c:pt idx="323">
                  <c:v>118.08159999999999</c:v>
                </c:pt>
                <c:pt idx="324">
                  <c:v>117.898</c:v>
                </c:pt>
                <c:pt idx="325">
                  <c:v>117.3673</c:v>
                </c:pt>
                <c:pt idx="326">
                  <c:v>116.7551</c:v>
                </c:pt>
                <c:pt idx="327">
                  <c:v>116.6735</c:v>
                </c:pt>
                <c:pt idx="328">
                  <c:v>116.77549999999999</c:v>
                </c:pt>
                <c:pt idx="329">
                  <c:v>117.9796</c:v>
                </c:pt>
                <c:pt idx="330">
                  <c:v>120.2653</c:v>
                </c:pt>
                <c:pt idx="331">
                  <c:v>123.9388</c:v>
                </c:pt>
                <c:pt idx="332">
                  <c:v>128.91839999999999</c:v>
                </c:pt>
                <c:pt idx="333">
                  <c:v>134.59180000000001</c:v>
                </c:pt>
                <c:pt idx="334">
                  <c:v>140.18369999999999</c:v>
                </c:pt>
                <c:pt idx="335">
                  <c:v>144.18369999999999</c:v>
                </c:pt>
                <c:pt idx="336">
                  <c:v>146.71430000000001</c:v>
                </c:pt>
                <c:pt idx="337">
                  <c:v>148.16329999999999</c:v>
                </c:pt>
                <c:pt idx="338">
                  <c:v>149.06120000000001</c:v>
                </c:pt>
                <c:pt idx="339">
                  <c:v>149.06120000000001</c:v>
                </c:pt>
                <c:pt idx="340">
                  <c:v>148.20410000000001</c:v>
                </c:pt>
                <c:pt idx="341">
                  <c:v>145.57140000000001</c:v>
                </c:pt>
                <c:pt idx="342">
                  <c:v>141.71430000000001</c:v>
                </c:pt>
                <c:pt idx="343">
                  <c:v>137.5102</c:v>
                </c:pt>
                <c:pt idx="344">
                  <c:v>133.6122</c:v>
                </c:pt>
                <c:pt idx="345">
                  <c:v>129.79589999999999</c:v>
                </c:pt>
                <c:pt idx="346">
                  <c:v>125.83669999999999</c:v>
                </c:pt>
                <c:pt idx="347">
                  <c:v>122.9388</c:v>
                </c:pt>
                <c:pt idx="348">
                  <c:v>121.6939</c:v>
                </c:pt>
                <c:pt idx="349">
                  <c:v>121.102</c:v>
                </c:pt>
                <c:pt idx="350">
                  <c:v>119.9796</c:v>
                </c:pt>
                <c:pt idx="351">
                  <c:v>119.2449</c:v>
                </c:pt>
                <c:pt idx="352">
                  <c:v>119.6122</c:v>
                </c:pt>
                <c:pt idx="353">
                  <c:v>121.8775</c:v>
                </c:pt>
                <c:pt idx="354">
                  <c:v>125.8163</c:v>
                </c:pt>
                <c:pt idx="355">
                  <c:v>131.06120000000001</c:v>
                </c:pt>
                <c:pt idx="356">
                  <c:v>135.8571</c:v>
                </c:pt>
                <c:pt idx="357">
                  <c:v>139.32650000000001</c:v>
                </c:pt>
                <c:pt idx="358">
                  <c:v>141.6327</c:v>
                </c:pt>
                <c:pt idx="359">
                  <c:v>143.71430000000001</c:v>
                </c:pt>
                <c:pt idx="360">
                  <c:v>146.1429</c:v>
                </c:pt>
                <c:pt idx="361">
                  <c:v>147.1225</c:v>
                </c:pt>
                <c:pt idx="362">
                  <c:v>145.3673</c:v>
                </c:pt>
                <c:pt idx="363">
                  <c:v>141.40819999999999</c:v>
                </c:pt>
                <c:pt idx="364">
                  <c:v>136</c:v>
                </c:pt>
                <c:pt idx="365">
                  <c:v>130.83670000000001</c:v>
                </c:pt>
                <c:pt idx="366">
                  <c:v>126.8571</c:v>
                </c:pt>
                <c:pt idx="367">
                  <c:v>124.898</c:v>
                </c:pt>
                <c:pt idx="368">
                  <c:v>124.77549999999999</c:v>
                </c:pt>
                <c:pt idx="369">
                  <c:v>124.7551</c:v>
                </c:pt>
                <c:pt idx="370">
                  <c:v>124.102</c:v>
                </c:pt>
                <c:pt idx="371">
                  <c:v>122.8775</c:v>
                </c:pt>
                <c:pt idx="372">
                  <c:v>121.449</c:v>
                </c:pt>
                <c:pt idx="373">
                  <c:v>118.898</c:v>
                </c:pt>
                <c:pt idx="374">
                  <c:v>116</c:v>
                </c:pt>
                <c:pt idx="375">
                  <c:v>113.9796</c:v>
                </c:pt>
                <c:pt idx="376">
                  <c:v>112.449</c:v>
                </c:pt>
                <c:pt idx="377">
                  <c:v>110.898</c:v>
                </c:pt>
                <c:pt idx="378">
                  <c:v>109.8163</c:v>
                </c:pt>
                <c:pt idx="379">
                  <c:v>109.2653</c:v>
                </c:pt>
                <c:pt idx="380">
                  <c:v>109.34690000000001</c:v>
                </c:pt>
                <c:pt idx="381">
                  <c:v>109.71429999999999</c:v>
                </c:pt>
                <c:pt idx="382">
                  <c:v>110.3673</c:v>
                </c:pt>
                <c:pt idx="383">
                  <c:v>110.9388</c:v>
                </c:pt>
                <c:pt idx="384">
                  <c:v>111.46939999999999</c:v>
                </c:pt>
                <c:pt idx="385">
                  <c:v>112.5714</c:v>
                </c:pt>
              </c:numCache>
            </c:numRef>
          </c:xVal>
          <c:yVal>
            <c:numRef>
              <c:f>Sheet1!$E$1:$E$386</c:f>
              <c:numCache>
                <c:formatCode>General</c:formatCode>
                <c:ptCount val="38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numCache>
            </c:numRef>
          </c:yVal>
          <c:smooth val="0"/>
        </c:ser>
        <c:dLbls>
          <c:showLegendKey val="0"/>
          <c:showVal val="0"/>
          <c:showCatName val="0"/>
          <c:showSerName val="0"/>
          <c:showPercent val="0"/>
          <c:showBubbleSize val="0"/>
        </c:dLbls>
        <c:axId val="223042560"/>
        <c:axId val="223052544"/>
      </c:scatterChart>
      <c:valAx>
        <c:axId val="223042560"/>
        <c:scaling>
          <c:orientation val="minMax"/>
          <c:max val="200"/>
          <c:min val="100"/>
        </c:scaling>
        <c:delete val="0"/>
        <c:axPos val="b"/>
        <c:numFmt formatCode="General" sourceLinked="1"/>
        <c:majorTickMark val="out"/>
        <c:minorTickMark val="none"/>
        <c:tickLblPos val="nextTo"/>
        <c:txPr>
          <a:bodyPr/>
          <a:lstStyle/>
          <a:p>
            <a:pPr>
              <a:defRPr sz="800"/>
            </a:pPr>
            <a:endParaRPr lang="ja-JP"/>
          </a:p>
        </c:txPr>
        <c:crossAx val="223052544"/>
        <c:crosses val="autoZero"/>
        <c:crossBetween val="midCat"/>
      </c:valAx>
      <c:valAx>
        <c:axId val="223052544"/>
        <c:scaling>
          <c:orientation val="minMax"/>
          <c:max val="385"/>
          <c:min val="0"/>
        </c:scaling>
        <c:delete val="0"/>
        <c:axPos val="l"/>
        <c:numFmt formatCode="General" sourceLinked="1"/>
        <c:majorTickMark val="none"/>
        <c:minorTickMark val="none"/>
        <c:tickLblPos val="none"/>
        <c:crossAx val="223042560"/>
        <c:crosses val="autoZero"/>
        <c:crossBetween val="midCat"/>
      </c:valAx>
      <c:spPr>
        <a:noFill/>
      </c:spPr>
    </c:plotArea>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26799591058984"/>
          <c:y val="9.6011817498895966E-2"/>
          <c:w val="0.65472524398389265"/>
          <c:h val="0.78034985640255627"/>
        </c:manualLayout>
      </c:layout>
      <c:scatterChart>
        <c:scatterStyle val="lineMarker"/>
        <c:varyColors val="0"/>
        <c:ser>
          <c:idx val="0"/>
          <c:order val="0"/>
          <c:spPr>
            <a:ln w="19050">
              <a:solidFill>
                <a:schemeClr val="tx1"/>
              </a:solidFill>
            </a:ln>
          </c:spPr>
          <c:marker>
            <c:symbol val="none"/>
          </c:marker>
          <c:xVal>
            <c:numRef>
              <c:f>Sheet1!$G$2:$G$387</c:f>
              <c:numCache>
                <c:formatCode>General</c:formatCode>
                <c:ptCount val="386"/>
                <c:pt idx="0">
                  <c:v>1.4284999999999997</c:v>
                </c:pt>
                <c:pt idx="1">
                  <c:v>1.0407999999999902</c:v>
                </c:pt>
                <c:pt idx="2">
                  <c:v>0.12249999999998806</c:v>
                </c:pt>
                <c:pt idx="3">
                  <c:v>-0.87749999999999773</c:v>
                </c:pt>
                <c:pt idx="4">
                  <c:v>-0.87760000000000105</c:v>
                </c:pt>
                <c:pt idx="5">
                  <c:v>0.71430000000000859</c:v>
                </c:pt>
                <c:pt idx="6">
                  <c:v>1.7347000000000037</c:v>
                </c:pt>
                <c:pt idx="7">
                  <c:v>1.8978999999999928</c:v>
                </c:pt>
                <c:pt idx="8">
                  <c:v>1.9796000000000049</c:v>
                </c:pt>
                <c:pt idx="9">
                  <c:v>1.4898000000000025</c:v>
                </c:pt>
                <c:pt idx="10">
                  <c:v>0.46939999999999316</c:v>
                </c:pt>
                <c:pt idx="11">
                  <c:v>-0.36730000000000018</c:v>
                </c:pt>
                <c:pt idx="12">
                  <c:v>0.26530000000001053</c:v>
                </c:pt>
                <c:pt idx="13">
                  <c:v>1.6938999999999993</c:v>
                </c:pt>
                <c:pt idx="14">
                  <c:v>1.8979999999999961</c:v>
                </c:pt>
                <c:pt idx="15">
                  <c:v>1.8774999999999977</c:v>
                </c:pt>
                <c:pt idx="16">
                  <c:v>2.5101999999999975</c:v>
                </c:pt>
                <c:pt idx="17">
                  <c:v>3.3469000000000051</c:v>
                </c:pt>
                <c:pt idx="18">
                  <c:v>4.428600000000003</c:v>
                </c:pt>
                <c:pt idx="19">
                  <c:v>4.67349999999999</c:v>
                </c:pt>
                <c:pt idx="20">
                  <c:v>3.2040000000000077</c:v>
                </c:pt>
                <c:pt idx="21">
                  <c:v>1.2245000000000061</c:v>
                </c:pt>
                <c:pt idx="22">
                  <c:v>-0.81630000000001246</c:v>
                </c:pt>
                <c:pt idx="23">
                  <c:v>-2.8571000000000026</c:v>
                </c:pt>
                <c:pt idx="24">
                  <c:v>-3.5917999999999921</c:v>
                </c:pt>
                <c:pt idx="25">
                  <c:v>-3.3265999999999991</c:v>
                </c:pt>
                <c:pt idx="26">
                  <c:v>-3.1837000000000018</c:v>
                </c:pt>
                <c:pt idx="27">
                  <c:v>-3.8366999999999933</c:v>
                </c:pt>
                <c:pt idx="28">
                  <c:v>-4.857200000000006</c:v>
                </c:pt>
                <c:pt idx="29">
                  <c:v>-4.428600000000003</c:v>
                </c:pt>
                <c:pt idx="30">
                  <c:v>-2.4896999999999991</c:v>
                </c:pt>
                <c:pt idx="31">
                  <c:v>-0.6325999999999965</c:v>
                </c:pt>
                <c:pt idx="32">
                  <c:v>-6.1300000000002797E-2</c:v>
                </c:pt>
                <c:pt idx="33">
                  <c:v>-0.63269999999999982</c:v>
                </c:pt>
                <c:pt idx="34">
                  <c:v>-0.22449999999999193</c:v>
                </c:pt>
                <c:pt idx="35">
                  <c:v>1.7347000000000037</c:v>
                </c:pt>
                <c:pt idx="36">
                  <c:v>3.7142999999999944</c:v>
                </c:pt>
                <c:pt idx="37">
                  <c:v>6.4081999999999937</c:v>
                </c:pt>
                <c:pt idx="38">
                  <c:v>9.4082000000000079</c:v>
                </c:pt>
                <c:pt idx="39">
                  <c:v>10.061199999999999</c:v>
                </c:pt>
                <c:pt idx="40">
                  <c:v>6.3264999999999816</c:v>
                </c:pt>
                <c:pt idx="41">
                  <c:v>-0.14289999999999736</c:v>
                </c:pt>
                <c:pt idx="42">
                  <c:v>-7.142799999999994</c:v>
                </c:pt>
                <c:pt idx="43">
                  <c:v>-11.489800000000002</c:v>
                </c:pt>
                <c:pt idx="44">
                  <c:v>-10.122499999999988</c:v>
                </c:pt>
                <c:pt idx="45">
                  <c:v>-6.0408000000000044</c:v>
                </c:pt>
                <c:pt idx="46">
                  <c:v>-0.95920000000000982</c:v>
                </c:pt>
                <c:pt idx="47">
                  <c:v>4.1225000000000023</c:v>
                </c:pt>
                <c:pt idx="48">
                  <c:v>7.2653000000000105</c:v>
                </c:pt>
                <c:pt idx="49">
                  <c:v>9.755100000000013</c:v>
                </c:pt>
                <c:pt idx="50">
                  <c:v>12.979600000000005</c:v>
                </c:pt>
                <c:pt idx="51">
                  <c:v>14.265299999999996</c:v>
                </c:pt>
                <c:pt idx="52">
                  <c:v>12.367399999999975</c:v>
                </c:pt>
                <c:pt idx="53">
                  <c:v>10.530599999999993</c:v>
                </c:pt>
                <c:pt idx="54">
                  <c:v>11.408100000000019</c:v>
                </c:pt>
                <c:pt idx="55">
                  <c:v>13.591800000000006</c:v>
                </c:pt>
                <c:pt idx="56">
                  <c:v>13.163299999999992</c:v>
                </c:pt>
                <c:pt idx="57">
                  <c:v>9.530699999999996</c:v>
                </c:pt>
                <c:pt idx="58">
                  <c:v>5.0816000000000088</c:v>
                </c:pt>
                <c:pt idx="59">
                  <c:v>2.5918000000000063</c:v>
                </c:pt>
                <c:pt idx="60">
                  <c:v>1.4489999999999839</c:v>
                </c:pt>
                <c:pt idx="61">
                  <c:v>-1.7143000000000086</c:v>
                </c:pt>
                <c:pt idx="62">
                  <c:v>-7.122399999999999</c:v>
                </c:pt>
                <c:pt idx="63">
                  <c:v>-12.979600000000005</c:v>
                </c:pt>
                <c:pt idx="64">
                  <c:v>-16.30619999999999</c:v>
                </c:pt>
                <c:pt idx="65">
                  <c:v>-16.204099999999983</c:v>
                </c:pt>
                <c:pt idx="66">
                  <c:v>-14.265299999999996</c:v>
                </c:pt>
                <c:pt idx="67">
                  <c:v>-11.449000000000012</c:v>
                </c:pt>
                <c:pt idx="68">
                  <c:v>-9.4285000000000139</c:v>
                </c:pt>
                <c:pt idx="69">
                  <c:v>-8.7346000000000004</c:v>
                </c:pt>
                <c:pt idx="70">
                  <c:v>-8.4081999999999937</c:v>
                </c:pt>
                <c:pt idx="71">
                  <c:v>-7.5715000000000003</c:v>
                </c:pt>
                <c:pt idx="72">
                  <c:v>-5.2856999999999914</c:v>
                </c:pt>
                <c:pt idx="73">
                  <c:v>-2.6734000000000009</c:v>
                </c:pt>
                <c:pt idx="74">
                  <c:v>-2.5102000000000118</c:v>
                </c:pt>
                <c:pt idx="75">
                  <c:v>-3</c:v>
                </c:pt>
                <c:pt idx="76">
                  <c:v>-1.7550999999999988</c:v>
                </c:pt>
                <c:pt idx="77">
                  <c:v>-0.28579999999999472</c:v>
                </c:pt>
                <c:pt idx="78">
                  <c:v>0.91830000000000211</c:v>
                </c:pt>
                <c:pt idx="79">
                  <c:v>1.9183999999999912</c:v>
                </c:pt>
                <c:pt idx="80">
                  <c:v>2.1428999999999974</c:v>
                </c:pt>
                <c:pt idx="81">
                  <c:v>1.6123000000000047</c:v>
                </c:pt>
                <c:pt idx="82">
                  <c:v>1.0611999999999995</c:v>
                </c:pt>
                <c:pt idx="83">
                  <c:v>0.89790000000000703</c:v>
                </c:pt>
                <c:pt idx="84">
                  <c:v>0.61230000000000473</c:v>
                </c:pt>
                <c:pt idx="85">
                  <c:v>0.20409999999999684</c:v>
                </c:pt>
                <c:pt idx="86">
                  <c:v>8.1599999999994566E-2</c:v>
                </c:pt>
                <c:pt idx="87">
                  <c:v>0.42860000000000298</c:v>
                </c:pt>
                <c:pt idx="88">
                  <c:v>1.2449000000000012</c:v>
                </c:pt>
                <c:pt idx="89">
                  <c:v>2</c:v>
                </c:pt>
                <c:pt idx="90">
                  <c:v>3.3469000000000051</c:v>
                </c:pt>
                <c:pt idx="91">
                  <c:v>5.1427999999999798</c:v>
                </c:pt>
                <c:pt idx="92">
                  <c:v>5.8368000000000109</c:v>
                </c:pt>
                <c:pt idx="93">
                  <c:v>4.9184000000000196</c:v>
                </c:pt>
                <c:pt idx="94">
                  <c:v>2.5305999999999926</c:v>
                </c:pt>
                <c:pt idx="95">
                  <c:v>-1.9796000000000049</c:v>
                </c:pt>
                <c:pt idx="96">
                  <c:v>-7.3469000000000051</c:v>
                </c:pt>
                <c:pt idx="97">
                  <c:v>-9.1020000000000039</c:v>
                </c:pt>
                <c:pt idx="98">
                  <c:v>-6.877600000000001</c:v>
                </c:pt>
                <c:pt idx="99">
                  <c:v>-3.1632999999999925</c:v>
                </c:pt>
                <c:pt idx="100">
                  <c:v>-0.10200000000000387</c:v>
                </c:pt>
                <c:pt idx="101">
                  <c:v>0.34689999999999088</c:v>
                </c:pt>
                <c:pt idx="102">
                  <c:v>-1.1428999999999974</c:v>
                </c:pt>
                <c:pt idx="103">
                  <c:v>-2.3061000000000007</c:v>
                </c:pt>
                <c:pt idx="104">
                  <c:v>-1.428600000000003</c:v>
                </c:pt>
                <c:pt idx="105">
                  <c:v>0.20410000000001105</c:v>
                </c:pt>
                <c:pt idx="106">
                  <c:v>0.51020000000001176</c:v>
                </c:pt>
                <c:pt idx="107">
                  <c:v>-0.3674000000000035</c:v>
                </c:pt>
                <c:pt idx="108">
                  <c:v>-0.3061000000000007</c:v>
                </c:pt>
                <c:pt idx="109">
                  <c:v>0.81640000000000157</c:v>
                </c:pt>
                <c:pt idx="110">
                  <c:v>0.83669999999999334</c:v>
                </c:pt>
                <c:pt idx="111">
                  <c:v>8.1599999999994566E-2</c:v>
                </c:pt>
                <c:pt idx="112">
                  <c:v>-0.97950000000000159</c:v>
                </c:pt>
                <c:pt idx="113">
                  <c:v>-1.0203999999999951</c:v>
                </c:pt>
                <c:pt idx="114">
                  <c:v>0.28570000000000562</c:v>
                </c:pt>
                <c:pt idx="115">
                  <c:v>1.6122000000000014</c:v>
                </c:pt>
                <c:pt idx="116">
                  <c:v>1.1835999999999984</c:v>
                </c:pt>
                <c:pt idx="117">
                  <c:v>-0.12239999999999895</c:v>
                </c:pt>
                <c:pt idx="118">
                  <c:v>0.59189999999999543</c:v>
                </c:pt>
                <c:pt idx="119">
                  <c:v>1.6325999999999965</c:v>
                </c:pt>
                <c:pt idx="120">
                  <c:v>1.8774999999999977</c:v>
                </c:pt>
                <c:pt idx="121">
                  <c:v>2.0816999999999979</c:v>
                </c:pt>
                <c:pt idx="122">
                  <c:v>2.1021000000000072</c:v>
                </c:pt>
                <c:pt idx="123">
                  <c:v>1.4898000000000025</c:v>
                </c:pt>
                <c:pt idx="124">
                  <c:v>-0.20409999999999684</c:v>
                </c:pt>
                <c:pt idx="125">
                  <c:v>-1.877600000000001</c:v>
                </c:pt>
                <c:pt idx="126">
                  <c:v>-2.8162999999999982</c:v>
                </c:pt>
                <c:pt idx="127">
                  <c:v>-3.2040999999999968</c:v>
                </c:pt>
                <c:pt idx="128">
                  <c:v>-2.877600000000001</c:v>
                </c:pt>
                <c:pt idx="129">
                  <c:v>-3.1428000000000083</c:v>
                </c:pt>
                <c:pt idx="130">
                  <c:v>-4.6530000000000058</c:v>
                </c:pt>
                <c:pt idx="131">
                  <c:v>-4.428600000000003</c:v>
                </c:pt>
                <c:pt idx="132">
                  <c:v>-1.7142999999999944</c:v>
                </c:pt>
                <c:pt idx="133">
                  <c:v>-0.6121999999999872</c:v>
                </c:pt>
                <c:pt idx="134">
                  <c:v>-0.73470000000000368</c:v>
                </c:pt>
                <c:pt idx="135">
                  <c:v>1.142799999999994</c:v>
                </c:pt>
                <c:pt idx="136">
                  <c:v>4.5510000000000019</c:v>
                </c:pt>
                <c:pt idx="137">
                  <c:v>7.2449000000000012</c:v>
                </c:pt>
                <c:pt idx="138">
                  <c:v>7.8774999999999977</c:v>
                </c:pt>
                <c:pt idx="139">
                  <c:v>6.4693999999999932</c:v>
                </c:pt>
                <c:pt idx="140">
                  <c:v>3.6938999999999993</c:v>
                </c:pt>
                <c:pt idx="141">
                  <c:v>1.32650000000001</c:v>
                </c:pt>
                <c:pt idx="142">
                  <c:v>1.0613000000000028</c:v>
                </c:pt>
                <c:pt idx="143">
                  <c:v>2.0408999999999935</c:v>
                </c:pt>
                <c:pt idx="144">
                  <c:v>1.9387000000000114</c:v>
                </c:pt>
                <c:pt idx="145">
                  <c:v>0.20400000000000773</c:v>
                </c:pt>
                <c:pt idx="146">
                  <c:v>-1.4081000000000188</c:v>
                </c:pt>
                <c:pt idx="147">
                  <c:v>-2.2653000000000105</c:v>
                </c:pt>
                <c:pt idx="148">
                  <c:v>-2.67349999999999</c:v>
                </c:pt>
                <c:pt idx="149">
                  <c:v>-2.7958999999999889</c:v>
                </c:pt>
                <c:pt idx="150">
                  <c:v>-3.0408000000000044</c:v>
                </c:pt>
                <c:pt idx="151">
                  <c:v>-3.0816000000000088</c:v>
                </c:pt>
                <c:pt idx="152">
                  <c:v>-2.7347000000000037</c:v>
                </c:pt>
                <c:pt idx="153">
                  <c:v>-2.5510000000000019</c:v>
                </c:pt>
                <c:pt idx="154">
                  <c:v>-3.8162999999999982</c:v>
                </c:pt>
                <c:pt idx="155">
                  <c:v>-4.4081999999999937</c:v>
                </c:pt>
                <c:pt idx="156">
                  <c:v>-2.3877999999999986</c:v>
                </c:pt>
                <c:pt idx="157">
                  <c:v>-0.77550000000000807</c:v>
                </c:pt>
                <c:pt idx="158">
                  <c:v>-4.0800000000004388E-2</c:v>
                </c:pt>
                <c:pt idx="159">
                  <c:v>0.75509999999999877</c:v>
                </c:pt>
                <c:pt idx="160">
                  <c:v>0.75509999999999877</c:v>
                </c:pt>
                <c:pt idx="161">
                  <c:v>0.75510000000001298</c:v>
                </c:pt>
                <c:pt idx="162">
                  <c:v>1.1428000000000083</c:v>
                </c:pt>
                <c:pt idx="163">
                  <c:v>1.2244999999999919</c:v>
                </c:pt>
                <c:pt idx="164">
                  <c:v>1.530699999999996</c:v>
                </c:pt>
                <c:pt idx="165">
                  <c:v>2.3061000000000007</c:v>
                </c:pt>
                <c:pt idx="166">
                  <c:v>3.2857000000000056</c:v>
                </c:pt>
                <c:pt idx="167">
                  <c:v>3.6326999999999998</c:v>
                </c:pt>
                <c:pt idx="168">
                  <c:v>2.5101999999999975</c:v>
                </c:pt>
                <c:pt idx="169">
                  <c:v>0.85710000000000264</c:v>
                </c:pt>
                <c:pt idx="170">
                  <c:v>-6.1199999999999477E-2</c:v>
                </c:pt>
                <c:pt idx="171">
                  <c:v>0.20409999999999684</c:v>
                </c:pt>
                <c:pt idx="172">
                  <c:v>1.2039999999999935</c:v>
                </c:pt>
                <c:pt idx="173">
                  <c:v>2.8774999999999977</c:v>
                </c:pt>
                <c:pt idx="174">
                  <c:v>4.5715000000000003</c:v>
                </c:pt>
                <c:pt idx="175">
                  <c:v>3.8164000000000016</c:v>
                </c:pt>
                <c:pt idx="176">
                  <c:v>0.24490000000000123</c:v>
                </c:pt>
                <c:pt idx="177">
                  <c:v>-3.1632999999999925</c:v>
                </c:pt>
                <c:pt idx="178">
                  <c:v>-4.1225000000000023</c:v>
                </c:pt>
                <c:pt idx="179">
                  <c:v>-3.8980000000000103</c:v>
                </c:pt>
                <c:pt idx="180">
                  <c:v>-4.3061000000000007</c:v>
                </c:pt>
                <c:pt idx="181">
                  <c:v>-5.0407999999999902</c:v>
                </c:pt>
                <c:pt idx="182">
                  <c:v>-4.8162999999999982</c:v>
                </c:pt>
                <c:pt idx="183">
                  <c:v>-3.32650000000001</c:v>
                </c:pt>
                <c:pt idx="184">
                  <c:v>-2.5715000000000003</c:v>
                </c:pt>
                <c:pt idx="185">
                  <c:v>-3.0815999999999946</c:v>
                </c:pt>
                <c:pt idx="186">
                  <c:v>-3.6325999999999965</c:v>
                </c:pt>
                <c:pt idx="187">
                  <c:v>-3.1837000000000018</c:v>
                </c:pt>
                <c:pt idx="188">
                  <c:v>-1.877600000000001</c:v>
                </c:pt>
                <c:pt idx="189">
                  <c:v>-0.89799999999999613</c:v>
                </c:pt>
                <c:pt idx="190">
                  <c:v>-2.0399999999995089E-2</c:v>
                </c:pt>
                <c:pt idx="191">
                  <c:v>0.6938999999999993</c:v>
                </c:pt>
                <c:pt idx="192">
                  <c:v>0.53059999999999263</c:v>
                </c:pt>
                <c:pt idx="193">
                  <c:v>0.24490000000000123</c:v>
                </c:pt>
                <c:pt idx="194">
                  <c:v>0.44899999999999807</c:v>
                </c:pt>
                <c:pt idx="195">
                  <c:v>0.3061000000000007</c:v>
                </c:pt>
                <c:pt idx="196">
                  <c:v>0.65310000000000912</c:v>
                </c:pt>
                <c:pt idx="197">
                  <c:v>1.4693999999999932</c:v>
                </c:pt>
                <c:pt idx="198">
                  <c:v>1.2040999999999968</c:v>
                </c:pt>
                <c:pt idx="199">
                  <c:v>0.6938999999999993</c:v>
                </c:pt>
                <c:pt idx="200">
                  <c:v>0.91830000000000211</c:v>
                </c:pt>
                <c:pt idx="201">
                  <c:v>1.1020000000000039</c:v>
                </c:pt>
                <c:pt idx="202">
                  <c:v>2.102099999999993</c:v>
                </c:pt>
                <c:pt idx="203">
                  <c:v>3.8979999999999961</c:v>
                </c:pt>
                <c:pt idx="204">
                  <c:v>3.8162999999999982</c:v>
                </c:pt>
                <c:pt idx="205">
                  <c:v>2.7959000000000032</c:v>
                </c:pt>
                <c:pt idx="206">
                  <c:v>2.1428000000000083</c:v>
                </c:pt>
                <c:pt idx="207">
                  <c:v>1.3877999999999986</c:v>
                </c:pt>
                <c:pt idx="208">
                  <c:v>1.0204999999999984</c:v>
                </c:pt>
                <c:pt idx="209">
                  <c:v>0.6530000000000058</c:v>
                </c:pt>
                <c:pt idx="210">
                  <c:v>-0.22450000000000614</c:v>
                </c:pt>
                <c:pt idx="211">
                  <c:v>-1.32650000000001</c:v>
                </c:pt>
                <c:pt idx="212">
                  <c:v>-2.0203999999999951</c:v>
                </c:pt>
                <c:pt idx="213">
                  <c:v>-2.2244999999999919</c:v>
                </c:pt>
                <c:pt idx="214">
                  <c:v>-2.7347000000000037</c:v>
                </c:pt>
                <c:pt idx="215">
                  <c:v>-3.122399999999999</c:v>
                </c:pt>
                <c:pt idx="216">
                  <c:v>-1.8571999999999917</c:v>
                </c:pt>
                <c:pt idx="217">
                  <c:v>-0.32659999999999911</c:v>
                </c:pt>
                <c:pt idx="218">
                  <c:v>-0.10200000000000387</c:v>
                </c:pt>
                <c:pt idx="219">
                  <c:v>4.0799999999990177E-2</c:v>
                </c:pt>
                <c:pt idx="220">
                  <c:v>0.75509999999999877</c:v>
                </c:pt>
                <c:pt idx="221">
                  <c:v>1.5715000000000003</c:v>
                </c:pt>
                <c:pt idx="222">
                  <c:v>1.4898000000000025</c:v>
                </c:pt>
                <c:pt idx="223">
                  <c:v>1.2449000000000012</c:v>
                </c:pt>
                <c:pt idx="224">
                  <c:v>1.9796000000000049</c:v>
                </c:pt>
                <c:pt idx="225">
                  <c:v>2.4898000000000025</c:v>
                </c:pt>
                <c:pt idx="226">
                  <c:v>2.9795999999999907</c:v>
                </c:pt>
                <c:pt idx="227">
                  <c:v>3.3061000000000007</c:v>
                </c:pt>
                <c:pt idx="228">
                  <c:v>2.0204000000000093</c:v>
                </c:pt>
                <c:pt idx="229">
                  <c:v>0.12239999999999895</c:v>
                </c:pt>
                <c:pt idx="230">
                  <c:v>-0.26530000000001053</c:v>
                </c:pt>
                <c:pt idx="231">
                  <c:v>0.18370000000000175</c:v>
                </c:pt>
                <c:pt idx="232">
                  <c:v>-0.42859999999998877</c:v>
                </c:pt>
                <c:pt idx="233">
                  <c:v>-1.9184000000000054</c:v>
                </c:pt>
                <c:pt idx="234">
                  <c:v>-3.3061000000000007</c:v>
                </c:pt>
                <c:pt idx="235">
                  <c:v>-3.8162999999999982</c:v>
                </c:pt>
                <c:pt idx="236">
                  <c:v>-3</c:v>
                </c:pt>
                <c:pt idx="237">
                  <c:v>-1.1019999999999897</c:v>
                </c:pt>
                <c:pt idx="238">
                  <c:v>-1.1633000000000067</c:v>
                </c:pt>
                <c:pt idx="239">
                  <c:v>-3.5715000000000003</c:v>
                </c:pt>
                <c:pt idx="240">
                  <c:v>-3.6325999999999965</c:v>
                </c:pt>
                <c:pt idx="241">
                  <c:v>-1.0816000000000088</c:v>
                </c:pt>
                <c:pt idx="242">
                  <c:v>0.18359999999999843</c:v>
                </c:pt>
                <c:pt idx="243">
                  <c:v>-0.22449999999999193</c:v>
                </c:pt>
                <c:pt idx="244">
                  <c:v>-1.142799999999994</c:v>
                </c:pt>
                <c:pt idx="245">
                  <c:v>-2.0408000000000044</c:v>
                </c:pt>
                <c:pt idx="246">
                  <c:v>-2.2653000000000105</c:v>
                </c:pt>
                <c:pt idx="247">
                  <c:v>-1.8774999999999977</c:v>
                </c:pt>
                <c:pt idx="248">
                  <c:v>-1.3061999999999898</c:v>
                </c:pt>
                <c:pt idx="249">
                  <c:v>-0.83679999999999666</c:v>
                </c:pt>
                <c:pt idx="250">
                  <c:v>-1.2857000000000056</c:v>
                </c:pt>
                <c:pt idx="251">
                  <c:v>-2.428600000000003</c:v>
                </c:pt>
                <c:pt idx="252">
                  <c:v>-2.3264999999999958</c:v>
                </c:pt>
                <c:pt idx="253">
                  <c:v>-0.89790000000000703</c:v>
                </c:pt>
                <c:pt idx="254">
                  <c:v>0.28569999999999141</c:v>
                </c:pt>
                <c:pt idx="255">
                  <c:v>0.89790000000000703</c:v>
                </c:pt>
                <c:pt idx="256">
                  <c:v>1.3674000000000035</c:v>
                </c:pt>
                <c:pt idx="257">
                  <c:v>1.2244999999999919</c:v>
                </c:pt>
                <c:pt idx="258">
                  <c:v>0.51019999999999754</c:v>
                </c:pt>
                <c:pt idx="259">
                  <c:v>-0.65299999999999159</c:v>
                </c:pt>
                <c:pt idx="260">
                  <c:v>-1.6938999999999993</c:v>
                </c:pt>
                <c:pt idx="261">
                  <c:v>-1.877600000000001</c:v>
                </c:pt>
                <c:pt idx="262">
                  <c:v>-1.6938999999999993</c:v>
                </c:pt>
                <c:pt idx="263">
                  <c:v>-1.3264999999999958</c:v>
                </c:pt>
                <c:pt idx="264">
                  <c:v>-0.59179999999999211</c:v>
                </c:pt>
                <c:pt idx="265">
                  <c:v>0.14279999999999404</c:v>
                </c:pt>
                <c:pt idx="266">
                  <c:v>0.57139999999999702</c:v>
                </c:pt>
                <c:pt idx="267">
                  <c:v>0.81640000000000157</c:v>
                </c:pt>
                <c:pt idx="268">
                  <c:v>1.0611999999999995</c:v>
                </c:pt>
                <c:pt idx="269">
                  <c:v>1.5510000000000019</c:v>
                </c:pt>
                <c:pt idx="270">
                  <c:v>2.0203999999999951</c:v>
                </c:pt>
                <c:pt idx="271">
                  <c:v>2.4898000000000025</c:v>
                </c:pt>
                <c:pt idx="272">
                  <c:v>3.306200000000004</c:v>
                </c:pt>
                <c:pt idx="273">
                  <c:v>3.4081999999999937</c:v>
                </c:pt>
                <c:pt idx="274">
                  <c:v>2</c:v>
                </c:pt>
                <c:pt idx="275">
                  <c:v>0.18359999999999843</c:v>
                </c:pt>
                <c:pt idx="276">
                  <c:v>-0.48980000000000246</c:v>
                </c:pt>
                <c:pt idx="277">
                  <c:v>-0.44899999999999807</c:v>
                </c:pt>
                <c:pt idx="278">
                  <c:v>-0.44899999999999807</c:v>
                </c:pt>
                <c:pt idx="279">
                  <c:v>-0.20399999999999352</c:v>
                </c:pt>
                <c:pt idx="280">
                  <c:v>6.1199999999999477E-2</c:v>
                </c:pt>
                <c:pt idx="281">
                  <c:v>-0.34700000000000841</c:v>
                </c:pt>
                <c:pt idx="282">
                  <c:v>-0.95919999999999561</c:v>
                </c:pt>
                <c:pt idx="283">
                  <c:v>-1.0611999999999995</c:v>
                </c:pt>
                <c:pt idx="284">
                  <c:v>-0.79590000000000316</c:v>
                </c:pt>
                <c:pt idx="285">
                  <c:v>-0.32649999999999579</c:v>
                </c:pt>
                <c:pt idx="286">
                  <c:v>-0.22450000000000614</c:v>
                </c:pt>
                <c:pt idx="287">
                  <c:v>-0.3674000000000035</c:v>
                </c:pt>
                <c:pt idx="288">
                  <c:v>-0.44899999999999807</c:v>
                </c:pt>
                <c:pt idx="289">
                  <c:v>-0.51019999999999754</c:v>
                </c:pt>
                <c:pt idx="290">
                  <c:v>-1.3469000000000051</c:v>
                </c:pt>
                <c:pt idx="291">
                  <c:v>-1.4694000000000074</c:v>
                </c:pt>
                <c:pt idx="292">
                  <c:v>8.1600000000008777E-2</c:v>
                </c:pt>
                <c:pt idx="293">
                  <c:v>0.46940000000000737</c:v>
                </c:pt>
                <c:pt idx="294">
                  <c:v>0.12250000000000227</c:v>
                </c:pt>
                <c:pt idx="295">
                  <c:v>0.91839999999999122</c:v>
                </c:pt>
                <c:pt idx="296">
                  <c:v>2.2856999999999914</c:v>
                </c:pt>
                <c:pt idx="297">
                  <c:v>3.1837000000000018</c:v>
                </c:pt>
                <c:pt idx="298">
                  <c:v>3.8571000000000026</c:v>
                </c:pt>
                <c:pt idx="299">
                  <c:v>5.9796000000000049</c:v>
                </c:pt>
                <c:pt idx="300">
                  <c:v>7.5101999999999975</c:v>
                </c:pt>
                <c:pt idx="301">
                  <c:v>5.2039999999999935</c:v>
                </c:pt>
                <c:pt idx="302">
                  <c:v>1.0816999999999979</c:v>
                </c:pt>
                <c:pt idx="303">
                  <c:v>-2.8978999999999928</c:v>
                </c:pt>
                <c:pt idx="304">
                  <c:v>-5.5918999999999954</c:v>
                </c:pt>
                <c:pt idx="305">
                  <c:v>-6.0816999999999979</c:v>
                </c:pt>
                <c:pt idx="306">
                  <c:v>-4.9796000000000049</c:v>
                </c:pt>
                <c:pt idx="307">
                  <c:v>-2.7755000000000081</c:v>
                </c:pt>
                <c:pt idx="308">
                  <c:v>-1.0203999999999951</c:v>
                </c:pt>
                <c:pt idx="309">
                  <c:v>-0.3061000000000007</c:v>
                </c:pt>
                <c:pt idx="310">
                  <c:v>-0.24490000000000123</c:v>
                </c:pt>
                <c:pt idx="311">
                  <c:v>-0.6121999999999872</c:v>
                </c:pt>
                <c:pt idx="312">
                  <c:v>0</c:v>
                </c:pt>
                <c:pt idx="313">
                  <c:v>1.8162999999999982</c:v>
                </c:pt>
                <c:pt idx="314">
                  <c:v>2.5511000000000053</c:v>
                </c:pt>
                <c:pt idx="315">
                  <c:v>2.0815999999999946</c:v>
                </c:pt>
                <c:pt idx="316">
                  <c:v>2.5917999999999921</c:v>
                </c:pt>
                <c:pt idx="317">
                  <c:v>4.6326999999999998</c:v>
                </c:pt>
                <c:pt idx="318">
                  <c:v>5.4082000000000079</c:v>
                </c:pt>
                <c:pt idx="319">
                  <c:v>2.6122000000000014</c:v>
                </c:pt>
                <c:pt idx="320">
                  <c:v>-0.42860000000000298</c:v>
                </c:pt>
                <c:pt idx="321">
                  <c:v>-1.2245000000000061</c:v>
                </c:pt>
                <c:pt idx="322">
                  <c:v>-0.79590000000000316</c:v>
                </c:pt>
                <c:pt idx="323">
                  <c:v>-0.71429999999999438</c:v>
                </c:pt>
                <c:pt idx="324">
                  <c:v>-1.1428999999999974</c:v>
                </c:pt>
                <c:pt idx="325">
                  <c:v>-0.69379999999999598</c:v>
                </c:pt>
                <c:pt idx="326">
                  <c:v>2.0399999999995089E-2</c:v>
                </c:pt>
                <c:pt idx="327">
                  <c:v>1.3061000000000007</c:v>
                </c:pt>
                <c:pt idx="328">
                  <c:v>3.4898000000000025</c:v>
                </c:pt>
                <c:pt idx="329">
                  <c:v>5.9591999999999956</c:v>
                </c:pt>
                <c:pt idx="330">
                  <c:v>8.6530999999999949</c:v>
                </c:pt>
                <c:pt idx="331">
                  <c:v>10.653000000000006</c:v>
                </c:pt>
                <c:pt idx="332">
                  <c:v>11.265299999999996</c:v>
                </c:pt>
                <c:pt idx="333">
                  <c:v>9.5918999999999812</c:v>
                </c:pt>
                <c:pt idx="334">
                  <c:v>6.5306000000000211</c:v>
                </c:pt>
                <c:pt idx="335">
                  <c:v>3.9796000000000049</c:v>
                </c:pt>
                <c:pt idx="336">
                  <c:v>2.3469000000000051</c:v>
                </c:pt>
                <c:pt idx="337">
                  <c:v>0.89790000000002124</c:v>
                </c:pt>
                <c:pt idx="338">
                  <c:v>-0.85710000000000264</c:v>
                </c:pt>
                <c:pt idx="339">
                  <c:v>-3.4898000000000025</c:v>
                </c:pt>
                <c:pt idx="340">
                  <c:v>-6.4898000000000025</c:v>
                </c:pt>
                <c:pt idx="341">
                  <c:v>-8.0612000000000137</c:v>
                </c:pt>
                <c:pt idx="342">
                  <c:v>-8.1021000000000072</c:v>
                </c:pt>
                <c:pt idx="343">
                  <c:v>-7.7143000000000086</c:v>
                </c:pt>
                <c:pt idx="344">
                  <c:v>-7.7755000000000081</c:v>
                </c:pt>
                <c:pt idx="345">
                  <c:v>-6.8570999999999884</c:v>
                </c:pt>
                <c:pt idx="346">
                  <c:v>-4.142799999999994</c:v>
                </c:pt>
                <c:pt idx="347">
                  <c:v>-1.8367999999999967</c:v>
                </c:pt>
                <c:pt idx="348">
                  <c:v>-1.7142999999999944</c:v>
                </c:pt>
                <c:pt idx="349">
                  <c:v>-1.8571000000000026</c:v>
                </c:pt>
                <c:pt idx="350">
                  <c:v>-0.3674000000000035</c:v>
                </c:pt>
                <c:pt idx="351">
                  <c:v>2.6325999999999965</c:v>
                </c:pt>
                <c:pt idx="352">
                  <c:v>6.2040999999999968</c:v>
                </c:pt>
                <c:pt idx="353">
                  <c:v>9.183700000000016</c:v>
                </c:pt>
                <c:pt idx="354">
                  <c:v>10.040800000000004</c:v>
                </c:pt>
                <c:pt idx="355">
                  <c:v>8.2652999999999963</c:v>
                </c:pt>
                <c:pt idx="356">
                  <c:v>5.7755999999999972</c:v>
                </c:pt>
                <c:pt idx="357">
                  <c:v>4.3877999999999986</c:v>
                </c:pt>
                <c:pt idx="358">
                  <c:v>4.5101999999999975</c:v>
                </c:pt>
                <c:pt idx="359">
                  <c:v>3.4081999999999937</c:v>
                </c:pt>
                <c:pt idx="360">
                  <c:v>-0.77559999999999718</c:v>
                </c:pt>
                <c:pt idx="361">
                  <c:v>-5.7143000000000086</c:v>
                </c:pt>
                <c:pt idx="362">
                  <c:v>-9.3673000000000002</c:v>
                </c:pt>
                <c:pt idx="363">
                  <c:v>-10.571499999999986</c:v>
                </c:pt>
                <c:pt idx="364">
                  <c:v>-9.1428999999999974</c:v>
                </c:pt>
                <c:pt idx="365">
                  <c:v>-5.9387000000000114</c:v>
                </c:pt>
                <c:pt idx="366">
                  <c:v>-2.0816000000000088</c:v>
                </c:pt>
                <c:pt idx="367">
                  <c:v>-0.14289999999999736</c:v>
                </c:pt>
                <c:pt idx="368">
                  <c:v>-0.67349999999999</c:v>
                </c:pt>
                <c:pt idx="369">
                  <c:v>-1.877600000000001</c:v>
                </c:pt>
                <c:pt idx="370">
                  <c:v>-2.6530000000000058</c:v>
                </c:pt>
                <c:pt idx="371">
                  <c:v>-3.9795000000000016</c:v>
                </c:pt>
                <c:pt idx="372">
                  <c:v>-5.4489999999999981</c:v>
                </c:pt>
                <c:pt idx="373">
                  <c:v>-4.9183999999999912</c:v>
                </c:pt>
                <c:pt idx="374">
                  <c:v>-3.5510000000000019</c:v>
                </c:pt>
                <c:pt idx="375">
                  <c:v>-3.0816000000000088</c:v>
                </c:pt>
                <c:pt idx="376">
                  <c:v>-2.6326999999999998</c:v>
                </c:pt>
                <c:pt idx="377">
                  <c:v>-1.6326999999999998</c:v>
                </c:pt>
                <c:pt idx="378">
                  <c:v>-0.46939999999999316</c:v>
                </c:pt>
                <c:pt idx="379">
                  <c:v>0.44899999999999807</c:v>
                </c:pt>
                <c:pt idx="380">
                  <c:v>1.0203999999999951</c:v>
                </c:pt>
                <c:pt idx="381">
                  <c:v>1.2245000000000061</c:v>
                </c:pt>
                <c:pt idx="382">
                  <c:v>1.102099999999993</c:v>
                </c:pt>
                <c:pt idx="383">
                  <c:v>1.6325999999999965</c:v>
                </c:pt>
              </c:numCache>
            </c:numRef>
          </c:xVal>
          <c:yVal>
            <c:numRef>
              <c:f>Sheet1!$E$2:$E$387</c:f>
              <c:numCache>
                <c:formatCode>General</c:formatCode>
                <c:ptCount val="38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numCache>
            </c:numRef>
          </c:yVal>
          <c:smooth val="0"/>
        </c:ser>
        <c:dLbls>
          <c:showLegendKey val="0"/>
          <c:showVal val="0"/>
          <c:showCatName val="0"/>
          <c:showSerName val="0"/>
          <c:showPercent val="0"/>
          <c:showBubbleSize val="0"/>
        </c:dLbls>
        <c:axId val="223072256"/>
        <c:axId val="223073792"/>
      </c:scatterChart>
      <c:valAx>
        <c:axId val="223072256"/>
        <c:scaling>
          <c:orientation val="minMax"/>
        </c:scaling>
        <c:delete val="0"/>
        <c:axPos val="t"/>
        <c:numFmt formatCode="General" sourceLinked="1"/>
        <c:majorTickMark val="out"/>
        <c:minorTickMark val="none"/>
        <c:tickLblPos val="nextTo"/>
        <c:txPr>
          <a:bodyPr/>
          <a:lstStyle/>
          <a:p>
            <a:pPr>
              <a:defRPr sz="800"/>
            </a:pPr>
            <a:endParaRPr lang="ja-JP"/>
          </a:p>
        </c:txPr>
        <c:crossAx val="223073792"/>
        <c:crosses val="max"/>
        <c:crossBetween val="midCat"/>
      </c:valAx>
      <c:valAx>
        <c:axId val="223073792"/>
        <c:scaling>
          <c:orientation val="minMax"/>
          <c:max val="385"/>
          <c:min val="0"/>
        </c:scaling>
        <c:delete val="0"/>
        <c:axPos val="l"/>
        <c:numFmt formatCode="General" sourceLinked="1"/>
        <c:majorTickMark val="none"/>
        <c:minorTickMark val="none"/>
        <c:tickLblPos val="none"/>
        <c:crossAx val="223072256"/>
        <c:crosses val="autoZero"/>
        <c:crossBetween val="midCat"/>
      </c:valAx>
      <c:spPr>
        <a:noFill/>
      </c:spPr>
    </c:plotArea>
    <c:plotVisOnly val="1"/>
    <c:dispBlanksAs val="gap"/>
    <c:showDLblsOverMax val="0"/>
  </c:chart>
  <c:spPr>
    <a:noFill/>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31806580600228"/>
          <c:y val="0.1510645175296825"/>
          <c:w val="0.68031361116489719"/>
          <c:h val="0.73201898908224261"/>
        </c:manualLayout>
      </c:layout>
      <c:scatterChart>
        <c:scatterStyle val="lineMarker"/>
        <c:varyColors val="0"/>
        <c:ser>
          <c:idx val="5"/>
          <c:order val="5"/>
          <c:tx>
            <c:strRef>
              <c:f>Sheet1!$C$1</c:f>
              <c:strCache>
                <c:ptCount val="1"/>
              </c:strCache>
            </c:strRef>
          </c:tx>
          <c:spPr>
            <a:ln>
              <a:solidFill>
                <a:schemeClr val="tx1"/>
              </a:solidFill>
            </a:ln>
          </c:spPr>
          <c:marker>
            <c:symbol val="none"/>
          </c:marker>
          <c:errBars>
            <c:errDir val="x"/>
            <c:errBarType val="both"/>
            <c:errValType val="cust"/>
            <c:noEndCap val="1"/>
            <c:plus>
              <c:numRef>
                <c:f>Sheet1!$E$3:$E$110</c:f>
                <c:numCache>
                  <c:formatCode>General</c:formatCode>
                  <c:ptCount val="108"/>
                  <c:pt idx="0">
                    <c:v>3</c:v>
                  </c:pt>
                  <c:pt idx="1">
                    <c:v>0</c:v>
                  </c:pt>
                  <c:pt idx="2">
                    <c:v>5</c:v>
                  </c:pt>
                  <c:pt idx="3">
                    <c:v>0</c:v>
                  </c:pt>
                  <c:pt idx="4">
                    <c:v>0</c:v>
                  </c:pt>
                  <c:pt idx="5">
                    <c:v>0</c:v>
                  </c:pt>
                  <c:pt idx="6">
                    <c:v>0</c:v>
                  </c:pt>
                  <c:pt idx="7">
                    <c:v>0</c:v>
                  </c:pt>
                  <c:pt idx="8">
                    <c:v>0</c:v>
                  </c:pt>
                  <c:pt idx="9">
                    <c:v>11</c:v>
                  </c:pt>
                  <c:pt idx="10">
                    <c:v>0</c:v>
                  </c:pt>
                  <c:pt idx="11">
                    <c:v>0</c:v>
                  </c:pt>
                  <c:pt idx="12">
                    <c:v>0</c:v>
                  </c:pt>
                  <c:pt idx="13">
                    <c:v>0</c:v>
                  </c:pt>
                  <c:pt idx="14">
                    <c:v>0</c:v>
                  </c:pt>
                  <c:pt idx="15">
                    <c:v>0</c:v>
                  </c:pt>
                  <c:pt idx="16">
                    <c:v>16</c:v>
                  </c:pt>
                  <c:pt idx="17">
                    <c:v>17</c:v>
                  </c:pt>
                  <c:pt idx="18">
                    <c:v>0</c:v>
                  </c:pt>
                  <c:pt idx="19">
                    <c:v>0</c:v>
                  </c:pt>
                  <c:pt idx="20">
                    <c:v>0</c:v>
                  </c:pt>
                  <c:pt idx="21">
                    <c:v>0</c:v>
                  </c:pt>
                  <c:pt idx="22">
                    <c:v>0</c:v>
                  </c:pt>
                  <c:pt idx="23">
                    <c:v>0</c:v>
                  </c:pt>
                  <c:pt idx="24">
                    <c:v>0</c:v>
                  </c:pt>
                  <c:pt idx="25">
                    <c:v>0</c:v>
                  </c:pt>
                  <c:pt idx="26">
                    <c:v>0</c:v>
                  </c:pt>
                  <c:pt idx="27">
                    <c:v>25</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39</c:v>
                  </c:pt>
                  <c:pt idx="45">
                    <c:v>39</c:v>
                  </c:pt>
                  <c:pt idx="46">
                    <c:v>40</c:v>
                  </c:pt>
                  <c:pt idx="47">
                    <c:v>0</c:v>
                  </c:pt>
                  <c:pt idx="48">
                    <c:v>0</c:v>
                  </c:pt>
                  <c:pt idx="49">
                    <c:v>42.7</c:v>
                  </c:pt>
                  <c:pt idx="50">
                    <c:v>43</c:v>
                  </c:pt>
                  <c:pt idx="51">
                    <c:v>0</c:v>
                  </c:pt>
                  <c:pt idx="52">
                    <c:v>0</c:v>
                  </c:pt>
                  <c:pt idx="53">
                    <c:v>0</c:v>
                  </c:pt>
                  <c:pt idx="54">
                    <c:v>0</c:v>
                  </c:pt>
                  <c:pt idx="55">
                    <c:v>48</c:v>
                  </c:pt>
                  <c:pt idx="56">
                    <c:v>0</c:v>
                  </c:pt>
                  <c:pt idx="57">
                    <c:v>49</c:v>
                  </c:pt>
                  <c:pt idx="58">
                    <c:v>49.7</c:v>
                  </c:pt>
                  <c:pt idx="59">
                    <c:v>50</c:v>
                  </c:pt>
                  <c:pt idx="60">
                    <c:v>0</c:v>
                  </c:pt>
                  <c:pt idx="61">
                    <c:v>0</c:v>
                  </c:pt>
                  <c:pt idx="62">
                    <c:v>0</c:v>
                  </c:pt>
                  <c:pt idx="63">
                    <c:v>0</c:v>
                  </c:pt>
                  <c:pt idx="64">
                    <c:v>53</c:v>
                  </c:pt>
                  <c:pt idx="65">
                    <c:v>0</c:v>
                  </c:pt>
                  <c:pt idx="66">
                    <c:v>0</c:v>
                  </c:pt>
                  <c:pt idx="67">
                    <c:v>0</c:v>
                  </c:pt>
                  <c:pt idx="68">
                    <c:v>56</c:v>
                  </c:pt>
                  <c:pt idx="69">
                    <c:v>0</c:v>
                  </c:pt>
                  <c:pt idx="70">
                    <c:v>0</c:v>
                  </c:pt>
                  <c:pt idx="71">
                    <c:v>0</c:v>
                  </c:pt>
                  <c:pt idx="72">
                    <c:v>0</c:v>
                  </c:pt>
                  <c:pt idx="73">
                    <c:v>0</c:v>
                  </c:pt>
                  <c:pt idx="74">
                    <c:v>0</c:v>
                  </c:pt>
                  <c:pt idx="75">
                    <c:v>0</c:v>
                  </c:pt>
                  <c:pt idx="76">
                    <c:v>0</c:v>
                  </c:pt>
                  <c:pt idx="77">
                    <c:v>62</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numCache>
              </c:numRef>
            </c:plus>
            <c:minus>
              <c:numLit>
                <c:formatCode>General</c:formatCode>
                <c:ptCount val="1"/>
                <c:pt idx="0">
                  <c:v>0</c:v>
                </c:pt>
              </c:numLit>
            </c:minus>
            <c:spPr>
              <a:ln>
                <a:solidFill>
                  <a:schemeClr val="accent1"/>
                </a:solidFill>
                <a:prstDash val="dash"/>
              </a:ln>
            </c:spPr>
          </c:errBars>
          <c:errBars>
            <c:errDir val="y"/>
            <c:errBarType val="both"/>
            <c:errValType val="cust"/>
            <c:noEndCap val="1"/>
            <c:plus>
              <c:numLit>
                <c:formatCode>General</c:formatCode>
                <c:ptCount val="1"/>
                <c:pt idx="0">
                  <c:v>0</c:v>
                </c:pt>
              </c:numLit>
            </c:plus>
            <c:minus>
              <c:numRef>
                <c:f>Sheet1!$F$3:$F$110</c:f>
                <c:numCache>
                  <c:formatCode>General</c:formatCode>
                  <c:ptCount val="108"/>
                  <c:pt idx="0">
                    <c:v>0</c:v>
                  </c:pt>
                  <c:pt idx="1">
                    <c:v>0</c:v>
                  </c:pt>
                  <c:pt idx="2">
                    <c:v>0</c:v>
                  </c:pt>
                  <c:pt idx="3">
                    <c:v>0</c:v>
                  </c:pt>
                  <c:pt idx="4">
                    <c:v>0</c:v>
                  </c:pt>
                  <c:pt idx="5">
                    <c:v>0</c:v>
                  </c:pt>
                  <c:pt idx="6">
                    <c:v>0</c:v>
                  </c:pt>
                  <c:pt idx="7">
                    <c:v>0</c:v>
                  </c:pt>
                  <c:pt idx="8">
                    <c:v>0</c:v>
                  </c:pt>
                  <c:pt idx="9">
                    <c:v>2.6716088</c:v>
                  </c:pt>
                  <c:pt idx="10">
                    <c:v>0</c:v>
                  </c:pt>
                  <c:pt idx="11">
                    <c:v>0</c:v>
                  </c:pt>
                  <c:pt idx="12">
                    <c:v>0</c:v>
                  </c:pt>
                  <c:pt idx="13">
                    <c:v>0</c:v>
                  </c:pt>
                  <c:pt idx="14">
                    <c:v>0</c:v>
                  </c:pt>
                  <c:pt idx="15">
                    <c:v>0</c:v>
                  </c:pt>
                  <c:pt idx="16">
                    <c:v>3.9</c:v>
                  </c:pt>
                  <c:pt idx="17">
                    <c:v>4.0999999999999996</c:v>
                  </c:pt>
                  <c:pt idx="18">
                    <c:v>0</c:v>
                  </c:pt>
                  <c:pt idx="19">
                    <c:v>0</c:v>
                  </c:pt>
                  <c:pt idx="20">
                    <c:v>0</c:v>
                  </c:pt>
                  <c:pt idx="21">
                    <c:v>0</c:v>
                  </c:pt>
                  <c:pt idx="22">
                    <c:v>0</c:v>
                  </c:pt>
                  <c:pt idx="23">
                    <c:v>0</c:v>
                  </c:pt>
                  <c:pt idx="24">
                    <c:v>0</c:v>
                  </c:pt>
                  <c:pt idx="25">
                    <c:v>0</c:v>
                  </c:pt>
                  <c:pt idx="26">
                    <c:v>0</c:v>
                  </c:pt>
                  <c:pt idx="27">
                    <c:v>6.3</c:v>
                  </c:pt>
                  <c:pt idx="28">
                    <c:v>0</c:v>
                  </c:pt>
                  <c:pt idx="29">
                    <c:v>0</c:v>
                  </c:pt>
                  <c:pt idx="30">
                    <c:v>0</c:v>
                  </c:pt>
                  <c:pt idx="31">
                    <c:v>0</c:v>
                  </c:pt>
                  <c:pt idx="32">
                    <c:v>0</c:v>
                  </c:pt>
                  <c:pt idx="33">
                    <c:v>0</c:v>
                  </c:pt>
                  <c:pt idx="34">
                    <c:v>0</c:v>
                  </c:pt>
                  <c:pt idx="35">
                    <c:v>0</c:v>
                  </c:pt>
                  <c:pt idx="36">
                    <c:v>0</c:v>
                  </c:pt>
                  <c:pt idx="37">
                    <c:v>0</c:v>
                  </c:pt>
                  <c:pt idx="38">
                    <c:v>9.0779625999999993</c:v>
                  </c:pt>
                  <c:pt idx="39">
                    <c:v>0</c:v>
                  </c:pt>
                  <c:pt idx="40">
                    <c:v>0</c:v>
                  </c:pt>
                  <c:pt idx="41">
                    <c:v>0</c:v>
                  </c:pt>
                  <c:pt idx="42">
                    <c:v>0</c:v>
                  </c:pt>
                  <c:pt idx="43">
                    <c:v>0</c:v>
                  </c:pt>
                  <c:pt idx="44">
                    <c:v>10.604782</c:v>
                  </c:pt>
                  <c:pt idx="45">
                    <c:v>0</c:v>
                  </c:pt>
                  <c:pt idx="46">
                    <c:v>10.880457</c:v>
                  </c:pt>
                  <c:pt idx="47">
                    <c:v>0</c:v>
                  </c:pt>
                  <c:pt idx="48">
                    <c:v>0</c:v>
                  </c:pt>
                  <c:pt idx="49">
                    <c:v>11.3</c:v>
                  </c:pt>
                  <c:pt idx="50">
                    <c:v>11.4</c:v>
                  </c:pt>
                  <c:pt idx="51">
                    <c:v>0</c:v>
                  </c:pt>
                  <c:pt idx="52">
                    <c:v>0</c:v>
                  </c:pt>
                  <c:pt idx="53">
                    <c:v>0</c:v>
                  </c:pt>
                  <c:pt idx="54">
                    <c:v>0</c:v>
                  </c:pt>
                  <c:pt idx="55">
                    <c:v>0</c:v>
                  </c:pt>
                  <c:pt idx="56">
                    <c:v>0</c:v>
                  </c:pt>
                  <c:pt idx="57">
                    <c:v>0</c:v>
                  </c:pt>
                  <c:pt idx="58">
                    <c:v>13.241538</c:v>
                  </c:pt>
                  <c:pt idx="59">
                    <c:v>13.5</c:v>
                  </c:pt>
                  <c:pt idx="60">
                    <c:v>0</c:v>
                  </c:pt>
                  <c:pt idx="61">
                    <c:v>0</c:v>
                  </c:pt>
                  <c:pt idx="62">
                    <c:v>0</c:v>
                  </c:pt>
                  <c:pt idx="63">
                    <c:v>0</c:v>
                  </c:pt>
                  <c:pt idx="64">
                    <c:v>0</c:v>
                  </c:pt>
                  <c:pt idx="65">
                    <c:v>0</c:v>
                  </c:pt>
                  <c:pt idx="66">
                    <c:v>0</c:v>
                  </c:pt>
                  <c:pt idx="67">
                    <c:v>0</c:v>
                  </c:pt>
                  <c:pt idx="68">
                    <c:v>14.96</c:v>
                  </c:pt>
                  <c:pt idx="69">
                    <c:v>0</c:v>
                  </c:pt>
                  <c:pt idx="70">
                    <c:v>0</c:v>
                  </c:pt>
                  <c:pt idx="71">
                    <c:v>0</c:v>
                  </c:pt>
                  <c:pt idx="72">
                    <c:v>0</c:v>
                  </c:pt>
                  <c:pt idx="73">
                    <c:v>0</c:v>
                  </c:pt>
                  <c:pt idx="74">
                    <c:v>0</c:v>
                  </c:pt>
                  <c:pt idx="75">
                    <c:v>0</c:v>
                  </c:pt>
                  <c:pt idx="76">
                    <c:v>0</c:v>
                  </c:pt>
                  <c:pt idx="77">
                    <c:v>16.3</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numCache>
              </c:numRef>
            </c:minus>
            <c:spPr>
              <a:ln>
                <a:solidFill>
                  <a:srgbClr val="FF0000"/>
                </a:solidFill>
                <a:prstDash val="dash"/>
              </a:ln>
            </c:spPr>
          </c:errBars>
          <c:xVal>
            <c:numRef>
              <c:f>Sheet1!$B$3:$B$110</c:f>
              <c:numCache>
                <c:formatCode>General</c:formatCode>
                <c:ptCount val="108"/>
                <c:pt idx="0">
                  <c:v>2012</c:v>
                </c:pt>
                <c:pt idx="1">
                  <c:v>2011</c:v>
                </c:pt>
                <c:pt idx="2">
                  <c:v>2010</c:v>
                </c:pt>
                <c:pt idx="3">
                  <c:v>2010</c:v>
                </c:pt>
                <c:pt idx="4">
                  <c:v>2009</c:v>
                </c:pt>
                <c:pt idx="5">
                  <c:v>2008</c:v>
                </c:pt>
                <c:pt idx="6">
                  <c:v>2007</c:v>
                </c:pt>
                <c:pt idx="7">
                  <c:v>2006</c:v>
                </c:pt>
                <c:pt idx="8">
                  <c:v>2005</c:v>
                </c:pt>
                <c:pt idx="9">
                  <c:v>2004.8879999999999</c:v>
                </c:pt>
                <c:pt idx="10">
                  <c:v>2004</c:v>
                </c:pt>
                <c:pt idx="11">
                  <c:v>2003</c:v>
                </c:pt>
                <c:pt idx="12">
                  <c:v>2002</c:v>
                </c:pt>
                <c:pt idx="13">
                  <c:v>2001</c:v>
                </c:pt>
                <c:pt idx="14">
                  <c:v>2000</c:v>
                </c:pt>
                <c:pt idx="15">
                  <c:v>2000</c:v>
                </c:pt>
                <c:pt idx="16">
                  <c:v>1999.7049999999999</c:v>
                </c:pt>
                <c:pt idx="17">
                  <c:v>1998.81</c:v>
                </c:pt>
                <c:pt idx="18">
                  <c:v>1998</c:v>
                </c:pt>
                <c:pt idx="19">
                  <c:v>1997</c:v>
                </c:pt>
                <c:pt idx="20">
                  <c:v>1996</c:v>
                </c:pt>
                <c:pt idx="21">
                  <c:v>1996</c:v>
                </c:pt>
                <c:pt idx="22">
                  <c:v>1995</c:v>
                </c:pt>
                <c:pt idx="23">
                  <c:v>1994</c:v>
                </c:pt>
                <c:pt idx="24">
                  <c:v>1993</c:v>
                </c:pt>
                <c:pt idx="25">
                  <c:v>1992</c:v>
                </c:pt>
                <c:pt idx="26">
                  <c:v>1991</c:v>
                </c:pt>
                <c:pt idx="27">
                  <c:v>1990.8050000000001</c:v>
                </c:pt>
                <c:pt idx="28">
                  <c:v>1990</c:v>
                </c:pt>
                <c:pt idx="29">
                  <c:v>1990</c:v>
                </c:pt>
                <c:pt idx="30">
                  <c:v>1989</c:v>
                </c:pt>
                <c:pt idx="31">
                  <c:v>1988</c:v>
                </c:pt>
                <c:pt idx="32">
                  <c:v>1987</c:v>
                </c:pt>
                <c:pt idx="33">
                  <c:v>1986</c:v>
                </c:pt>
                <c:pt idx="34">
                  <c:v>1985</c:v>
                </c:pt>
                <c:pt idx="35">
                  <c:v>1984</c:v>
                </c:pt>
                <c:pt idx="36">
                  <c:v>1984</c:v>
                </c:pt>
                <c:pt idx="37">
                  <c:v>1983</c:v>
                </c:pt>
                <c:pt idx="38">
                  <c:v>1982</c:v>
                </c:pt>
                <c:pt idx="39">
                  <c:v>1981</c:v>
                </c:pt>
                <c:pt idx="40">
                  <c:v>1980</c:v>
                </c:pt>
                <c:pt idx="41">
                  <c:v>1979</c:v>
                </c:pt>
                <c:pt idx="42">
                  <c:v>1978</c:v>
                </c:pt>
                <c:pt idx="43">
                  <c:v>1977</c:v>
                </c:pt>
                <c:pt idx="44">
                  <c:v>1976.777</c:v>
                </c:pt>
                <c:pt idx="45">
                  <c:v>1976.7750000000001</c:v>
                </c:pt>
                <c:pt idx="46">
                  <c:v>1975.73</c:v>
                </c:pt>
                <c:pt idx="47">
                  <c:v>1974</c:v>
                </c:pt>
                <c:pt idx="48">
                  <c:v>1973</c:v>
                </c:pt>
                <c:pt idx="49">
                  <c:v>1972.7940000000001</c:v>
                </c:pt>
                <c:pt idx="50">
                  <c:v>1972.6189999999999</c:v>
                </c:pt>
                <c:pt idx="51">
                  <c:v>1971</c:v>
                </c:pt>
                <c:pt idx="52">
                  <c:v>1970</c:v>
                </c:pt>
                <c:pt idx="53">
                  <c:v>1969</c:v>
                </c:pt>
                <c:pt idx="54">
                  <c:v>1968</c:v>
                </c:pt>
                <c:pt idx="55">
                  <c:v>1967</c:v>
                </c:pt>
                <c:pt idx="56">
                  <c:v>1967</c:v>
                </c:pt>
                <c:pt idx="57">
                  <c:v>1966</c:v>
                </c:pt>
                <c:pt idx="58">
                  <c:v>1965.8109999999999</c:v>
                </c:pt>
                <c:pt idx="59">
                  <c:v>1965.777</c:v>
                </c:pt>
                <c:pt idx="60">
                  <c:v>1965</c:v>
                </c:pt>
                <c:pt idx="61">
                  <c:v>1964</c:v>
                </c:pt>
                <c:pt idx="62">
                  <c:v>1963</c:v>
                </c:pt>
                <c:pt idx="63">
                  <c:v>1962</c:v>
                </c:pt>
                <c:pt idx="64">
                  <c:v>1962</c:v>
                </c:pt>
                <c:pt idx="65">
                  <c:v>1962</c:v>
                </c:pt>
                <c:pt idx="66">
                  <c:v>1961</c:v>
                </c:pt>
                <c:pt idx="67">
                  <c:v>1960</c:v>
                </c:pt>
                <c:pt idx="68">
                  <c:v>1959.7049999999999</c:v>
                </c:pt>
                <c:pt idx="69">
                  <c:v>1959</c:v>
                </c:pt>
                <c:pt idx="70">
                  <c:v>1958</c:v>
                </c:pt>
                <c:pt idx="71">
                  <c:v>1957</c:v>
                </c:pt>
                <c:pt idx="72">
                  <c:v>1956</c:v>
                </c:pt>
                <c:pt idx="73">
                  <c:v>1956</c:v>
                </c:pt>
                <c:pt idx="74">
                  <c:v>1956</c:v>
                </c:pt>
                <c:pt idx="75">
                  <c:v>1955</c:v>
                </c:pt>
                <c:pt idx="76">
                  <c:v>1954</c:v>
                </c:pt>
                <c:pt idx="77">
                  <c:v>1953.818</c:v>
                </c:pt>
                <c:pt idx="78">
                  <c:v>1953</c:v>
                </c:pt>
                <c:pt idx="79">
                  <c:v>1952</c:v>
                </c:pt>
                <c:pt idx="80">
                  <c:v>1951</c:v>
                </c:pt>
                <c:pt idx="81">
                  <c:v>1950</c:v>
                </c:pt>
                <c:pt idx="82">
                  <c:v>1949</c:v>
                </c:pt>
                <c:pt idx="83">
                  <c:v>1942</c:v>
                </c:pt>
                <c:pt idx="84">
                  <c:v>1941</c:v>
                </c:pt>
                <c:pt idx="85">
                  <c:v>1940</c:v>
                </c:pt>
                <c:pt idx="86">
                  <c:v>1939</c:v>
                </c:pt>
                <c:pt idx="87">
                  <c:v>1938</c:v>
                </c:pt>
                <c:pt idx="88">
                  <c:v>1937</c:v>
                </c:pt>
                <c:pt idx="89">
                  <c:v>1936</c:v>
                </c:pt>
                <c:pt idx="90">
                  <c:v>1935.5</c:v>
                </c:pt>
                <c:pt idx="91">
                  <c:v>1935</c:v>
                </c:pt>
                <c:pt idx="92">
                  <c:v>1934.5</c:v>
                </c:pt>
                <c:pt idx="93">
                  <c:v>1934</c:v>
                </c:pt>
                <c:pt idx="94">
                  <c:v>1933</c:v>
                </c:pt>
                <c:pt idx="95">
                  <c:v>1932</c:v>
                </c:pt>
                <c:pt idx="96">
                  <c:v>1931</c:v>
                </c:pt>
                <c:pt idx="97">
                  <c:v>1930</c:v>
                </c:pt>
                <c:pt idx="98">
                  <c:v>1929</c:v>
                </c:pt>
                <c:pt idx="99">
                  <c:v>1928</c:v>
                </c:pt>
                <c:pt idx="100">
                  <c:v>1927</c:v>
                </c:pt>
                <c:pt idx="101">
                  <c:v>1926</c:v>
                </c:pt>
                <c:pt idx="102">
                  <c:v>1925</c:v>
                </c:pt>
                <c:pt idx="103">
                  <c:v>1924</c:v>
                </c:pt>
                <c:pt idx="104">
                  <c:v>1923</c:v>
                </c:pt>
                <c:pt idx="105">
                  <c:v>1922</c:v>
                </c:pt>
                <c:pt idx="106">
                  <c:v>1921</c:v>
                </c:pt>
                <c:pt idx="107">
                  <c:v>1920</c:v>
                </c:pt>
              </c:numCache>
            </c:numRef>
          </c:xVal>
          <c:yVal>
            <c:numRef>
              <c:f>Sheet1!$A$3:$A$110</c:f>
              <c:numCache>
                <c:formatCode>General</c:formatCode>
                <c:ptCount val="108"/>
                <c:pt idx="0">
                  <c:v>0</c:v>
                </c:pt>
                <c:pt idx="1">
                  <c:v>0.43343848580441641</c:v>
                </c:pt>
                <c:pt idx="2">
                  <c:v>0.6</c:v>
                </c:pt>
                <c:pt idx="3">
                  <c:v>0.80820189274447951</c:v>
                </c:pt>
                <c:pt idx="4">
                  <c:v>1.1100946372239748</c:v>
                </c:pt>
                <c:pt idx="5">
                  <c:v>1.41198738170347</c:v>
                </c:pt>
                <c:pt idx="6">
                  <c:v>1.7347003154574132</c:v>
                </c:pt>
                <c:pt idx="7">
                  <c:v>1.9220820189274446</c:v>
                </c:pt>
                <c:pt idx="8">
                  <c:v>2.3280757097791795</c:v>
                </c:pt>
                <c:pt idx="9">
                  <c:v>2.6716088328075713</c:v>
                </c:pt>
                <c:pt idx="10">
                  <c:v>2.786119873817035</c:v>
                </c:pt>
                <c:pt idx="11">
                  <c:v>2.9110410094637227</c:v>
                </c:pt>
                <c:pt idx="12">
                  <c:v>3.046372239747634</c:v>
                </c:pt>
                <c:pt idx="13">
                  <c:v>3.2858044164037854</c:v>
                </c:pt>
                <c:pt idx="14">
                  <c:v>3.4315457413249217</c:v>
                </c:pt>
                <c:pt idx="15">
                  <c:v>3.6085173501577286</c:v>
                </c:pt>
                <c:pt idx="16">
                  <c:v>3.9</c:v>
                </c:pt>
                <c:pt idx="17">
                  <c:v>4.0999999999999996</c:v>
                </c:pt>
                <c:pt idx="18">
                  <c:v>4.2734439834024887</c:v>
                </c:pt>
                <c:pt idx="19">
                  <c:v>4.3921161825726136</c:v>
                </c:pt>
                <c:pt idx="20">
                  <c:v>4.592946058091286</c:v>
                </c:pt>
                <c:pt idx="21">
                  <c:v>4.9124481327800824</c:v>
                </c:pt>
                <c:pt idx="22">
                  <c:v>5.1132780082987548</c:v>
                </c:pt>
                <c:pt idx="23">
                  <c:v>5.359751037344398</c:v>
                </c:pt>
                <c:pt idx="24">
                  <c:v>5.597095435684647</c:v>
                </c:pt>
                <c:pt idx="25">
                  <c:v>5.7705394190871369</c:v>
                </c:pt>
                <c:pt idx="26">
                  <c:v>6.0170124481327791</c:v>
                </c:pt>
                <c:pt idx="27">
                  <c:v>6.3</c:v>
                </c:pt>
                <c:pt idx="28">
                  <c:v>6.4484407484407482</c:v>
                </c:pt>
                <c:pt idx="29">
                  <c:v>6.6074844074844075</c:v>
                </c:pt>
                <c:pt idx="30">
                  <c:v>6.8513513513513509</c:v>
                </c:pt>
                <c:pt idx="31">
                  <c:v>7.0740124740124735</c:v>
                </c:pt>
                <c:pt idx="32">
                  <c:v>7.2754677754677752</c:v>
                </c:pt>
                <c:pt idx="33">
                  <c:v>7.5617463617463612</c:v>
                </c:pt>
                <c:pt idx="34">
                  <c:v>7.9010395010395005</c:v>
                </c:pt>
                <c:pt idx="35">
                  <c:v>8.2615384615384624</c:v>
                </c:pt>
                <c:pt idx="36">
                  <c:v>8.5584199584199592</c:v>
                </c:pt>
                <c:pt idx="37">
                  <c:v>8.7598752598752601</c:v>
                </c:pt>
                <c:pt idx="38">
                  <c:v>9.0779625779625785</c:v>
                </c:pt>
                <c:pt idx="39">
                  <c:v>9.3218295218295228</c:v>
                </c:pt>
                <c:pt idx="40">
                  <c:v>9.5975051975051979</c:v>
                </c:pt>
                <c:pt idx="41">
                  <c:v>9.7035343035343047</c:v>
                </c:pt>
                <c:pt idx="42">
                  <c:v>9.9049896049896056</c:v>
                </c:pt>
                <c:pt idx="43">
                  <c:v>10.17006237006237</c:v>
                </c:pt>
                <c:pt idx="44">
                  <c:v>10.382120582120583</c:v>
                </c:pt>
                <c:pt idx="45">
                  <c:v>10.604781704781704</c:v>
                </c:pt>
                <c:pt idx="46">
                  <c:v>10.880457380457381</c:v>
                </c:pt>
                <c:pt idx="47">
                  <c:v>11.103118503118505</c:v>
                </c:pt>
                <c:pt idx="48">
                  <c:v>11.20914760914761</c:v>
                </c:pt>
                <c:pt idx="49">
                  <c:v>11.3</c:v>
                </c:pt>
                <c:pt idx="50">
                  <c:v>11.4</c:v>
                </c:pt>
                <c:pt idx="51">
                  <c:v>11.527234927234927</c:v>
                </c:pt>
                <c:pt idx="52">
                  <c:v>11.665072765072765</c:v>
                </c:pt>
                <c:pt idx="53">
                  <c:v>11.9</c:v>
                </c:pt>
                <c:pt idx="54">
                  <c:v>12.410769230769231</c:v>
                </c:pt>
                <c:pt idx="55">
                  <c:v>12.521538461538462</c:v>
                </c:pt>
                <c:pt idx="56">
                  <c:v>12.761538461538462</c:v>
                </c:pt>
                <c:pt idx="57">
                  <c:v>12.9</c:v>
                </c:pt>
                <c:pt idx="58">
                  <c:v>13.241538461538461</c:v>
                </c:pt>
                <c:pt idx="59">
                  <c:v>13.5</c:v>
                </c:pt>
                <c:pt idx="60">
                  <c:v>13.719230769230769</c:v>
                </c:pt>
                <c:pt idx="61">
                  <c:v>13.86923076923077</c:v>
                </c:pt>
                <c:pt idx="62">
                  <c:v>14.1</c:v>
                </c:pt>
                <c:pt idx="63">
                  <c:v>14.284615384615385</c:v>
                </c:pt>
                <c:pt idx="64">
                  <c:v>14.4</c:v>
                </c:pt>
                <c:pt idx="65">
                  <c:v>14.47</c:v>
                </c:pt>
                <c:pt idx="66">
                  <c:v>14.67</c:v>
                </c:pt>
                <c:pt idx="67">
                  <c:v>14.86</c:v>
                </c:pt>
                <c:pt idx="68">
                  <c:v>14.96</c:v>
                </c:pt>
                <c:pt idx="69">
                  <c:v>15</c:v>
                </c:pt>
                <c:pt idx="70">
                  <c:v>15.104464285714286</c:v>
                </c:pt>
                <c:pt idx="71">
                  <c:v>15.220535714285715</c:v>
                </c:pt>
                <c:pt idx="72">
                  <c:v>15.417857142857143</c:v>
                </c:pt>
                <c:pt idx="73">
                  <c:v>15.464285714285715</c:v>
                </c:pt>
                <c:pt idx="74">
                  <c:v>15.60357142857143</c:v>
                </c:pt>
                <c:pt idx="75">
                  <c:v>15.742857142857144</c:v>
                </c:pt>
                <c:pt idx="76">
                  <c:v>15.8125</c:v>
                </c:pt>
                <c:pt idx="77">
                  <c:v>16.3</c:v>
                </c:pt>
                <c:pt idx="78">
                  <c:v>16.43</c:v>
                </c:pt>
                <c:pt idx="79">
                  <c:v>16.559999999999999</c:v>
                </c:pt>
                <c:pt idx="80">
                  <c:v>16.670000000000002</c:v>
                </c:pt>
                <c:pt idx="81">
                  <c:v>17.079999999999998</c:v>
                </c:pt>
                <c:pt idx="82">
                  <c:v>17.28</c:v>
                </c:pt>
                <c:pt idx="83">
                  <c:v>19.079999999999998</c:v>
                </c:pt>
                <c:pt idx="84">
                  <c:v>19.57</c:v>
                </c:pt>
                <c:pt idx="85">
                  <c:v>19.690000000000001</c:v>
                </c:pt>
                <c:pt idx="86">
                  <c:v>19.95</c:v>
                </c:pt>
                <c:pt idx="87">
                  <c:v>20.079999999999998</c:v>
                </c:pt>
                <c:pt idx="88">
                  <c:v>20.190000000000001</c:v>
                </c:pt>
                <c:pt idx="89">
                  <c:v>20.49</c:v>
                </c:pt>
                <c:pt idx="90">
                  <c:v>20.72</c:v>
                </c:pt>
                <c:pt idx="91">
                  <c:v>20.92</c:v>
                </c:pt>
                <c:pt idx="92">
                  <c:v>21.09</c:v>
                </c:pt>
                <c:pt idx="93">
                  <c:v>21.33</c:v>
                </c:pt>
                <c:pt idx="94">
                  <c:v>21.45</c:v>
                </c:pt>
                <c:pt idx="95">
                  <c:v>21.59</c:v>
                </c:pt>
                <c:pt idx="96">
                  <c:v>22</c:v>
                </c:pt>
                <c:pt idx="97">
                  <c:v>22.34</c:v>
                </c:pt>
                <c:pt idx="98">
                  <c:v>22.44</c:v>
                </c:pt>
                <c:pt idx="99">
                  <c:v>22.55</c:v>
                </c:pt>
                <c:pt idx="100">
                  <c:v>22.61</c:v>
                </c:pt>
                <c:pt idx="101">
                  <c:v>22.9</c:v>
                </c:pt>
                <c:pt idx="102">
                  <c:v>22.99</c:v>
                </c:pt>
                <c:pt idx="103">
                  <c:v>23.13</c:v>
                </c:pt>
                <c:pt idx="104">
                  <c:v>23.3</c:v>
                </c:pt>
                <c:pt idx="105">
                  <c:v>23.53</c:v>
                </c:pt>
                <c:pt idx="106">
                  <c:v>23.74</c:v>
                </c:pt>
                <c:pt idx="107">
                  <c:v>23.94</c:v>
                </c:pt>
              </c:numCache>
            </c:numRef>
          </c:yVal>
          <c:smooth val="0"/>
        </c:ser>
        <c:ser>
          <c:idx val="0"/>
          <c:order val="0"/>
          <c:tx>
            <c:strRef>
              <c:f>Sheet1!$B$2</c:f>
              <c:strCache>
                <c:ptCount val="1"/>
                <c:pt idx="0">
                  <c:v>Final age model</c:v>
                </c:pt>
              </c:strCache>
            </c:strRef>
          </c:tx>
          <c:spPr>
            <a:ln>
              <a:solidFill>
                <a:schemeClr val="tx1"/>
              </a:solidFill>
            </a:ln>
          </c:spPr>
          <c:marker>
            <c:symbol val="none"/>
          </c:marker>
          <c:errBars>
            <c:errDir val="x"/>
            <c:errBarType val="plus"/>
            <c:errValType val="cust"/>
            <c:noEndCap val="1"/>
            <c:plus>
              <c:numRef>
                <c:f>Sheet1!$G$3:$G$110</c:f>
                <c:numCache>
                  <c:formatCode>General</c:formatCode>
                  <c:ptCount val="108"/>
                  <c:pt idx="0">
                    <c:v>3</c:v>
                  </c:pt>
                  <c:pt idx="1">
                    <c:v>0</c:v>
                  </c:pt>
                  <c:pt idx="2">
                    <c:v>0</c:v>
                  </c:pt>
                  <c:pt idx="3">
                    <c:v>0</c:v>
                  </c:pt>
                  <c:pt idx="4">
                    <c:v>0</c:v>
                  </c:pt>
                  <c:pt idx="5">
                    <c:v>0</c:v>
                  </c:pt>
                  <c:pt idx="6">
                    <c:v>0</c:v>
                  </c:pt>
                  <c:pt idx="7">
                    <c:v>0</c:v>
                  </c:pt>
                  <c:pt idx="8">
                    <c:v>0</c:v>
                  </c:pt>
                  <c:pt idx="9">
                    <c:v>11</c:v>
                  </c:pt>
                  <c:pt idx="10">
                    <c:v>0</c:v>
                  </c:pt>
                  <c:pt idx="11">
                    <c:v>0</c:v>
                  </c:pt>
                  <c:pt idx="12">
                    <c:v>0</c:v>
                  </c:pt>
                  <c:pt idx="13">
                    <c:v>0</c:v>
                  </c:pt>
                  <c:pt idx="14">
                    <c:v>0</c:v>
                  </c:pt>
                  <c:pt idx="15">
                    <c:v>0</c:v>
                  </c:pt>
                  <c:pt idx="16">
                    <c:v>16</c:v>
                  </c:pt>
                  <c:pt idx="17">
                    <c:v>17</c:v>
                  </c:pt>
                  <c:pt idx="18">
                    <c:v>0</c:v>
                  </c:pt>
                  <c:pt idx="19">
                    <c:v>0</c:v>
                  </c:pt>
                  <c:pt idx="20">
                    <c:v>0</c:v>
                  </c:pt>
                  <c:pt idx="21">
                    <c:v>0</c:v>
                  </c:pt>
                  <c:pt idx="22">
                    <c:v>0</c:v>
                  </c:pt>
                  <c:pt idx="23">
                    <c:v>0</c:v>
                  </c:pt>
                  <c:pt idx="24">
                    <c:v>0</c:v>
                  </c:pt>
                  <c:pt idx="25">
                    <c:v>0</c:v>
                  </c:pt>
                  <c:pt idx="26">
                    <c:v>0</c:v>
                  </c:pt>
                  <c:pt idx="27">
                    <c:v>25</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39</c:v>
                  </c:pt>
                  <c:pt idx="45">
                    <c:v>0</c:v>
                  </c:pt>
                  <c:pt idx="46">
                    <c:v>40</c:v>
                  </c:pt>
                  <c:pt idx="47">
                    <c:v>0</c:v>
                  </c:pt>
                  <c:pt idx="48">
                    <c:v>0</c:v>
                  </c:pt>
                  <c:pt idx="49">
                    <c:v>42.7</c:v>
                  </c:pt>
                  <c:pt idx="50">
                    <c:v>43</c:v>
                  </c:pt>
                  <c:pt idx="51">
                    <c:v>0</c:v>
                  </c:pt>
                  <c:pt idx="52">
                    <c:v>0</c:v>
                  </c:pt>
                  <c:pt idx="53">
                    <c:v>0</c:v>
                  </c:pt>
                  <c:pt idx="54">
                    <c:v>0</c:v>
                  </c:pt>
                  <c:pt idx="55">
                    <c:v>0</c:v>
                  </c:pt>
                  <c:pt idx="56">
                    <c:v>0</c:v>
                  </c:pt>
                  <c:pt idx="57">
                    <c:v>0</c:v>
                  </c:pt>
                  <c:pt idx="58">
                    <c:v>49.7</c:v>
                  </c:pt>
                  <c:pt idx="59">
                    <c:v>50</c:v>
                  </c:pt>
                  <c:pt idx="60">
                    <c:v>0</c:v>
                  </c:pt>
                  <c:pt idx="61">
                    <c:v>0</c:v>
                  </c:pt>
                  <c:pt idx="62">
                    <c:v>0</c:v>
                  </c:pt>
                  <c:pt idx="63">
                    <c:v>0</c:v>
                  </c:pt>
                  <c:pt idx="64">
                    <c:v>0</c:v>
                  </c:pt>
                  <c:pt idx="65">
                    <c:v>0</c:v>
                  </c:pt>
                  <c:pt idx="66">
                    <c:v>0</c:v>
                  </c:pt>
                  <c:pt idx="67">
                    <c:v>0</c:v>
                  </c:pt>
                  <c:pt idx="68">
                    <c:v>56</c:v>
                  </c:pt>
                  <c:pt idx="69">
                    <c:v>0</c:v>
                  </c:pt>
                  <c:pt idx="70">
                    <c:v>0</c:v>
                  </c:pt>
                  <c:pt idx="71">
                    <c:v>0</c:v>
                  </c:pt>
                  <c:pt idx="72">
                    <c:v>0</c:v>
                  </c:pt>
                  <c:pt idx="73">
                    <c:v>0</c:v>
                  </c:pt>
                  <c:pt idx="74">
                    <c:v>0</c:v>
                  </c:pt>
                  <c:pt idx="75">
                    <c:v>0</c:v>
                  </c:pt>
                  <c:pt idx="76">
                    <c:v>0</c:v>
                  </c:pt>
                  <c:pt idx="77">
                    <c:v>62</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numCache>
              </c:numRef>
            </c:plus>
            <c:minus>
              <c:numLit>
                <c:formatCode>General</c:formatCode>
                <c:ptCount val="1"/>
                <c:pt idx="0">
                  <c:v>0</c:v>
                </c:pt>
              </c:numLit>
            </c:minus>
            <c:spPr>
              <a:ln>
                <a:solidFill>
                  <a:schemeClr val="accent1"/>
                </a:solidFill>
              </a:ln>
            </c:spPr>
          </c:errBars>
          <c:errBars>
            <c:errDir val="y"/>
            <c:errBarType val="both"/>
            <c:errValType val="cust"/>
            <c:noEndCap val="1"/>
            <c:plus>
              <c:numLit>
                <c:formatCode>General</c:formatCode>
                <c:ptCount val="1"/>
                <c:pt idx="0">
                  <c:v>0</c:v>
                </c:pt>
              </c:numLit>
            </c:plus>
            <c:minus>
              <c:numRef>
                <c:f>Sheet1!$H$3:$H$110</c:f>
                <c:numCache>
                  <c:formatCode>General</c:formatCode>
                  <c:ptCount val="108"/>
                  <c:pt idx="0">
                    <c:v>0</c:v>
                  </c:pt>
                  <c:pt idx="1">
                    <c:v>0</c:v>
                  </c:pt>
                  <c:pt idx="2">
                    <c:v>0</c:v>
                  </c:pt>
                  <c:pt idx="3">
                    <c:v>0</c:v>
                  </c:pt>
                  <c:pt idx="4">
                    <c:v>0</c:v>
                  </c:pt>
                  <c:pt idx="5">
                    <c:v>0</c:v>
                  </c:pt>
                  <c:pt idx="6">
                    <c:v>0</c:v>
                  </c:pt>
                  <c:pt idx="7">
                    <c:v>0</c:v>
                  </c:pt>
                  <c:pt idx="8">
                    <c:v>0</c:v>
                  </c:pt>
                  <c:pt idx="9">
                    <c:v>2.6716088</c:v>
                  </c:pt>
                  <c:pt idx="10">
                    <c:v>0</c:v>
                  </c:pt>
                  <c:pt idx="11">
                    <c:v>0</c:v>
                  </c:pt>
                  <c:pt idx="12">
                    <c:v>0</c:v>
                  </c:pt>
                  <c:pt idx="13">
                    <c:v>0</c:v>
                  </c:pt>
                  <c:pt idx="14">
                    <c:v>0</c:v>
                  </c:pt>
                  <c:pt idx="15">
                    <c:v>0</c:v>
                  </c:pt>
                  <c:pt idx="16">
                    <c:v>3.9</c:v>
                  </c:pt>
                  <c:pt idx="17">
                    <c:v>4.0999999999999996</c:v>
                  </c:pt>
                  <c:pt idx="18">
                    <c:v>0</c:v>
                  </c:pt>
                  <c:pt idx="19">
                    <c:v>0</c:v>
                  </c:pt>
                  <c:pt idx="20">
                    <c:v>0</c:v>
                  </c:pt>
                  <c:pt idx="21">
                    <c:v>0</c:v>
                  </c:pt>
                  <c:pt idx="22">
                    <c:v>0</c:v>
                  </c:pt>
                  <c:pt idx="23">
                    <c:v>0</c:v>
                  </c:pt>
                  <c:pt idx="24">
                    <c:v>0</c:v>
                  </c:pt>
                  <c:pt idx="25">
                    <c:v>0</c:v>
                  </c:pt>
                  <c:pt idx="26">
                    <c:v>0</c:v>
                  </c:pt>
                  <c:pt idx="27">
                    <c:v>6.3</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10.604782</c:v>
                  </c:pt>
                  <c:pt idx="45">
                    <c:v>0</c:v>
                  </c:pt>
                  <c:pt idx="46">
                    <c:v>10.880457</c:v>
                  </c:pt>
                  <c:pt idx="47">
                    <c:v>0</c:v>
                  </c:pt>
                  <c:pt idx="48">
                    <c:v>0</c:v>
                  </c:pt>
                  <c:pt idx="49">
                    <c:v>11.3</c:v>
                  </c:pt>
                  <c:pt idx="50">
                    <c:v>11.4</c:v>
                  </c:pt>
                  <c:pt idx="51">
                    <c:v>0</c:v>
                  </c:pt>
                  <c:pt idx="52">
                    <c:v>0</c:v>
                  </c:pt>
                  <c:pt idx="53">
                    <c:v>0</c:v>
                  </c:pt>
                  <c:pt idx="54">
                    <c:v>0</c:v>
                  </c:pt>
                  <c:pt idx="55">
                    <c:v>0</c:v>
                  </c:pt>
                  <c:pt idx="56">
                    <c:v>0</c:v>
                  </c:pt>
                  <c:pt idx="57">
                    <c:v>0</c:v>
                  </c:pt>
                  <c:pt idx="58">
                    <c:v>13.241538</c:v>
                  </c:pt>
                  <c:pt idx="59">
                    <c:v>13.5</c:v>
                  </c:pt>
                  <c:pt idx="60">
                    <c:v>0</c:v>
                  </c:pt>
                  <c:pt idx="61">
                    <c:v>0</c:v>
                  </c:pt>
                  <c:pt idx="62">
                    <c:v>0</c:v>
                  </c:pt>
                  <c:pt idx="63">
                    <c:v>0</c:v>
                  </c:pt>
                  <c:pt idx="64">
                    <c:v>0</c:v>
                  </c:pt>
                  <c:pt idx="65">
                    <c:v>0</c:v>
                  </c:pt>
                  <c:pt idx="66">
                    <c:v>0</c:v>
                  </c:pt>
                  <c:pt idx="67">
                    <c:v>0</c:v>
                  </c:pt>
                  <c:pt idx="68">
                    <c:v>14.96</c:v>
                  </c:pt>
                  <c:pt idx="69">
                    <c:v>0</c:v>
                  </c:pt>
                  <c:pt idx="70">
                    <c:v>0</c:v>
                  </c:pt>
                  <c:pt idx="71">
                    <c:v>0</c:v>
                  </c:pt>
                  <c:pt idx="72">
                    <c:v>0</c:v>
                  </c:pt>
                  <c:pt idx="73">
                    <c:v>0</c:v>
                  </c:pt>
                  <c:pt idx="74">
                    <c:v>0</c:v>
                  </c:pt>
                  <c:pt idx="75">
                    <c:v>0</c:v>
                  </c:pt>
                  <c:pt idx="76">
                    <c:v>0</c:v>
                  </c:pt>
                  <c:pt idx="77">
                    <c:v>16.3</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numCache>
              </c:numRef>
            </c:minus>
            <c:spPr>
              <a:ln>
                <a:solidFill>
                  <a:srgbClr val="FF0000"/>
                </a:solidFill>
              </a:ln>
            </c:spPr>
          </c:errBars>
          <c:xVal>
            <c:numRef>
              <c:f>Sheet1!$B$3:$B$110</c:f>
              <c:numCache>
                <c:formatCode>General</c:formatCode>
                <c:ptCount val="108"/>
                <c:pt idx="0">
                  <c:v>2012</c:v>
                </c:pt>
                <c:pt idx="1">
                  <c:v>2011</c:v>
                </c:pt>
                <c:pt idx="2">
                  <c:v>2010</c:v>
                </c:pt>
                <c:pt idx="3">
                  <c:v>2010</c:v>
                </c:pt>
                <c:pt idx="4">
                  <c:v>2009</c:v>
                </c:pt>
                <c:pt idx="5">
                  <c:v>2008</c:v>
                </c:pt>
                <c:pt idx="6">
                  <c:v>2007</c:v>
                </c:pt>
                <c:pt idx="7">
                  <c:v>2006</c:v>
                </c:pt>
                <c:pt idx="8">
                  <c:v>2005</c:v>
                </c:pt>
                <c:pt idx="9">
                  <c:v>2004.8879999999999</c:v>
                </c:pt>
                <c:pt idx="10">
                  <c:v>2004</c:v>
                </c:pt>
                <c:pt idx="11">
                  <c:v>2003</c:v>
                </c:pt>
                <c:pt idx="12">
                  <c:v>2002</c:v>
                </c:pt>
                <c:pt idx="13">
                  <c:v>2001</c:v>
                </c:pt>
                <c:pt idx="14">
                  <c:v>2000</c:v>
                </c:pt>
                <c:pt idx="15">
                  <c:v>2000</c:v>
                </c:pt>
                <c:pt idx="16">
                  <c:v>1999.7049999999999</c:v>
                </c:pt>
                <c:pt idx="17">
                  <c:v>1998.81</c:v>
                </c:pt>
                <c:pt idx="18">
                  <c:v>1998</c:v>
                </c:pt>
                <c:pt idx="19">
                  <c:v>1997</c:v>
                </c:pt>
                <c:pt idx="20">
                  <c:v>1996</c:v>
                </c:pt>
                <c:pt idx="21">
                  <c:v>1996</c:v>
                </c:pt>
                <c:pt idx="22">
                  <c:v>1995</c:v>
                </c:pt>
                <c:pt idx="23">
                  <c:v>1994</c:v>
                </c:pt>
                <c:pt idx="24">
                  <c:v>1993</c:v>
                </c:pt>
                <c:pt idx="25">
                  <c:v>1992</c:v>
                </c:pt>
                <c:pt idx="26">
                  <c:v>1991</c:v>
                </c:pt>
                <c:pt idx="27">
                  <c:v>1990.8050000000001</c:v>
                </c:pt>
                <c:pt idx="28">
                  <c:v>1990</c:v>
                </c:pt>
                <c:pt idx="29">
                  <c:v>1990</c:v>
                </c:pt>
                <c:pt idx="30">
                  <c:v>1989</c:v>
                </c:pt>
                <c:pt idx="31">
                  <c:v>1988</c:v>
                </c:pt>
                <c:pt idx="32">
                  <c:v>1987</c:v>
                </c:pt>
                <c:pt idx="33">
                  <c:v>1986</c:v>
                </c:pt>
                <c:pt idx="34">
                  <c:v>1985</c:v>
                </c:pt>
                <c:pt idx="35">
                  <c:v>1984</c:v>
                </c:pt>
                <c:pt idx="36">
                  <c:v>1984</c:v>
                </c:pt>
                <c:pt idx="37">
                  <c:v>1983</c:v>
                </c:pt>
                <c:pt idx="38">
                  <c:v>1982</c:v>
                </c:pt>
                <c:pt idx="39">
                  <c:v>1981</c:v>
                </c:pt>
                <c:pt idx="40">
                  <c:v>1980</c:v>
                </c:pt>
                <c:pt idx="41">
                  <c:v>1979</c:v>
                </c:pt>
                <c:pt idx="42">
                  <c:v>1978</c:v>
                </c:pt>
                <c:pt idx="43">
                  <c:v>1977</c:v>
                </c:pt>
                <c:pt idx="44">
                  <c:v>1976.777</c:v>
                </c:pt>
                <c:pt idx="45">
                  <c:v>1976.7750000000001</c:v>
                </c:pt>
                <c:pt idx="46">
                  <c:v>1975.73</c:v>
                </c:pt>
                <c:pt idx="47">
                  <c:v>1974</c:v>
                </c:pt>
                <c:pt idx="48">
                  <c:v>1973</c:v>
                </c:pt>
                <c:pt idx="49">
                  <c:v>1972.7940000000001</c:v>
                </c:pt>
                <c:pt idx="50">
                  <c:v>1972.6189999999999</c:v>
                </c:pt>
                <c:pt idx="51">
                  <c:v>1971</c:v>
                </c:pt>
                <c:pt idx="52">
                  <c:v>1970</c:v>
                </c:pt>
                <c:pt idx="53">
                  <c:v>1969</c:v>
                </c:pt>
                <c:pt idx="54">
                  <c:v>1968</c:v>
                </c:pt>
                <c:pt idx="55">
                  <c:v>1967</c:v>
                </c:pt>
                <c:pt idx="56">
                  <c:v>1967</c:v>
                </c:pt>
                <c:pt idx="57">
                  <c:v>1966</c:v>
                </c:pt>
                <c:pt idx="58">
                  <c:v>1965.8109999999999</c:v>
                </c:pt>
                <c:pt idx="59">
                  <c:v>1965.777</c:v>
                </c:pt>
                <c:pt idx="60">
                  <c:v>1965</c:v>
                </c:pt>
                <c:pt idx="61">
                  <c:v>1964</c:v>
                </c:pt>
                <c:pt idx="62">
                  <c:v>1963</c:v>
                </c:pt>
                <c:pt idx="63">
                  <c:v>1962</c:v>
                </c:pt>
                <c:pt idx="64">
                  <c:v>1962</c:v>
                </c:pt>
                <c:pt idx="65">
                  <c:v>1962</c:v>
                </c:pt>
                <c:pt idx="66">
                  <c:v>1961</c:v>
                </c:pt>
                <c:pt idx="67">
                  <c:v>1960</c:v>
                </c:pt>
                <c:pt idx="68">
                  <c:v>1959.7049999999999</c:v>
                </c:pt>
                <c:pt idx="69">
                  <c:v>1959</c:v>
                </c:pt>
                <c:pt idx="70">
                  <c:v>1958</c:v>
                </c:pt>
                <c:pt idx="71">
                  <c:v>1957</c:v>
                </c:pt>
                <c:pt idx="72">
                  <c:v>1956</c:v>
                </c:pt>
                <c:pt idx="73">
                  <c:v>1956</c:v>
                </c:pt>
                <c:pt idx="74">
                  <c:v>1956</c:v>
                </c:pt>
                <c:pt idx="75">
                  <c:v>1955</c:v>
                </c:pt>
                <c:pt idx="76">
                  <c:v>1954</c:v>
                </c:pt>
                <c:pt idx="77">
                  <c:v>1953.818</c:v>
                </c:pt>
                <c:pt idx="78">
                  <c:v>1953</c:v>
                </c:pt>
                <c:pt idx="79">
                  <c:v>1952</c:v>
                </c:pt>
                <c:pt idx="80">
                  <c:v>1951</c:v>
                </c:pt>
                <c:pt idx="81">
                  <c:v>1950</c:v>
                </c:pt>
                <c:pt idx="82">
                  <c:v>1949</c:v>
                </c:pt>
                <c:pt idx="83">
                  <c:v>1942</c:v>
                </c:pt>
                <c:pt idx="84">
                  <c:v>1941</c:v>
                </c:pt>
                <c:pt idx="85">
                  <c:v>1940</c:v>
                </c:pt>
                <c:pt idx="86">
                  <c:v>1939</c:v>
                </c:pt>
                <c:pt idx="87">
                  <c:v>1938</c:v>
                </c:pt>
                <c:pt idx="88">
                  <c:v>1937</c:v>
                </c:pt>
                <c:pt idx="89">
                  <c:v>1936</c:v>
                </c:pt>
                <c:pt idx="90">
                  <c:v>1935.5</c:v>
                </c:pt>
                <c:pt idx="91">
                  <c:v>1935</c:v>
                </c:pt>
                <c:pt idx="92">
                  <c:v>1934.5</c:v>
                </c:pt>
                <c:pt idx="93">
                  <c:v>1934</c:v>
                </c:pt>
                <c:pt idx="94">
                  <c:v>1933</c:v>
                </c:pt>
                <c:pt idx="95">
                  <c:v>1932</c:v>
                </c:pt>
                <c:pt idx="96">
                  <c:v>1931</c:v>
                </c:pt>
                <c:pt idx="97">
                  <c:v>1930</c:v>
                </c:pt>
                <c:pt idx="98">
                  <c:v>1929</c:v>
                </c:pt>
                <c:pt idx="99">
                  <c:v>1928</c:v>
                </c:pt>
                <c:pt idx="100">
                  <c:v>1927</c:v>
                </c:pt>
                <c:pt idx="101">
                  <c:v>1926</c:v>
                </c:pt>
                <c:pt idx="102">
                  <c:v>1925</c:v>
                </c:pt>
                <c:pt idx="103">
                  <c:v>1924</c:v>
                </c:pt>
                <c:pt idx="104">
                  <c:v>1923</c:v>
                </c:pt>
                <c:pt idx="105">
                  <c:v>1922</c:v>
                </c:pt>
                <c:pt idx="106">
                  <c:v>1921</c:v>
                </c:pt>
                <c:pt idx="107">
                  <c:v>1920</c:v>
                </c:pt>
              </c:numCache>
            </c:numRef>
          </c:xVal>
          <c:yVal>
            <c:numRef>
              <c:f>Sheet1!$A$3:$A$110</c:f>
              <c:numCache>
                <c:formatCode>General</c:formatCode>
                <c:ptCount val="108"/>
                <c:pt idx="0">
                  <c:v>0</c:v>
                </c:pt>
                <c:pt idx="1">
                  <c:v>0.43343848580441641</c:v>
                </c:pt>
                <c:pt idx="2">
                  <c:v>0.6</c:v>
                </c:pt>
                <c:pt idx="3">
                  <c:v>0.80820189274447951</c:v>
                </c:pt>
                <c:pt idx="4">
                  <c:v>1.1100946372239748</c:v>
                </c:pt>
                <c:pt idx="5">
                  <c:v>1.41198738170347</c:v>
                </c:pt>
                <c:pt idx="6">
                  <c:v>1.7347003154574132</c:v>
                </c:pt>
                <c:pt idx="7">
                  <c:v>1.9220820189274446</c:v>
                </c:pt>
                <c:pt idx="8">
                  <c:v>2.3280757097791795</c:v>
                </c:pt>
                <c:pt idx="9">
                  <c:v>2.6716088328075713</c:v>
                </c:pt>
                <c:pt idx="10">
                  <c:v>2.786119873817035</c:v>
                </c:pt>
                <c:pt idx="11">
                  <c:v>2.9110410094637227</c:v>
                </c:pt>
                <c:pt idx="12">
                  <c:v>3.046372239747634</c:v>
                </c:pt>
                <c:pt idx="13">
                  <c:v>3.2858044164037854</c:v>
                </c:pt>
                <c:pt idx="14">
                  <c:v>3.4315457413249217</c:v>
                </c:pt>
                <c:pt idx="15">
                  <c:v>3.6085173501577286</c:v>
                </c:pt>
                <c:pt idx="16">
                  <c:v>3.9</c:v>
                </c:pt>
                <c:pt idx="17">
                  <c:v>4.0999999999999996</c:v>
                </c:pt>
                <c:pt idx="18">
                  <c:v>4.2734439834024887</c:v>
                </c:pt>
                <c:pt idx="19">
                  <c:v>4.3921161825726136</c:v>
                </c:pt>
                <c:pt idx="20">
                  <c:v>4.592946058091286</c:v>
                </c:pt>
                <c:pt idx="21">
                  <c:v>4.9124481327800824</c:v>
                </c:pt>
                <c:pt idx="22">
                  <c:v>5.1132780082987548</c:v>
                </c:pt>
                <c:pt idx="23">
                  <c:v>5.359751037344398</c:v>
                </c:pt>
                <c:pt idx="24">
                  <c:v>5.597095435684647</c:v>
                </c:pt>
                <c:pt idx="25">
                  <c:v>5.7705394190871369</c:v>
                </c:pt>
                <c:pt idx="26">
                  <c:v>6.0170124481327791</c:v>
                </c:pt>
                <c:pt idx="27">
                  <c:v>6.3</c:v>
                </c:pt>
                <c:pt idx="28">
                  <c:v>6.4484407484407482</c:v>
                </c:pt>
                <c:pt idx="29">
                  <c:v>6.6074844074844075</c:v>
                </c:pt>
                <c:pt idx="30">
                  <c:v>6.8513513513513509</c:v>
                </c:pt>
                <c:pt idx="31">
                  <c:v>7.0740124740124735</c:v>
                </c:pt>
                <c:pt idx="32">
                  <c:v>7.2754677754677752</c:v>
                </c:pt>
                <c:pt idx="33">
                  <c:v>7.5617463617463612</c:v>
                </c:pt>
                <c:pt idx="34">
                  <c:v>7.9010395010395005</c:v>
                </c:pt>
                <c:pt idx="35">
                  <c:v>8.2615384615384624</c:v>
                </c:pt>
                <c:pt idx="36">
                  <c:v>8.5584199584199592</c:v>
                </c:pt>
                <c:pt idx="37">
                  <c:v>8.7598752598752601</c:v>
                </c:pt>
                <c:pt idx="38">
                  <c:v>9.0779625779625785</c:v>
                </c:pt>
                <c:pt idx="39">
                  <c:v>9.3218295218295228</c:v>
                </c:pt>
                <c:pt idx="40">
                  <c:v>9.5975051975051979</c:v>
                </c:pt>
                <c:pt idx="41">
                  <c:v>9.7035343035343047</c:v>
                </c:pt>
                <c:pt idx="42">
                  <c:v>9.9049896049896056</c:v>
                </c:pt>
                <c:pt idx="43">
                  <c:v>10.17006237006237</c:v>
                </c:pt>
                <c:pt idx="44">
                  <c:v>10.382120582120583</c:v>
                </c:pt>
                <c:pt idx="45">
                  <c:v>10.604781704781704</c:v>
                </c:pt>
                <c:pt idx="46">
                  <c:v>10.880457380457381</c:v>
                </c:pt>
                <c:pt idx="47">
                  <c:v>11.103118503118505</c:v>
                </c:pt>
                <c:pt idx="48">
                  <c:v>11.20914760914761</c:v>
                </c:pt>
                <c:pt idx="49">
                  <c:v>11.3</c:v>
                </c:pt>
                <c:pt idx="50">
                  <c:v>11.4</c:v>
                </c:pt>
                <c:pt idx="51">
                  <c:v>11.527234927234927</c:v>
                </c:pt>
                <c:pt idx="52">
                  <c:v>11.665072765072765</c:v>
                </c:pt>
                <c:pt idx="53">
                  <c:v>11.9</c:v>
                </c:pt>
                <c:pt idx="54">
                  <c:v>12.410769230769231</c:v>
                </c:pt>
                <c:pt idx="55">
                  <c:v>12.521538461538462</c:v>
                </c:pt>
                <c:pt idx="56">
                  <c:v>12.761538461538462</c:v>
                </c:pt>
                <c:pt idx="57">
                  <c:v>12.9</c:v>
                </c:pt>
                <c:pt idx="58">
                  <c:v>13.241538461538461</c:v>
                </c:pt>
                <c:pt idx="59">
                  <c:v>13.5</c:v>
                </c:pt>
                <c:pt idx="60">
                  <c:v>13.719230769230769</c:v>
                </c:pt>
                <c:pt idx="61">
                  <c:v>13.86923076923077</c:v>
                </c:pt>
                <c:pt idx="62">
                  <c:v>14.1</c:v>
                </c:pt>
                <c:pt idx="63">
                  <c:v>14.284615384615385</c:v>
                </c:pt>
                <c:pt idx="64">
                  <c:v>14.4</c:v>
                </c:pt>
                <c:pt idx="65">
                  <c:v>14.47</c:v>
                </c:pt>
                <c:pt idx="66">
                  <c:v>14.67</c:v>
                </c:pt>
                <c:pt idx="67">
                  <c:v>14.86</c:v>
                </c:pt>
                <c:pt idx="68">
                  <c:v>14.96</c:v>
                </c:pt>
                <c:pt idx="69">
                  <c:v>15</c:v>
                </c:pt>
                <c:pt idx="70">
                  <c:v>15.104464285714286</c:v>
                </c:pt>
                <c:pt idx="71">
                  <c:v>15.220535714285715</c:v>
                </c:pt>
                <c:pt idx="72">
                  <c:v>15.417857142857143</c:v>
                </c:pt>
                <c:pt idx="73">
                  <c:v>15.464285714285715</c:v>
                </c:pt>
                <c:pt idx="74">
                  <c:v>15.60357142857143</c:v>
                </c:pt>
                <c:pt idx="75">
                  <c:v>15.742857142857144</c:v>
                </c:pt>
                <c:pt idx="76">
                  <c:v>15.8125</c:v>
                </c:pt>
                <c:pt idx="77">
                  <c:v>16.3</c:v>
                </c:pt>
                <c:pt idx="78">
                  <c:v>16.43</c:v>
                </c:pt>
                <c:pt idx="79">
                  <c:v>16.559999999999999</c:v>
                </c:pt>
                <c:pt idx="80">
                  <c:v>16.670000000000002</c:v>
                </c:pt>
                <c:pt idx="81">
                  <c:v>17.079999999999998</c:v>
                </c:pt>
                <c:pt idx="82">
                  <c:v>17.28</c:v>
                </c:pt>
                <c:pt idx="83">
                  <c:v>19.079999999999998</c:v>
                </c:pt>
                <c:pt idx="84">
                  <c:v>19.57</c:v>
                </c:pt>
                <c:pt idx="85">
                  <c:v>19.690000000000001</c:v>
                </c:pt>
                <c:pt idx="86">
                  <c:v>19.95</c:v>
                </c:pt>
                <c:pt idx="87">
                  <c:v>20.079999999999998</c:v>
                </c:pt>
                <c:pt idx="88">
                  <c:v>20.190000000000001</c:v>
                </c:pt>
                <c:pt idx="89">
                  <c:v>20.49</c:v>
                </c:pt>
                <c:pt idx="90">
                  <c:v>20.72</c:v>
                </c:pt>
                <c:pt idx="91">
                  <c:v>20.92</c:v>
                </c:pt>
                <c:pt idx="92">
                  <c:v>21.09</c:v>
                </c:pt>
                <c:pt idx="93">
                  <c:v>21.33</c:v>
                </c:pt>
                <c:pt idx="94">
                  <c:v>21.45</c:v>
                </c:pt>
                <c:pt idx="95">
                  <c:v>21.59</c:v>
                </c:pt>
                <c:pt idx="96">
                  <c:v>22</c:v>
                </c:pt>
                <c:pt idx="97">
                  <c:v>22.34</c:v>
                </c:pt>
                <c:pt idx="98">
                  <c:v>22.44</c:v>
                </c:pt>
                <c:pt idx="99">
                  <c:v>22.55</c:v>
                </c:pt>
                <c:pt idx="100">
                  <c:v>22.61</c:v>
                </c:pt>
                <c:pt idx="101">
                  <c:v>22.9</c:v>
                </c:pt>
                <c:pt idx="102">
                  <c:v>22.99</c:v>
                </c:pt>
                <c:pt idx="103">
                  <c:v>23.13</c:v>
                </c:pt>
                <c:pt idx="104">
                  <c:v>23.3</c:v>
                </c:pt>
                <c:pt idx="105">
                  <c:v>23.53</c:v>
                </c:pt>
                <c:pt idx="106">
                  <c:v>23.74</c:v>
                </c:pt>
                <c:pt idx="107">
                  <c:v>23.94</c:v>
                </c:pt>
              </c:numCache>
            </c:numRef>
          </c:yVal>
          <c:smooth val="0"/>
        </c:ser>
        <c:ser>
          <c:idx val="1"/>
          <c:order val="1"/>
          <c:tx>
            <c:strRef>
              <c:f>Sheet1!$C$2</c:f>
              <c:strCache>
                <c:ptCount val="1"/>
                <c:pt idx="0">
                  <c:v>Probability of final age model (68.2% )</c:v>
                </c:pt>
              </c:strCache>
            </c:strRef>
          </c:tx>
          <c:spPr>
            <a:ln w="12700">
              <a:solidFill>
                <a:schemeClr val="tx1"/>
              </a:solidFill>
              <a:prstDash val="dash"/>
            </a:ln>
          </c:spPr>
          <c:marker>
            <c:symbol val="none"/>
          </c:marker>
          <c:xVal>
            <c:numRef>
              <c:f>Sheet1!$C$3:$C$110</c:f>
              <c:numCache>
                <c:formatCode>General</c:formatCode>
                <c:ptCount val="108"/>
                <c:pt idx="0">
                  <c:v>2012.5</c:v>
                </c:pt>
                <c:pt idx="1">
                  <c:v>2011.5</c:v>
                </c:pt>
                <c:pt idx="2">
                  <c:v>2010.5</c:v>
                </c:pt>
                <c:pt idx="3">
                  <c:v>2010.5</c:v>
                </c:pt>
                <c:pt idx="4">
                  <c:v>2009.5</c:v>
                </c:pt>
                <c:pt idx="5">
                  <c:v>2008.95</c:v>
                </c:pt>
                <c:pt idx="6">
                  <c:v>2007.95</c:v>
                </c:pt>
                <c:pt idx="7">
                  <c:v>2006.95</c:v>
                </c:pt>
                <c:pt idx="8">
                  <c:v>2005.95</c:v>
                </c:pt>
                <c:pt idx="9">
                  <c:v>2005.8381300000001</c:v>
                </c:pt>
                <c:pt idx="10">
                  <c:v>2004.95</c:v>
                </c:pt>
                <c:pt idx="11">
                  <c:v>2003.95</c:v>
                </c:pt>
                <c:pt idx="12">
                  <c:v>2002.95</c:v>
                </c:pt>
                <c:pt idx="13">
                  <c:v>2001.95</c:v>
                </c:pt>
                <c:pt idx="14">
                  <c:v>2000.95</c:v>
                </c:pt>
                <c:pt idx="15">
                  <c:v>2000.95</c:v>
                </c:pt>
                <c:pt idx="16">
                  <c:v>2000.6550199999999</c:v>
                </c:pt>
                <c:pt idx="17">
                  <c:v>1999.76027</c:v>
                </c:pt>
                <c:pt idx="18">
                  <c:v>1998.95</c:v>
                </c:pt>
                <c:pt idx="19">
                  <c:v>1997.95</c:v>
                </c:pt>
                <c:pt idx="20">
                  <c:v>1996.95</c:v>
                </c:pt>
                <c:pt idx="21">
                  <c:v>1996.95</c:v>
                </c:pt>
                <c:pt idx="22">
                  <c:v>1996.1</c:v>
                </c:pt>
                <c:pt idx="23">
                  <c:v>1995.1</c:v>
                </c:pt>
                <c:pt idx="24">
                  <c:v>1994.1</c:v>
                </c:pt>
                <c:pt idx="25">
                  <c:v>1993.1</c:v>
                </c:pt>
                <c:pt idx="26">
                  <c:v>1992.1</c:v>
                </c:pt>
                <c:pt idx="27">
                  <c:v>1991.90479</c:v>
                </c:pt>
                <c:pt idx="28">
                  <c:v>1991.1</c:v>
                </c:pt>
                <c:pt idx="29">
                  <c:v>1991.1</c:v>
                </c:pt>
                <c:pt idx="30">
                  <c:v>1990.1</c:v>
                </c:pt>
                <c:pt idx="31">
                  <c:v>1989.1</c:v>
                </c:pt>
                <c:pt idx="32">
                  <c:v>1988.1</c:v>
                </c:pt>
                <c:pt idx="33">
                  <c:v>1987.1</c:v>
                </c:pt>
                <c:pt idx="34">
                  <c:v>1986.1</c:v>
                </c:pt>
                <c:pt idx="35">
                  <c:v>1985.1</c:v>
                </c:pt>
                <c:pt idx="36">
                  <c:v>1985.1</c:v>
                </c:pt>
                <c:pt idx="37">
                  <c:v>1984.1</c:v>
                </c:pt>
                <c:pt idx="38">
                  <c:v>1983.1</c:v>
                </c:pt>
                <c:pt idx="39">
                  <c:v>1982.1</c:v>
                </c:pt>
                <c:pt idx="40">
                  <c:v>1981.1</c:v>
                </c:pt>
                <c:pt idx="41">
                  <c:v>1980.1</c:v>
                </c:pt>
                <c:pt idx="42">
                  <c:v>1979.1</c:v>
                </c:pt>
                <c:pt idx="43">
                  <c:v>1977.45</c:v>
                </c:pt>
                <c:pt idx="44">
                  <c:v>1977.2274</c:v>
                </c:pt>
                <c:pt idx="45">
                  <c:v>1977.2246600000001</c:v>
                </c:pt>
                <c:pt idx="46">
                  <c:v>1976.17968</c:v>
                </c:pt>
                <c:pt idx="47">
                  <c:v>1974.85</c:v>
                </c:pt>
                <c:pt idx="48">
                  <c:v>1973.85</c:v>
                </c:pt>
                <c:pt idx="49">
                  <c:v>1973.64384</c:v>
                </c:pt>
                <c:pt idx="50">
                  <c:v>1973.4689499999999</c:v>
                </c:pt>
                <c:pt idx="51">
                  <c:v>1971.85</c:v>
                </c:pt>
                <c:pt idx="52">
                  <c:v>1970.85</c:v>
                </c:pt>
                <c:pt idx="53">
                  <c:v>1969.85</c:v>
                </c:pt>
                <c:pt idx="54">
                  <c:v>1968.85</c:v>
                </c:pt>
                <c:pt idx="55">
                  <c:v>1967.85</c:v>
                </c:pt>
                <c:pt idx="56">
                  <c:v>1967.85</c:v>
                </c:pt>
                <c:pt idx="57">
                  <c:v>1966.85</c:v>
                </c:pt>
                <c:pt idx="58">
                  <c:v>1966.6606099999999</c:v>
                </c:pt>
                <c:pt idx="59">
                  <c:v>1966.6274000000001</c:v>
                </c:pt>
                <c:pt idx="60">
                  <c:v>1965.6</c:v>
                </c:pt>
                <c:pt idx="61">
                  <c:v>1964.6</c:v>
                </c:pt>
                <c:pt idx="62">
                  <c:v>1963.6</c:v>
                </c:pt>
                <c:pt idx="63">
                  <c:v>1962.6</c:v>
                </c:pt>
                <c:pt idx="64">
                  <c:v>1962.6</c:v>
                </c:pt>
                <c:pt idx="65">
                  <c:v>1962.6</c:v>
                </c:pt>
                <c:pt idx="66">
                  <c:v>1961.85</c:v>
                </c:pt>
                <c:pt idx="67">
                  <c:v>1960.85</c:v>
                </c:pt>
                <c:pt idx="68">
                  <c:v>1960.55502</c:v>
                </c:pt>
                <c:pt idx="69">
                  <c:v>1959.85</c:v>
                </c:pt>
                <c:pt idx="70">
                  <c:v>1958.85</c:v>
                </c:pt>
                <c:pt idx="71">
                  <c:v>1957.85</c:v>
                </c:pt>
                <c:pt idx="72">
                  <c:v>1956.85</c:v>
                </c:pt>
                <c:pt idx="73">
                  <c:v>1956.85</c:v>
                </c:pt>
                <c:pt idx="74">
                  <c:v>1956.85</c:v>
                </c:pt>
                <c:pt idx="75">
                  <c:v>1955.85</c:v>
                </c:pt>
                <c:pt idx="76">
                  <c:v>1954.85</c:v>
                </c:pt>
                <c:pt idx="77">
                  <c:v>1954.3184900000001</c:v>
                </c:pt>
                <c:pt idx="78">
                  <c:v>1953.5</c:v>
                </c:pt>
                <c:pt idx="79">
                  <c:v>1952.5</c:v>
                </c:pt>
                <c:pt idx="80">
                  <c:v>1951.75</c:v>
                </c:pt>
                <c:pt idx="81">
                  <c:v>1950.75</c:v>
                </c:pt>
                <c:pt idx="82">
                  <c:v>1949.75</c:v>
                </c:pt>
                <c:pt idx="83">
                  <c:v>1945.75</c:v>
                </c:pt>
                <c:pt idx="84">
                  <c:v>1944.75</c:v>
                </c:pt>
                <c:pt idx="85">
                  <c:v>1943.75</c:v>
                </c:pt>
                <c:pt idx="86">
                  <c:v>1942.75</c:v>
                </c:pt>
                <c:pt idx="87">
                  <c:v>1941.75</c:v>
                </c:pt>
                <c:pt idx="88">
                  <c:v>1940.75</c:v>
                </c:pt>
                <c:pt idx="89">
                  <c:v>1939.75</c:v>
                </c:pt>
                <c:pt idx="90">
                  <c:v>1939.5</c:v>
                </c:pt>
                <c:pt idx="91">
                  <c:v>1939</c:v>
                </c:pt>
                <c:pt idx="92">
                  <c:v>1938.75</c:v>
                </c:pt>
                <c:pt idx="93">
                  <c:v>1938.25</c:v>
                </c:pt>
                <c:pt idx="94">
                  <c:v>1937.25</c:v>
                </c:pt>
                <c:pt idx="95">
                  <c:v>1936.25</c:v>
                </c:pt>
                <c:pt idx="96">
                  <c:v>1935.25</c:v>
                </c:pt>
                <c:pt idx="97">
                  <c:v>1934.25</c:v>
                </c:pt>
                <c:pt idx="98">
                  <c:v>1933.25</c:v>
                </c:pt>
                <c:pt idx="99">
                  <c:v>1932.25</c:v>
                </c:pt>
                <c:pt idx="100">
                  <c:v>1931.25</c:v>
                </c:pt>
                <c:pt idx="101">
                  <c:v>1930.25</c:v>
                </c:pt>
                <c:pt idx="102">
                  <c:v>1929.25</c:v>
                </c:pt>
                <c:pt idx="103">
                  <c:v>1928.25</c:v>
                </c:pt>
                <c:pt idx="104">
                  <c:v>1927.25</c:v>
                </c:pt>
                <c:pt idx="105">
                  <c:v>1926.25</c:v>
                </c:pt>
                <c:pt idx="106">
                  <c:v>1925.25</c:v>
                </c:pt>
                <c:pt idx="107">
                  <c:v>1924.25</c:v>
                </c:pt>
              </c:numCache>
            </c:numRef>
          </c:xVal>
          <c:yVal>
            <c:numRef>
              <c:f>Sheet1!$A$3:$A$110</c:f>
              <c:numCache>
                <c:formatCode>General</c:formatCode>
                <c:ptCount val="108"/>
                <c:pt idx="0">
                  <c:v>0</c:v>
                </c:pt>
                <c:pt idx="1">
                  <c:v>0.43343848580441641</c:v>
                </c:pt>
                <c:pt idx="2">
                  <c:v>0.6</c:v>
                </c:pt>
                <c:pt idx="3">
                  <c:v>0.80820189274447951</c:v>
                </c:pt>
                <c:pt idx="4">
                  <c:v>1.1100946372239748</c:v>
                </c:pt>
                <c:pt idx="5">
                  <c:v>1.41198738170347</c:v>
                </c:pt>
                <c:pt idx="6">
                  <c:v>1.7347003154574132</c:v>
                </c:pt>
                <c:pt idx="7">
                  <c:v>1.9220820189274446</c:v>
                </c:pt>
                <c:pt idx="8">
                  <c:v>2.3280757097791795</c:v>
                </c:pt>
                <c:pt idx="9">
                  <c:v>2.6716088328075713</c:v>
                </c:pt>
                <c:pt idx="10">
                  <c:v>2.786119873817035</c:v>
                </c:pt>
                <c:pt idx="11">
                  <c:v>2.9110410094637227</c:v>
                </c:pt>
                <c:pt idx="12">
                  <c:v>3.046372239747634</c:v>
                </c:pt>
                <c:pt idx="13">
                  <c:v>3.2858044164037854</c:v>
                </c:pt>
                <c:pt idx="14">
                  <c:v>3.4315457413249217</c:v>
                </c:pt>
                <c:pt idx="15">
                  <c:v>3.6085173501577286</c:v>
                </c:pt>
                <c:pt idx="16">
                  <c:v>3.9</c:v>
                </c:pt>
                <c:pt idx="17">
                  <c:v>4.0999999999999996</c:v>
                </c:pt>
                <c:pt idx="18">
                  <c:v>4.2734439834024887</c:v>
                </c:pt>
                <c:pt idx="19">
                  <c:v>4.3921161825726136</c:v>
                </c:pt>
                <c:pt idx="20">
                  <c:v>4.592946058091286</c:v>
                </c:pt>
                <c:pt idx="21">
                  <c:v>4.9124481327800824</c:v>
                </c:pt>
                <c:pt idx="22">
                  <c:v>5.1132780082987548</c:v>
                </c:pt>
                <c:pt idx="23">
                  <c:v>5.359751037344398</c:v>
                </c:pt>
                <c:pt idx="24">
                  <c:v>5.597095435684647</c:v>
                </c:pt>
                <c:pt idx="25">
                  <c:v>5.7705394190871369</c:v>
                </c:pt>
                <c:pt idx="26">
                  <c:v>6.0170124481327791</c:v>
                </c:pt>
                <c:pt idx="27">
                  <c:v>6.3</c:v>
                </c:pt>
                <c:pt idx="28">
                  <c:v>6.4484407484407482</c:v>
                </c:pt>
                <c:pt idx="29">
                  <c:v>6.6074844074844075</c:v>
                </c:pt>
                <c:pt idx="30">
                  <c:v>6.8513513513513509</c:v>
                </c:pt>
                <c:pt idx="31">
                  <c:v>7.0740124740124735</c:v>
                </c:pt>
                <c:pt idx="32">
                  <c:v>7.2754677754677752</c:v>
                </c:pt>
                <c:pt idx="33">
                  <c:v>7.5617463617463612</c:v>
                </c:pt>
                <c:pt idx="34">
                  <c:v>7.9010395010395005</c:v>
                </c:pt>
                <c:pt idx="35">
                  <c:v>8.2615384615384624</c:v>
                </c:pt>
                <c:pt idx="36">
                  <c:v>8.5584199584199592</c:v>
                </c:pt>
                <c:pt idx="37">
                  <c:v>8.7598752598752601</c:v>
                </c:pt>
                <c:pt idx="38">
                  <c:v>9.0779625779625785</c:v>
                </c:pt>
                <c:pt idx="39">
                  <c:v>9.3218295218295228</c:v>
                </c:pt>
                <c:pt idx="40">
                  <c:v>9.5975051975051979</c:v>
                </c:pt>
                <c:pt idx="41">
                  <c:v>9.7035343035343047</c:v>
                </c:pt>
                <c:pt idx="42">
                  <c:v>9.9049896049896056</c:v>
                </c:pt>
                <c:pt idx="43">
                  <c:v>10.17006237006237</c:v>
                </c:pt>
                <c:pt idx="44">
                  <c:v>10.382120582120583</c:v>
                </c:pt>
                <c:pt idx="45">
                  <c:v>10.604781704781704</c:v>
                </c:pt>
                <c:pt idx="46">
                  <c:v>10.880457380457381</c:v>
                </c:pt>
                <c:pt idx="47">
                  <c:v>11.103118503118505</c:v>
                </c:pt>
                <c:pt idx="48">
                  <c:v>11.20914760914761</c:v>
                </c:pt>
                <c:pt idx="49">
                  <c:v>11.3</c:v>
                </c:pt>
                <c:pt idx="50">
                  <c:v>11.4</c:v>
                </c:pt>
                <c:pt idx="51">
                  <c:v>11.527234927234927</c:v>
                </c:pt>
                <c:pt idx="52">
                  <c:v>11.665072765072765</c:v>
                </c:pt>
                <c:pt idx="53">
                  <c:v>11.9</c:v>
                </c:pt>
                <c:pt idx="54">
                  <c:v>12.410769230769231</c:v>
                </c:pt>
                <c:pt idx="55">
                  <c:v>12.521538461538462</c:v>
                </c:pt>
                <c:pt idx="56">
                  <c:v>12.761538461538462</c:v>
                </c:pt>
                <c:pt idx="57">
                  <c:v>12.9</c:v>
                </c:pt>
                <c:pt idx="58">
                  <c:v>13.241538461538461</c:v>
                </c:pt>
                <c:pt idx="59">
                  <c:v>13.5</c:v>
                </c:pt>
                <c:pt idx="60">
                  <c:v>13.719230769230769</c:v>
                </c:pt>
                <c:pt idx="61">
                  <c:v>13.86923076923077</c:v>
                </c:pt>
                <c:pt idx="62">
                  <c:v>14.1</c:v>
                </c:pt>
                <c:pt idx="63">
                  <c:v>14.284615384615385</c:v>
                </c:pt>
                <c:pt idx="64">
                  <c:v>14.4</c:v>
                </c:pt>
                <c:pt idx="65">
                  <c:v>14.47</c:v>
                </c:pt>
                <c:pt idx="66">
                  <c:v>14.67</c:v>
                </c:pt>
                <c:pt idx="67">
                  <c:v>14.86</c:v>
                </c:pt>
                <c:pt idx="68">
                  <c:v>14.96</c:v>
                </c:pt>
                <c:pt idx="69">
                  <c:v>15</c:v>
                </c:pt>
                <c:pt idx="70">
                  <c:v>15.104464285714286</c:v>
                </c:pt>
                <c:pt idx="71">
                  <c:v>15.220535714285715</c:v>
                </c:pt>
                <c:pt idx="72">
                  <c:v>15.417857142857143</c:v>
                </c:pt>
                <c:pt idx="73">
                  <c:v>15.464285714285715</c:v>
                </c:pt>
                <c:pt idx="74">
                  <c:v>15.60357142857143</c:v>
                </c:pt>
                <c:pt idx="75">
                  <c:v>15.742857142857144</c:v>
                </c:pt>
                <c:pt idx="76">
                  <c:v>15.8125</c:v>
                </c:pt>
                <c:pt idx="77">
                  <c:v>16.3</c:v>
                </c:pt>
                <c:pt idx="78">
                  <c:v>16.43</c:v>
                </c:pt>
                <c:pt idx="79">
                  <c:v>16.559999999999999</c:v>
                </c:pt>
                <c:pt idx="80">
                  <c:v>16.670000000000002</c:v>
                </c:pt>
                <c:pt idx="81">
                  <c:v>17.079999999999998</c:v>
                </c:pt>
                <c:pt idx="82">
                  <c:v>17.28</c:v>
                </c:pt>
                <c:pt idx="83">
                  <c:v>19.079999999999998</c:v>
                </c:pt>
                <c:pt idx="84">
                  <c:v>19.57</c:v>
                </c:pt>
                <c:pt idx="85">
                  <c:v>19.690000000000001</c:v>
                </c:pt>
                <c:pt idx="86">
                  <c:v>19.95</c:v>
                </c:pt>
                <c:pt idx="87">
                  <c:v>20.079999999999998</c:v>
                </c:pt>
                <c:pt idx="88">
                  <c:v>20.190000000000001</c:v>
                </c:pt>
                <c:pt idx="89">
                  <c:v>20.49</c:v>
                </c:pt>
                <c:pt idx="90">
                  <c:v>20.72</c:v>
                </c:pt>
                <c:pt idx="91">
                  <c:v>20.92</c:v>
                </c:pt>
                <c:pt idx="92">
                  <c:v>21.09</c:v>
                </c:pt>
                <c:pt idx="93">
                  <c:v>21.33</c:v>
                </c:pt>
                <c:pt idx="94">
                  <c:v>21.45</c:v>
                </c:pt>
                <c:pt idx="95">
                  <c:v>21.59</c:v>
                </c:pt>
                <c:pt idx="96">
                  <c:v>22</c:v>
                </c:pt>
                <c:pt idx="97">
                  <c:v>22.34</c:v>
                </c:pt>
                <c:pt idx="98">
                  <c:v>22.44</c:v>
                </c:pt>
                <c:pt idx="99">
                  <c:v>22.55</c:v>
                </c:pt>
                <c:pt idx="100">
                  <c:v>22.61</c:v>
                </c:pt>
                <c:pt idx="101">
                  <c:v>22.9</c:v>
                </c:pt>
                <c:pt idx="102">
                  <c:v>22.99</c:v>
                </c:pt>
                <c:pt idx="103">
                  <c:v>23.13</c:v>
                </c:pt>
                <c:pt idx="104">
                  <c:v>23.3</c:v>
                </c:pt>
                <c:pt idx="105">
                  <c:v>23.53</c:v>
                </c:pt>
                <c:pt idx="106">
                  <c:v>23.74</c:v>
                </c:pt>
                <c:pt idx="107">
                  <c:v>23.94</c:v>
                </c:pt>
              </c:numCache>
            </c:numRef>
          </c:yVal>
          <c:smooth val="0"/>
        </c:ser>
        <c:ser>
          <c:idx val="2"/>
          <c:order val="2"/>
          <c:tx>
            <c:strRef>
              <c:f>Sheet1!$I$2</c:f>
              <c:strCache>
                <c:ptCount val="1"/>
                <c:pt idx="0">
                  <c:v>varve count age</c:v>
                </c:pt>
              </c:strCache>
            </c:strRef>
          </c:tx>
          <c:spPr>
            <a:ln>
              <a:noFill/>
            </a:ln>
          </c:spPr>
          <c:marker>
            <c:symbol val="circle"/>
            <c:size val="3"/>
            <c:spPr>
              <a:noFill/>
              <a:ln>
                <a:solidFill>
                  <a:schemeClr val="bg1">
                    <a:lumMod val="50000"/>
                  </a:schemeClr>
                </a:solidFill>
              </a:ln>
            </c:spPr>
          </c:marker>
          <c:errBars>
            <c:errDir val="x"/>
            <c:errBarType val="both"/>
            <c:errValType val="cust"/>
            <c:noEndCap val="1"/>
            <c:plus>
              <c:numRef>
                <c:f>Sheet1!$J$3:$J$110</c:f>
                <c:numCache>
                  <c:formatCode>General</c:formatCode>
                  <c:ptCount val="108"/>
                  <c:pt idx="0">
                    <c:v>1</c:v>
                  </c:pt>
                  <c:pt idx="1">
                    <c:v>1</c:v>
                  </c:pt>
                  <c:pt idx="2">
                    <c:v>1</c:v>
                  </c:pt>
                  <c:pt idx="3">
                    <c:v>1</c:v>
                  </c:pt>
                  <c:pt idx="4">
                    <c:v>1</c:v>
                  </c:pt>
                  <c:pt idx="5">
                    <c:v>1</c:v>
                  </c:pt>
                  <c:pt idx="6">
                    <c:v>1.5</c:v>
                  </c:pt>
                  <c:pt idx="7">
                    <c:v>1.5</c:v>
                  </c:pt>
                  <c:pt idx="8">
                    <c:v>1.5</c:v>
                  </c:pt>
                  <c:pt idx="9">
                    <c:v>1.5</c:v>
                  </c:pt>
                  <c:pt idx="10">
                    <c:v>1.5</c:v>
                  </c:pt>
                  <c:pt idx="11">
                    <c:v>1.5</c:v>
                  </c:pt>
                  <c:pt idx="12">
                    <c:v>1.5</c:v>
                  </c:pt>
                  <c:pt idx="13">
                    <c:v>2</c:v>
                  </c:pt>
                  <c:pt idx="14">
                    <c:v>2</c:v>
                  </c:pt>
                  <c:pt idx="15">
                    <c:v>2</c:v>
                  </c:pt>
                  <c:pt idx="16">
                    <c:v>2.5</c:v>
                  </c:pt>
                  <c:pt idx="17">
                    <c:v>2.5</c:v>
                  </c:pt>
                  <c:pt idx="18">
                    <c:v>2.5</c:v>
                  </c:pt>
                  <c:pt idx="19">
                    <c:v>2.5</c:v>
                  </c:pt>
                  <c:pt idx="20">
                    <c:v>3</c:v>
                  </c:pt>
                  <c:pt idx="21">
                    <c:v>3</c:v>
                  </c:pt>
                  <c:pt idx="22">
                    <c:v>3</c:v>
                  </c:pt>
                  <c:pt idx="23">
                    <c:v>3</c:v>
                  </c:pt>
                  <c:pt idx="24">
                    <c:v>3</c:v>
                  </c:pt>
                  <c:pt idx="25">
                    <c:v>3</c:v>
                  </c:pt>
                  <c:pt idx="26">
                    <c:v>3</c:v>
                  </c:pt>
                  <c:pt idx="27">
                    <c:v>3</c:v>
                  </c:pt>
                  <c:pt idx="28">
                    <c:v>3.5</c:v>
                  </c:pt>
                  <c:pt idx="29">
                    <c:v>3.5</c:v>
                  </c:pt>
                  <c:pt idx="30">
                    <c:v>3.5</c:v>
                  </c:pt>
                  <c:pt idx="31">
                    <c:v>3.5</c:v>
                  </c:pt>
                  <c:pt idx="32">
                    <c:v>3.5</c:v>
                  </c:pt>
                  <c:pt idx="33">
                    <c:v>3.5</c:v>
                  </c:pt>
                  <c:pt idx="34">
                    <c:v>3.5</c:v>
                  </c:pt>
                  <c:pt idx="35">
                    <c:v>4</c:v>
                  </c:pt>
                  <c:pt idx="36">
                    <c:v>4</c:v>
                  </c:pt>
                  <c:pt idx="37">
                    <c:v>4</c:v>
                  </c:pt>
                  <c:pt idx="38">
                    <c:v>4</c:v>
                  </c:pt>
                  <c:pt idx="39">
                    <c:v>4</c:v>
                  </c:pt>
                  <c:pt idx="40">
                    <c:v>4</c:v>
                  </c:pt>
                  <c:pt idx="41">
                    <c:v>4</c:v>
                  </c:pt>
                  <c:pt idx="42">
                    <c:v>4</c:v>
                  </c:pt>
                  <c:pt idx="43">
                    <c:v>4</c:v>
                  </c:pt>
                  <c:pt idx="44">
                    <c:v>4.5</c:v>
                  </c:pt>
                  <c:pt idx="45">
                    <c:v>5</c:v>
                  </c:pt>
                  <c:pt idx="46">
                    <c:v>5</c:v>
                  </c:pt>
                  <c:pt idx="47">
                    <c:v>5.5</c:v>
                  </c:pt>
                  <c:pt idx="48">
                    <c:v>6</c:v>
                  </c:pt>
                  <c:pt idx="49">
                    <c:v>6</c:v>
                  </c:pt>
                  <c:pt idx="50">
                    <c:v>6</c:v>
                  </c:pt>
                  <c:pt idx="51">
                    <c:v>6</c:v>
                  </c:pt>
                  <c:pt idx="52">
                    <c:v>6</c:v>
                  </c:pt>
                  <c:pt idx="53">
                    <c:v>6</c:v>
                  </c:pt>
                  <c:pt idx="54">
                    <c:v>6</c:v>
                  </c:pt>
                  <c:pt idx="55">
                    <c:v>6</c:v>
                  </c:pt>
                  <c:pt idx="56">
                    <c:v>6</c:v>
                  </c:pt>
                  <c:pt idx="57">
                    <c:v>6</c:v>
                  </c:pt>
                  <c:pt idx="58">
                    <c:v>6</c:v>
                  </c:pt>
                  <c:pt idx="59">
                    <c:v>6</c:v>
                  </c:pt>
                  <c:pt idx="60">
                    <c:v>6</c:v>
                  </c:pt>
                  <c:pt idx="61">
                    <c:v>6</c:v>
                  </c:pt>
                  <c:pt idx="62">
                    <c:v>6</c:v>
                  </c:pt>
                  <c:pt idx="63">
                    <c:v>6.5</c:v>
                  </c:pt>
                  <c:pt idx="64">
                    <c:v>6.5</c:v>
                  </c:pt>
                  <c:pt idx="65">
                    <c:v>6.5</c:v>
                  </c:pt>
                  <c:pt idx="66">
                    <c:v>6.5</c:v>
                  </c:pt>
                  <c:pt idx="67">
                    <c:v>6.5</c:v>
                  </c:pt>
                  <c:pt idx="68">
                    <c:v>6.5</c:v>
                  </c:pt>
                  <c:pt idx="69">
                    <c:v>7</c:v>
                  </c:pt>
                  <c:pt idx="70">
                    <c:v>7</c:v>
                  </c:pt>
                  <c:pt idx="71">
                    <c:v>7</c:v>
                  </c:pt>
                  <c:pt idx="72">
                    <c:v>7.5</c:v>
                  </c:pt>
                  <c:pt idx="73">
                    <c:v>8</c:v>
                  </c:pt>
                  <c:pt idx="74">
                    <c:v>8</c:v>
                  </c:pt>
                  <c:pt idx="75">
                    <c:v>8</c:v>
                  </c:pt>
                  <c:pt idx="76">
                    <c:v>8</c:v>
                  </c:pt>
                  <c:pt idx="77">
                    <c:v>8</c:v>
                  </c:pt>
                  <c:pt idx="78">
                    <c:v>8</c:v>
                  </c:pt>
                  <c:pt idx="79">
                    <c:v>8</c:v>
                  </c:pt>
                  <c:pt idx="80">
                    <c:v>8.5</c:v>
                  </c:pt>
                  <c:pt idx="81">
                    <c:v>8.5</c:v>
                  </c:pt>
                  <c:pt idx="82">
                    <c:v>8.5</c:v>
                  </c:pt>
                  <c:pt idx="83">
                    <c:v>9</c:v>
                  </c:pt>
                  <c:pt idx="84">
                    <c:v>9</c:v>
                  </c:pt>
                  <c:pt idx="85">
                    <c:v>9</c:v>
                  </c:pt>
                  <c:pt idx="86">
                    <c:v>9</c:v>
                  </c:pt>
                  <c:pt idx="87">
                    <c:v>9</c:v>
                  </c:pt>
                  <c:pt idx="88">
                    <c:v>9</c:v>
                  </c:pt>
                  <c:pt idx="89">
                    <c:v>9</c:v>
                  </c:pt>
                  <c:pt idx="90">
                    <c:v>9.5</c:v>
                  </c:pt>
                  <c:pt idx="91">
                    <c:v>9.5</c:v>
                  </c:pt>
                  <c:pt idx="92">
                    <c:v>10</c:v>
                  </c:pt>
                  <c:pt idx="93">
                    <c:v>10</c:v>
                  </c:pt>
                  <c:pt idx="94">
                    <c:v>10</c:v>
                  </c:pt>
                  <c:pt idx="95">
                    <c:v>10</c:v>
                  </c:pt>
                  <c:pt idx="96">
                    <c:v>10</c:v>
                  </c:pt>
                  <c:pt idx="97">
                    <c:v>10</c:v>
                  </c:pt>
                  <c:pt idx="98">
                    <c:v>10</c:v>
                  </c:pt>
                  <c:pt idx="99">
                    <c:v>10</c:v>
                  </c:pt>
                  <c:pt idx="100">
                    <c:v>10</c:v>
                  </c:pt>
                  <c:pt idx="101">
                    <c:v>10</c:v>
                  </c:pt>
                  <c:pt idx="102">
                    <c:v>10</c:v>
                  </c:pt>
                  <c:pt idx="103">
                    <c:v>10</c:v>
                  </c:pt>
                  <c:pt idx="104">
                    <c:v>10</c:v>
                  </c:pt>
                  <c:pt idx="105">
                    <c:v>10</c:v>
                  </c:pt>
                  <c:pt idx="106">
                    <c:v>10</c:v>
                  </c:pt>
                  <c:pt idx="107">
                    <c:v>10</c:v>
                  </c:pt>
                </c:numCache>
              </c:numRef>
            </c:plus>
            <c:minus>
              <c:numRef>
                <c:f>Sheet1!$J$3:$J$110</c:f>
                <c:numCache>
                  <c:formatCode>General</c:formatCode>
                  <c:ptCount val="108"/>
                  <c:pt idx="0">
                    <c:v>1</c:v>
                  </c:pt>
                  <c:pt idx="1">
                    <c:v>1</c:v>
                  </c:pt>
                  <c:pt idx="2">
                    <c:v>1</c:v>
                  </c:pt>
                  <c:pt idx="3">
                    <c:v>1</c:v>
                  </c:pt>
                  <c:pt idx="4">
                    <c:v>1</c:v>
                  </c:pt>
                  <c:pt idx="5">
                    <c:v>1</c:v>
                  </c:pt>
                  <c:pt idx="6">
                    <c:v>1.5</c:v>
                  </c:pt>
                  <c:pt idx="7">
                    <c:v>1.5</c:v>
                  </c:pt>
                  <c:pt idx="8">
                    <c:v>1.5</c:v>
                  </c:pt>
                  <c:pt idx="9">
                    <c:v>1.5</c:v>
                  </c:pt>
                  <c:pt idx="10">
                    <c:v>1.5</c:v>
                  </c:pt>
                  <c:pt idx="11">
                    <c:v>1.5</c:v>
                  </c:pt>
                  <c:pt idx="12">
                    <c:v>1.5</c:v>
                  </c:pt>
                  <c:pt idx="13">
                    <c:v>2</c:v>
                  </c:pt>
                  <c:pt idx="14">
                    <c:v>2</c:v>
                  </c:pt>
                  <c:pt idx="15">
                    <c:v>2</c:v>
                  </c:pt>
                  <c:pt idx="16">
                    <c:v>2.5</c:v>
                  </c:pt>
                  <c:pt idx="17">
                    <c:v>2.5</c:v>
                  </c:pt>
                  <c:pt idx="18">
                    <c:v>2.5</c:v>
                  </c:pt>
                  <c:pt idx="19">
                    <c:v>2.5</c:v>
                  </c:pt>
                  <c:pt idx="20">
                    <c:v>3</c:v>
                  </c:pt>
                  <c:pt idx="21">
                    <c:v>3</c:v>
                  </c:pt>
                  <c:pt idx="22">
                    <c:v>3</c:v>
                  </c:pt>
                  <c:pt idx="23">
                    <c:v>3</c:v>
                  </c:pt>
                  <c:pt idx="24">
                    <c:v>3</c:v>
                  </c:pt>
                  <c:pt idx="25">
                    <c:v>3</c:v>
                  </c:pt>
                  <c:pt idx="26">
                    <c:v>3</c:v>
                  </c:pt>
                  <c:pt idx="27">
                    <c:v>3</c:v>
                  </c:pt>
                  <c:pt idx="28">
                    <c:v>3.5</c:v>
                  </c:pt>
                  <c:pt idx="29">
                    <c:v>3.5</c:v>
                  </c:pt>
                  <c:pt idx="30">
                    <c:v>3.5</c:v>
                  </c:pt>
                  <c:pt idx="31">
                    <c:v>3.5</c:v>
                  </c:pt>
                  <c:pt idx="32">
                    <c:v>3.5</c:v>
                  </c:pt>
                  <c:pt idx="33">
                    <c:v>3.5</c:v>
                  </c:pt>
                  <c:pt idx="34">
                    <c:v>3.5</c:v>
                  </c:pt>
                  <c:pt idx="35">
                    <c:v>4</c:v>
                  </c:pt>
                  <c:pt idx="36">
                    <c:v>4</c:v>
                  </c:pt>
                  <c:pt idx="37">
                    <c:v>4</c:v>
                  </c:pt>
                  <c:pt idx="38">
                    <c:v>4</c:v>
                  </c:pt>
                  <c:pt idx="39">
                    <c:v>4</c:v>
                  </c:pt>
                  <c:pt idx="40">
                    <c:v>4</c:v>
                  </c:pt>
                  <c:pt idx="41">
                    <c:v>4</c:v>
                  </c:pt>
                  <c:pt idx="42">
                    <c:v>4</c:v>
                  </c:pt>
                  <c:pt idx="43">
                    <c:v>4</c:v>
                  </c:pt>
                  <c:pt idx="44">
                    <c:v>4.5</c:v>
                  </c:pt>
                  <c:pt idx="45">
                    <c:v>5</c:v>
                  </c:pt>
                  <c:pt idx="46">
                    <c:v>5</c:v>
                  </c:pt>
                  <c:pt idx="47">
                    <c:v>5.5</c:v>
                  </c:pt>
                  <c:pt idx="48">
                    <c:v>6</c:v>
                  </c:pt>
                  <c:pt idx="49">
                    <c:v>6</c:v>
                  </c:pt>
                  <c:pt idx="50">
                    <c:v>6</c:v>
                  </c:pt>
                  <c:pt idx="51">
                    <c:v>6</c:v>
                  </c:pt>
                  <c:pt idx="52">
                    <c:v>6</c:v>
                  </c:pt>
                  <c:pt idx="53">
                    <c:v>6</c:v>
                  </c:pt>
                  <c:pt idx="54">
                    <c:v>6</c:v>
                  </c:pt>
                  <c:pt idx="55">
                    <c:v>6</c:v>
                  </c:pt>
                  <c:pt idx="56">
                    <c:v>6</c:v>
                  </c:pt>
                  <c:pt idx="57">
                    <c:v>6</c:v>
                  </c:pt>
                  <c:pt idx="58">
                    <c:v>6</c:v>
                  </c:pt>
                  <c:pt idx="59">
                    <c:v>6</c:v>
                  </c:pt>
                  <c:pt idx="60">
                    <c:v>6</c:v>
                  </c:pt>
                  <c:pt idx="61">
                    <c:v>6</c:v>
                  </c:pt>
                  <c:pt idx="62">
                    <c:v>6</c:v>
                  </c:pt>
                  <c:pt idx="63">
                    <c:v>6.5</c:v>
                  </c:pt>
                  <c:pt idx="64">
                    <c:v>6.5</c:v>
                  </c:pt>
                  <c:pt idx="65">
                    <c:v>6.5</c:v>
                  </c:pt>
                  <c:pt idx="66">
                    <c:v>6.5</c:v>
                  </c:pt>
                  <c:pt idx="67">
                    <c:v>6.5</c:v>
                  </c:pt>
                  <c:pt idx="68">
                    <c:v>6.5</c:v>
                  </c:pt>
                  <c:pt idx="69">
                    <c:v>7</c:v>
                  </c:pt>
                  <c:pt idx="70">
                    <c:v>7</c:v>
                  </c:pt>
                  <c:pt idx="71">
                    <c:v>7</c:v>
                  </c:pt>
                  <c:pt idx="72">
                    <c:v>7.5</c:v>
                  </c:pt>
                  <c:pt idx="73">
                    <c:v>8</c:v>
                  </c:pt>
                  <c:pt idx="74">
                    <c:v>8</c:v>
                  </c:pt>
                  <c:pt idx="75">
                    <c:v>8</c:v>
                  </c:pt>
                  <c:pt idx="76">
                    <c:v>8</c:v>
                  </c:pt>
                  <c:pt idx="77">
                    <c:v>8</c:v>
                  </c:pt>
                  <c:pt idx="78">
                    <c:v>8</c:v>
                  </c:pt>
                  <c:pt idx="79">
                    <c:v>8</c:v>
                  </c:pt>
                  <c:pt idx="80">
                    <c:v>8.5</c:v>
                  </c:pt>
                  <c:pt idx="81">
                    <c:v>8.5</c:v>
                  </c:pt>
                  <c:pt idx="82">
                    <c:v>8.5</c:v>
                  </c:pt>
                  <c:pt idx="83">
                    <c:v>9</c:v>
                  </c:pt>
                  <c:pt idx="84">
                    <c:v>9</c:v>
                  </c:pt>
                  <c:pt idx="85">
                    <c:v>9</c:v>
                  </c:pt>
                  <c:pt idx="86">
                    <c:v>9</c:v>
                  </c:pt>
                  <c:pt idx="87">
                    <c:v>9</c:v>
                  </c:pt>
                  <c:pt idx="88">
                    <c:v>9</c:v>
                  </c:pt>
                  <c:pt idx="89">
                    <c:v>9</c:v>
                  </c:pt>
                  <c:pt idx="90">
                    <c:v>9.5</c:v>
                  </c:pt>
                  <c:pt idx="91">
                    <c:v>9.5</c:v>
                  </c:pt>
                  <c:pt idx="92">
                    <c:v>10</c:v>
                  </c:pt>
                  <c:pt idx="93">
                    <c:v>10</c:v>
                  </c:pt>
                  <c:pt idx="94">
                    <c:v>10</c:v>
                  </c:pt>
                  <c:pt idx="95">
                    <c:v>10</c:v>
                  </c:pt>
                  <c:pt idx="96">
                    <c:v>10</c:v>
                  </c:pt>
                  <c:pt idx="97">
                    <c:v>10</c:v>
                  </c:pt>
                  <c:pt idx="98">
                    <c:v>10</c:v>
                  </c:pt>
                  <c:pt idx="99">
                    <c:v>10</c:v>
                  </c:pt>
                  <c:pt idx="100">
                    <c:v>10</c:v>
                  </c:pt>
                  <c:pt idx="101">
                    <c:v>10</c:v>
                  </c:pt>
                  <c:pt idx="102">
                    <c:v>10</c:v>
                  </c:pt>
                  <c:pt idx="103">
                    <c:v>10</c:v>
                  </c:pt>
                  <c:pt idx="104">
                    <c:v>10</c:v>
                  </c:pt>
                  <c:pt idx="105">
                    <c:v>10</c:v>
                  </c:pt>
                  <c:pt idx="106">
                    <c:v>10</c:v>
                  </c:pt>
                  <c:pt idx="107">
                    <c:v>10</c:v>
                  </c:pt>
                </c:numCache>
              </c:numRef>
            </c:minus>
            <c:spPr>
              <a:ln w="15875">
                <a:solidFill>
                  <a:schemeClr val="bg1">
                    <a:lumMod val="75000"/>
                    <a:alpha val="78000"/>
                  </a:schemeClr>
                </a:solidFill>
              </a:ln>
            </c:spPr>
          </c:errBars>
          <c:xVal>
            <c:numRef>
              <c:f>Sheet1!$I$3:$I$110</c:f>
              <c:numCache>
                <c:formatCode>General</c:formatCode>
                <c:ptCount val="108"/>
                <c:pt idx="0">
                  <c:v>2012</c:v>
                </c:pt>
                <c:pt idx="1">
                  <c:v>2011</c:v>
                </c:pt>
                <c:pt idx="2">
                  <c:v>2011</c:v>
                </c:pt>
                <c:pt idx="3">
                  <c:v>2010</c:v>
                </c:pt>
                <c:pt idx="4">
                  <c:v>2009</c:v>
                </c:pt>
                <c:pt idx="5">
                  <c:v>2008</c:v>
                </c:pt>
                <c:pt idx="6">
                  <c:v>2007.5</c:v>
                </c:pt>
                <c:pt idx="7">
                  <c:v>2006.5</c:v>
                </c:pt>
                <c:pt idx="8">
                  <c:v>2005.5</c:v>
                </c:pt>
                <c:pt idx="9">
                  <c:v>2005.5</c:v>
                </c:pt>
                <c:pt idx="10">
                  <c:v>2004.5</c:v>
                </c:pt>
                <c:pt idx="11">
                  <c:v>2003.5</c:v>
                </c:pt>
                <c:pt idx="12">
                  <c:v>2002.5</c:v>
                </c:pt>
                <c:pt idx="13">
                  <c:v>2001.5</c:v>
                </c:pt>
                <c:pt idx="14">
                  <c:v>2000.5</c:v>
                </c:pt>
                <c:pt idx="15">
                  <c:v>1999.5</c:v>
                </c:pt>
                <c:pt idx="16">
                  <c:v>1999</c:v>
                </c:pt>
                <c:pt idx="17">
                  <c:v>1999</c:v>
                </c:pt>
                <c:pt idx="18">
                  <c:v>1998</c:v>
                </c:pt>
                <c:pt idx="19">
                  <c:v>1997</c:v>
                </c:pt>
                <c:pt idx="20">
                  <c:v>1996.5</c:v>
                </c:pt>
                <c:pt idx="21">
                  <c:v>1995.5</c:v>
                </c:pt>
                <c:pt idx="22">
                  <c:v>1994.5</c:v>
                </c:pt>
                <c:pt idx="23">
                  <c:v>1993.5</c:v>
                </c:pt>
                <c:pt idx="24">
                  <c:v>1992.5</c:v>
                </c:pt>
                <c:pt idx="25">
                  <c:v>1991.5</c:v>
                </c:pt>
                <c:pt idx="26">
                  <c:v>1990.5</c:v>
                </c:pt>
                <c:pt idx="27">
                  <c:v>1990.5</c:v>
                </c:pt>
                <c:pt idx="28">
                  <c:v>1990</c:v>
                </c:pt>
                <c:pt idx="29">
                  <c:v>1989</c:v>
                </c:pt>
                <c:pt idx="30">
                  <c:v>1988</c:v>
                </c:pt>
                <c:pt idx="31">
                  <c:v>1987</c:v>
                </c:pt>
                <c:pt idx="32">
                  <c:v>1986</c:v>
                </c:pt>
                <c:pt idx="33">
                  <c:v>1985</c:v>
                </c:pt>
                <c:pt idx="34">
                  <c:v>1984</c:v>
                </c:pt>
                <c:pt idx="35">
                  <c:v>1983.5</c:v>
                </c:pt>
                <c:pt idx="36">
                  <c:v>1982.5</c:v>
                </c:pt>
                <c:pt idx="37">
                  <c:v>1981.5</c:v>
                </c:pt>
                <c:pt idx="38">
                  <c:v>1980.5</c:v>
                </c:pt>
                <c:pt idx="39">
                  <c:v>1979.5</c:v>
                </c:pt>
                <c:pt idx="40">
                  <c:v>1978.5</c:v>
                </c:pt>
                <c:pt idx="41">
                  <c:v>1977.5</c:v>
                </c:pt>
                <c:pt idx="42">
                  <c:v>1976.5</c:v>
                </c:pt>
                <c:pt idx="43">
                  <c:v>1975.5</c:v>
                </c:pt>
                <c:pt idx="44">
                  <c:v>1975</c:v>
                </c:pt>
                <c:pt idx="45">
                  <c:v>1974.5</c:v>
                </c:pt>
                <c:pt idx="46">
                  <c:v>1974.5</c:v>
                </c:pt>
                <c:pt idx="47">
                  <c:v>1974</c:v>
                </c:pt>
                <c:pt idx="48">
                  <c:v>1973.5</c:v>
                </c:pt>
                <c:pt idx="49">
                  <c:v>1973.5</c:v>
                </c:pt>
                <c:pt idx="50">
                  <c:v>1973.5</c:v>
                </c:pt>
                <c:pt idx="51">
                  <c:v>1972.5</c:v>
                </c:pt>
                <c:pt idx="52">
                  <c:v>1971.5</c:v>
                </c:pt>
                <c:pt idx="53">
                  <c:v>1971.5</c:v>
                </c:pt>
                <c:pt idx="54">
                  <c:v>1970.5</c:v>
                </c:pt>
                <c:pt idx="55">
                  <c:v>1969.5</c:v>
                </c:pt>
                <c:pt idx="56">
                  <c:v>1968.5</c:v>
                </c:pt>
                <c:pt idx="57">
                  <c:v>1968.5</c:v>
                </c:pt>
                <c:pt idx="58">
                  <c:v>1968.5</c:v>
                </c:pt>
                <c:pt idx="59">
                  <c:v>1968.5</c:v>
                </c:pt>
                <c:pt idx="60">
                  <c:v>1967.5</c:v>
                </c:pt>
                <c:pt idx="61">
                  <c:v>1966.5</c:v>
                </c:pt>
                <c:pt idx="62">
                  <c:v>1965.5</c:v>
                </c:pt>
                <c:pt idx="63">
                  <c:v>1965</c:v>
                </c:pt>
                <c:pt idx="64">
                  <c:v>1965</c:v>
                </c:pt>
                <c:pt idx="65">
                  <c:v>1964</c:v>
                </c:pt>
                <c:pt idx="66">
                  <c:v>1963</c:v>
                </c:pt>
                <c:pt idx="67">
                  <c:v>1962</c:v>
                </c:pt>
                <c:pt idx="68">
                  <c:v>1962</c:v>
                </c:pt>
                <c:pt idx="69">
                  <c:v>1961.5</c:v>
                </c:pt>
                <c:pt idx="70">
                  <c:v>1960.5</c:v>
                </c:pt>
                <c:pt idx="71">
                  <c:v>1959.5</c:v>
                </c:pt>
                <c:pt idx="72">
                  <c:v>1959</c:v>
                </c:pt>
                <c:pt idx="73">
                  <c:v>1958.5</c:v>
                </c:pt>
                <c:pt idx="74">
                  <c:v>1957.5</c:v>
                </c:pt>
                <c:pt idx="75">
                  <c:v>1956.5</c:v>
                </c:pt>
                <c:pt idx="76">
                  <c:v>1955.5</c:v>
                </c:pt>
                <c:pt idx="77">
                  <c:v>1955.5</c:v>
                </c:pt>
                <c:pt idx="78">
                  <c:v>1954.5</c:v>
                </c:pt>
                <c:pt idx="79">
                  <c:v>1953.5</c:v>
                </c:pt>
                <c:pt idx="80">
                  <c:v>1953</c:v>
                </c:pt>
                <c:pt idx="81">
                  <c:v>1952</c:v>
                </c:pt>
                <c:pt idx="82">
                  <c:v>1951</c:v>
                </c:pt>
                <c:pt idx="83">
                  <c:v>1950.5</c:v>
                </c:pt>
                <c:pt idx="84">
                  <c:v>1949.5</c:v>
                </c:pt>
                <c:pt idx="85">
                  <c:v>1948.5</c:v>
                </c:pt>
                <c:pt idx="86">
                  <c:v>1947.5</c:v>
                </c:pt>
                <c:pt idx="87">
                  <c:v>1946.5</c:v>
                </c:pt>
                <c:pt idx="88">
                  <c:v>1945.5</c:v>
                </c:pt>
                <c:pt idx="89">
                  <c:v>1944.5</c:v>
                </c:pt>
                <c:pt idx="90">
                  <c:v>1944</c:v>
                </c:pt>
                <c:pt idx="91">
                  <c:v>1943</c:v>
                </c:pt>
                <c:pt idx="92">
                  <c:v>1942.5</c:v>
                </c:pt>
                <c:pt idx="93">
                  <c:v>1941.5</c:v>
                </c:pt>
                <c:pt idx="94">
                  <c:v>1940.5</c:v>
                </c:pt>
                <c:pt idx="95">
                  <c:v>1939.5</c:v>
                </c:pt>
                <c:pt idx="96">
                  <c:v>1938.5</c:v>
                </c:pt>
                <c:pt idx="97">
                  <c:v>1937.5</c:v>
                </c:pt>
                <c:pt idx="98">
                  <c:v>1936.5</c:v>
                </c:pt>
                <c:pt idx="99">
                  <c:v>1935.5</c:v>
                </c:pt>
                <c:pt idx="100">
                  <c:v>1934.5</c:v>
                </c:pt>
                <c:pt idx="101">
                  <c:v>1933.5</c:v>
                </c:pt>
                <c:pt idx="102">
                  <c:v>1932.5</c:v>
                </c:pt>
                <c:pt idx="103">
                  <c:v>1931.5</c:v>
                </c:pt>
                <c:pt idx="104">
                  <c:v>1930.5</c:v>
                </c:pt>
                <c:pt idx="105">
                  <c:v>1929.5</c:v>
                </c:pt>
                <c:pt idx="106">
                  <c:v>1928.5</c:v>
                </c:pt>
                <c:pt idx="107">
                  <c:v>1927.5</c:v>
                </c:pt>
              </c:numCache>
            </c:numRef>
          </c:xVal>
          <c:yVal>
            <c:numRef>
              <c:f>Sheet1!$A$3:$A$110</c:f>
              <c:numCache>
                <c:formatCode>General</c:formatCode>
                <c:ptCount val="108"/>
                <c:pt idx="0">
                  <c:v>0</c:v>
                </c:pt>
                <c:pt idx="1">
                  <c:v>0.43343848580441641</c:v>
                </c:pt>
                <c:pt idx="2">
                  <c:v>0.6</c:v>
                </c:pt>
                <c:pt idx="3">
                  <c:v>0.80820189274447951</c:v>
                </c:pt>
                <c:pt idx="4">
                  <c:v>1.1100946372239748</c:v>
                </c:pt>
                <c:pt idx="5">
                  <c:v>1.41198738170347</c:v>
                </c:pt>
                <c:pt idx="6">
                  <c:v>1.7347003154574132</c:v>
                </c:pt>
                <c:pt idx="7">
                  <c:v>1.9220820189274446</c:v>
                </c:pt>
                <c:pt idx="8">
                  <c:v>2.3280757097791795</c:v>
                </c:pt>
                <c:pt idx="9">
                  <c:v>2.6716088328075713</c:v>
                </c:pt>
                <c:pt idx="10">
                  <c:v>2.786119873817035</c:v>
                </c:pt>
                <c:pt idx="11">
                  <c:v>2.9110410094637227</c:v>
                </c:pt>
                <c:pt idx="12">
                  <c:v>3.046372239747634</c:v>
                </c:pt>
                <c:pt idx="13">
                  <c:v>3.2858044164037854</c:v>
                </c:pt>
                <c:pt idx="14">
                  <c:v>3.4315457413249217</c:v>
                </c:pt>
                <c:pt idx="15">
                  <c:v>3.6085173501577286</c:v>
                </c:pt>
                <c:pt idx="16">
                  <c:v>3.9</c:v>
                </c:pt>
                <c:pt idx="17">
                  <c:v>4.0999999999999996</c:v>
                </c:pt>
                <c:pt idx="18">
                  <c:v>4.2734439834024887</c:v>
                </c:pt>
                <c:pt idx="19">
                  <c:v>4.3921161825726136</c:v>
                </c:pt>
                <c:pt idx="20">
                  <c:v>4.592946058091286</c:v>
                </c:pt>
                <c:pt idx="21">
                  <c:v>4.9124481327800824</c:v>
                </c:pt>
                <c:pt idx="22">
                  <c:v>5.1132780082987548</c:v>
                </c:pt>
                <c:pt idx="23">
                  <c:v>5.359751037344398</c:v>
                </c:pt>
                <c:pt idx="24">
                  <c:v>5.597095435684647</c:v>
                </c:pt>
                <c:pt idx="25">
                  <c:v>5.7705394190871369</c:v>
                </c:pt>
                <c:pt idx="26">
                  <c:v>6.0170124481327791</c:v>
                </c:pt>
                <c:pt idx="27">
                  <c:v>6.3</c:v>
                </c:pt>
                <c:pt idx="28">
                  <c:v>6.4484407484407482</c:v>
                </c:pt>
                <c:pt idx="29">
                  <c:v>6.6074844074844075</c:v>
                </c:pt>
                <c:pt idx="30">
                  <c:v>6.8513513513513509</c:v>
                </c:pt>
                <c:pt idx="31">
                  <c:v>7.0740124740124735</c:v>
                </c:pt>
                <c:pt idx="32">
                  <c:v>7.2754677754677752</c:v>
                </c:pt>
                <c:pt idx="33">
                  <c:v>7.5617463617463612</c:v>
                </c:pt>
                <c:pt idx="34">
                  <c:v>7.9010395010395005</c:v>
                </c:pt>
                <c:pt idx="35">
                  <c:v>8.2615384615384624</c:v>
                </c:pt>
                <c:pt idx="36">
                  <c:v>8.5584199584199592</c:v>
                </c:pt>
                <c:pt idx="37">
                  <c:v>8.7598752598752601</c:v>
                </c:pt>
                <c:pt idx="38">
                  <c:v>9.0779625779625785</c:v>
                </c:pt>
                <c:pt idx="39">
                  <c:v>9.3218295218295228</c:v>
                </c:pt>
                <c:pt idx="40">
                  <c:v>9.5975051975051979</c:v>
                </c:pt>
                <c:pt idx="41">
                  <c:v>9.7035343035343047</c:v>
                </c:pt>
                <c:pt idx="42">
                  <c:v>9.9049896049896056</c:v>
                </c:pt>
                <c:pt idx="43">
                  <c:v>10.17006237006237</c:v>
                </c:pt>
                <c:pt idx="44">
                  <c:v>10.382120582120583</c:v>
                </c:pt>
                <c:pt idx="45">
                  <c:v>10.604781704781704</c:v>
                </c:pt>
                <c:pt idx="46">
                  <c:v>10.880457380457381</c:v>
                </c:pt>
                <c:pt idx="47">
                  <c:v>11.103118503118505</c:v>
                </c:pt>
                <c:pt idx="48">
                  <c:v>11.20914760914761</c:v>
                </c:pt>
                <c:pt idx="49">
                  <c:v>11.3</c:v>
                </c:pt>
                <c:pt idx="50">
                  <c:v>11.4</c:v>
                </c:pt>
                <c:pt idx="51">
                  <c:v>11.527234927234927</c:v>
                </c:pt>
                <c:pt idx="52">
                  <c:v>11.665072765072765</c:v>
                </c:pt>
                <c:pt idx="53">
                  <c:v>11.9</c:v>
                </c:pt>
                <c:pt idx="54">
                  <c:v>12.410769230769231</c:v>
                </c:pt>
                <c:pt idx="55">
                  <c:v>12.521538461538462</c:v>
                </c:pt>
                <c:pt idx="56">
                  <c:v>12.761538461538462</c:v>
                </c:pt>
                <c:pt idx="57">
                  <c:v>12.9</c:v>
                </c:pt>
                <c:pt idx="58">
                  <c:v>13.241538461538461</c:v>
                </c:pt>
                <c:pt idx="59">
                  <c:v>13.5</c:v>
                </c:pt>
                <c:pt idx="60">
                  <c:v>13.719230769230769</c:v>
                </c:pt>
                <c:pt idx="61">
                  <c:v>13.86923076923077</c:v>
                </c:pt>
                <c:pt idx="62">
                  <c:v>14.1</c:v>
                </c:pt>
                <c:pt idx="63">
                  <c:v>14.284615384615385</c:v>
                </c:pt>
                <c:pt idx="64">
                  <c:v>14.4</c:v>
                </c:pt>
                <c:pt idx="65">
                  <c:v>14.47</c:v>
                </c:pt>
                <c:pt idx="66">
                  <c:v>14.67</c:v>
                </c:pt>
                <c:pt idx="67">
                  <c:v>14.86</c:v>
                </c:pt>
                <c:pt idx="68">
                  <c:v>14.96</c:v>
                </c:pt>
                <c:pt idx="69">
                  <c:v>15</c:v>
                </c:pt>
                <c:pt idx="70">
                  <c:v>15.104464285714286</c:v>
                </c:pt>
                <c:pt idx="71">
                  <c:v>15.220535714285715</c:v>
                </c:pt>
                <c:pt idx="72">
                  <c:v>15.417857142857143</c:v>
                </c:pt>
                <c:pt idx="73">
                  <c:v>15.464285714285715</c:v>
                </c:pt>
                <c:pt idx="74">
                  <c:v>15.60357142857143</c:v>
                </c:pt>
                <c:pt idx="75">
                  <c:v>15.742857142857144</c:v>
                </c:pt>
                <c:pt idx="76">
                  <c:v>15.8125</c:v>
                </c:pt>
                <c:pt idx="77">
                  <c:v>16.3</c:v>
                </c:pt>
                <c:pt idx="78">
                  <c:v>16.43</c:v>
                </c:pt>
                <c:pt idx="79">
                  <c:v>16.559999999999999</c:v>
                </c:pt>
                <c:pt idx="80">
                  <c:v>16.670000000000002</c:v>
                </c:pt>
                <c:pt idx="81">
                  <c:v>17.079999999999998</c:v>
                </c:pt>
                <c:pt idx="82">
                  <c:v>17.28</c:v>
                </c:pt>
                <c:pt idx="83">
                  <c:v>19.079999999999998</c:v>
                </c:pt>
                <c:pt idx="84">
                  <c:v>19.57</c:v>
                </c:pt>
                <c:pt idx="85">
                  <c:v>19.690000000000001</c:v>
                </c:pt>
                <c:pt idx="86">
                  <c:v>19.95</c:v>
                </c:pt>
                <c:pt idx="87">
                  <c:v>20.079999999999998</c:v>
                </c:pt>
                <c:pt idx="88">
                  <c:v>20.190000000000001</c:v>
                </c:pt>
                <c:pt idx="89">
                  <c:v>20.49</c:v>
                </c:pt>
                <c:pt idx="90">
                  <c:v>20.72</c:v>
                </c:pt>
                <c:pt idx="91">
                  <c:v>20.92</c:v>
                </c:pt>
                <c:pt idx="92">
                  <c:v>21.09</c:v>
                </c:pt>
                <c:pt idx="93">
                  <c:v>21.33</c:v>
                </c:pt>
                <c:pt idx="94">
                  <c:v>21.45</c:v>
                </c:pt>
                <c:pt idx="95">
                  <c:v>21.59</c:v>
                </c:pt>
                <c:pt idx="96">
                  <c:v>22</c:v>
                </c:pt>
                <c:pt idx="97">
                  <c:v>22.34</c:v>
                </c:pt>
                <c:pt idx="98">
                  <c:v>22.44</c:v>
                </c:pt>
                <c:pt idx="99">
                  <c:v>22.55</c:v>
                </c:pt>
                <c:pt idx="100">
                  <c:v>22.61</c:v>
                </c:pt>
                <c:pt idx="101">
                  <c:v>22.9</c:v>
                </c:pt>
                <c:pt idx="102">
                  <c:v>22.99</c:v>
                </c:pt>
                <c:pt idx="103">
                  <c:v>23.13</c:v>
                </c:pt>
                <c:pt idx="104">
                  <c:v>23.3</c:v>
                </c:pt>
                <c:pt idx="105">
                  <c:v>23.53</c:v>
                </c:pt>
                <c:pt idx="106">
                  <c:v>23.74</c:v>
                </c:pt>
                <c:pt idx="107">
                  <c:v>23.94</c:v>
                </c:pt>
              </c:numCache>
            </c:numRef>
          </c:yVal>
          <c:smooth val="0"/>
        </c:ser>
        <c:ser>
          <c:idx val="3"/>
          <c:order val="3"/>
          <c:tx>
            <c:strRef>
              <c:f>Sheet1!$L$2</c:f>
              <c:strCache>
                <c:ptCount val="1"/>
                <c:pt idx="0">
                  <c:v>137Cs control point</c:v>
                </c:pt>
              </c:strCache>
            </c:strRef>
          </c:tx>
          <c:spPr>
            <a:ln w="41275" cap="sq">
              <a:solidFill>
                <a:schemeClr val="accent6"/>
              </a:solidFill>
              <a:miter lim="800000"/>
            </a:ln>
          </c:spPr>
          <c:marker>
            <c:symbol val="none"/>
          </c:marker>
          <c:xVal>
            <c:numRef>
              <c:f>Sheet1!$L$3:$L$110</c:f>
              <c:numCache>
                <c:formatCode>General</c:formatCode>
                <c:ptCount val="108"/>
                <c:pt idx="0">
                  <c:v>1963</c:v>
                </c:pt>
                <c:pt idx="1">
                  <c:v>1963</c:v>
                </c:pt>
                <c:pt idx="2">
                  <c:v>1963</c:v>
                </c:pt>
                <c:pt idx="4">
                  <c:v>1954</c:v>
                </c:pt>
                <c:pt idx="5">
                  <c:v>1954</c:v>
                </c:pt>
              </c:numCache>
            </c:numRef>
          </c:xVal>
          <c:yVal>
            <c:numRef>
              <c:f>Sheet1!$K$3:$K$110</c:f>
              <c:numCache>
                <c:formatCode>General</c:formatCode>
                <c:ptCount val="108"/>
                <c:pt idx="0">
                  <c:v>13.399999999999999</c:v>
                </c:pt>
                <c:pt idx="1">
                  <c:v>14</c:v>
                </c:pt>
                <c:pt idx="2">
                  <c:v>14.625</c:v>
                </c:pt>
                <c:pt idx="4">
                  <c:v>15.25</c:v>
                </c:pt>
                <c:pt idx="5">
                  <c:v>15.875</c:v>
                </c:pt>
                <c:pt idx="6">
                  <c:v>15.5625</c:v>
                </c:pt>
              </c:numCache>
            </c:numRef>
          </c:yVal>
          <c:smooth val="0"/>
        </c:ser>
        <c:ser>
          <c:idx val="4"/>
          <c:order val="4"/>
          <c:tx>
            <c:strRef>
              <c:f>Sheet1!$D$2</c:f>
              <c:strCache>
                <c:ptCount val="1"/>
                <c:pt idx="0">
                  <c:v>Probability of final age model (68.2% )</c:v>
                </c:pt>
              </c:strCache>
            </c:strRef>
          </c:tx>
          <c:spPr>
            <a:ln w="12700">
              <a:solidFill>
                <a:schemeClr val="tx1"/>
              </a:solidFill>
              <a:prstDash val="dash"/>
            </a:ln>
          </c:spPr>
          <c:marker>
            <c:symbol val="none"/>
          </c:marker>
          <c:xVal>
            <c:numRef>
              <c:f>Sheet1!$D$3:$D$110</c:f>
              <c:numCache>
                <c:formatCode>General</c:formatCode>
                <c:ptCount val="108"/>
                <c:pt idx="0">
                  <c:v>2011.5</c:v>
                </c:pt>
                <c:pt idx="1">
                  <c:v>2010.5</c:v>
                </c:pt>
                <c:pt idx="2">
                  <c:v>2009.5</c:v>
                </c:pt>
                <c:pt idx="3">
                  <c:v>2009.5</c:v>
                </c:pt>
                <c:pt idx="4">
                  <c:v>2008.5</c:v>
                </c:pt>
                <c:pt idx="5">
                  <c:v>2007.05</c:v>
                </c:pt>
                <c:pt idx="6">
                  <c:v>2006.05</c:v>
                </c:pt>
                <c:pt idx="7">
                  <c:v>2005.05</c:v>
                </c:pt>
                <c:pt idx="8">
                  <c:v>2004.05</c:v>
                </c:pt>
                <c:pt idx="9">
                  <c:v>2003.93813</c:v>
                </c:pt>
                <c:pt idx="10">
                  <c:v>2003.05</c:v>
                </c:pt>
                <c:pt idx="11">
                  <c:v>2002.05</c:v>
                </c:pt>
                <c:pt idx="12">
                  <c:v>2001.05</c:v>
                </c:pt>
                <c:pt idx="13">
                  <c:v>2000.05</c:v>
                </c:pt>
                <c:pt idx="14">
                  <c:v>1999.05</c:v>
                </c:pt>
                <c:pt idx="15">
                  <c:v>1999.05</c:v>
                </c:pt>
                <c:pt idx="16">
                  <c:v>1998.7550200000001</c:v>
                </c:pt>
                <c:pt idx="17">
                  <c:v>1997.8602699999999</c:v>
                </c:pt>
                <c:pt idx="18">
                  <c:v>1997.05</c:v>
                </c:pt>
                <c:pt idx="19">
                  <c:v>1996.05</c:v>
                </c:pt>
                <c:pt idx="20">
                  <c:v>1995.05</c:v>
                </c:pt>
                <c:pt idx="21">
                  <c:v>1995.05</c:v>
                </c:pt>
                <c:pt idx="22">
                  <c:v>1993.9</c:v>
                </c:pt>
                <c:pt idx="23">
                  <c:v>1992.9</c:v>
                </c:pt>
                <c:pt idx="24">
                  <c:v>1991.9</c:v>
                </c:pt>
                <c:pt idx="25">
                  <c:v>1990.9</c:v>
                </c:pt>
                <c:pt idx="26">
                  <c:v>1989.9</c:v>
                </c:pt>
                <c:pt idx="27">
                  <c:v>1989.70479</c:v>
                </c:pt>
                <c:pt idx="28">
                  <c:v>1988.9</c:v>
                </c:pt>
                <c:pt idx="29">
                  <c:v>1988.9</c:v>
                </c:pt>
                <c:pt idx="30">
                  <c:v>1987.9</c:v>
                </c:pt>
                <c:pt idx="31">
                  <c:v>1986.9</c:v>
                </c:pt>
                <c:pt idx="32">
                  <c:v>1985.9</c:v>
                </c:pt>
                <c:pt idx="33">
                  <c:v>1984.9</c:v>
                </c:pt>
                <c:pt idx="34">
                  <c:v>1983.9</c:v>
                </c:pt>
                <c:pt idx="35">
                  <c:v>1982.9</c:v>
                </c:pt>
                <c:pt idx="36">
                  <c:v>1982.9</c:v>
                </c:pt>
                <c:pt idx="37">
                  <c:v>1981.9</c:v>
                </c:pt>
                <c:pt idx="38">
                  <c:v>1980.9</c:v>
                </c:pt>
                <c:pt idx="39">
                  <c:v>1979.9</c:v>
                </c:pt>
                <c:pt idx="40">
                  <c:v>1978.9</c:v>
                </c:pt>
                <c:pt idx="41">
                  <c:v>1977.9</c:v>
                </c:pt>
                <c:pt idx="42">
                  <c:v>1976.9</c:v>
                </c:pt>
                <c:pt idx="43">
                  <c:v>1976.55</c:v>
                </c:pt>
                <c:pt idx="44">
                  <c:v>1976.3273999999999</c:v>
                </c:pt>
                <c:pt idx="45">
                  <c:v>1976.32466</c:v>
                </c:pt>
                <c:pt idx="46">
                  <c:v>1975.2796800000001</c:v>
                </c:pt>
                <c:pt idx="47">
                  <c:v>1973.15</c:v>
                </c:pt>
                <c:pt idx="48">
                  <c:v>1972.15</c:v>
                </c:pt>
                <c:pt idx="49">
                  <c:v>1971.9438399999999</c:v>
                </c:pt>
                <c:pt idx="50">
                  <c:v>1971.7689499999999</c:v>
                </c:pt>
                <c:pt idx="51">
                  <c:v>1970.15</c:v>
                </c:pt>
                <c:pt idx="52">
                  <c:v>1969.15</c:v>
                </c:pt>
                <c:pt idx="53">
                  <c:v>1968.15</c:v>
                </c:pt>
                <c:pt idx="54">
                  <c:v>1967.15</c:v>
                </c:pt>
                <c:pt idx="55">
                  <c:v>1966.15</c:v>
                </c:pt>
                <c:pt idx="56">
                  <c:v>1966.15</c:v>
                </c:pt>
                <c:pt idx="57">
                  <c:v>1965.15</c:v>
                </c:pt>
                <c:pt idx="58">
                  <c:v>1964.9606100000001</c:v>
                </c:pt>
                <c:pt idx="59">
                  <c:v>1964.9274</c:v>
                </c:pt>
                <c:pt idx="60">
                  <c:v>1964.4</c:v>
                </c:pt>
                <c:pt idx="61">
                  <c:v>1963.4</c:v>
                </c:pt>
                <c:pt idx="62">
                  <c:v>1962.4</c:v>
                </c:pt>
                <c:pt idx="63">
                  <c:v>1961.4</c:v>
                </c:pt>
                <c:pt idx="64">
                  <c:v>1961.4</c:v>
                </c:pt>
                <c:pt idx="65">
                  <c:v>1961.4</c:v>
                </c:pt>
                <c:pt idx="66">
                  <c:v>1960.15</c:v>
                </c:pt>
                <c:pt idx="67">
                  <c:v>1959.15</c:v>
                </c:pt>
                <c:pt idx="68">
                  <c:v>1958.85502</c:v>
                </c:pt>
                <c:pt idx="69">
                  <c:v>1958.15</c:v>
                </c:pt>
                <c:pt idx="70">
                  <c:v>1957.15</c:v>
                </c:pt>
                <c:pt idx="71">
                  <c:v>1956.15</c:v>
                </c:pt>
                <c:pt idx="72">
                  <c:v>1955.15</c:v>
                </c:pt>
                <c:pt idx="73">
                  <c:v>1955.15</c:v>
                </c:pt>
                <c:pt idx="74">
                  <c:v>1955.15</c:v>
                </c:pt>
                <c:pt idx="75">
                  <c:v>1954.15</c:v>
                </c:pt>
                <c:pt idx="76">
                  <c:v>1953.15</c:v>
                </c:pt>
                <c:pt idx="77">
                  <c:v>1953.3184900000001</c:v>
                </c:pt>
                <c:pt idx="78">
                  <c:v>1952.5</c:v>
                </c:pt>
                <c:pt idx="79">
                  <c:v>1951.5</c:v>
                </c:pt>
                <c:pt idx="80">
                  <c:v>1950.25</c:v>
                </c:pt>
                <c:pt idx="81">
                  <c:v>1949.25</c:v>
                </c:pt>
                <c:pt idx="82">
                  <c:v>1948.25</c:v>
                </c:pt>
                <c:pt idx="83">
                  <c:v>1938.25</c:v>
                </c:pt>
                <c:pt idx="84">
                  <c:v>1937.25</c:v>
                </c:pt>
                <c:pt idx="85">
                  <c:v>1936.25</c:v>
                </c:pt>
                <c:pt idx="86">
                  <c:v>1935.25</c:v>
                </c:pt>
                <c:pt idx="87">
                  <c:v>1934.25</c:v>
                </c:pt>
                <c:pt idx="88">
                  <c:v>1933.25</c:v>
                </c:pt>
                <c:pt idx="89">
                  <c:v>1932.25</c:v>
                </c:pt>
                <c:pt idx="90">
                  <c:v>1931.5</c:v>
                </c:pt>
                <c:pt idx="91">
                  <c:v>1931</c:v>
                </c:pt>
                <c:pt idx="92">
                  <c:v>1930.25</c:v>
                </c:pt>
                <c:pt idx="93">
                  <c:v>1929.75</c:v>
                </c:pt>
                <c:pt idx="94">
                  <c:v>1928.75</c:v>
                </c:pt>
                <c:pt idx="95">
                  <c:v>1927.75</c:v>
                </c:pt>
                <c:pt idx="96">
                  <c:v>1926.75</c:v>
                </c:pt>
                <c:pt idx="97">
                  <c:v>1925.75</c:v>
                </c:pt>
                <c:pt idx="98">
                  <c:v>1924.75</c:v>
                </c:pt>
                <c:pt idx="99">
                  <c:v>1923.75</c:v>
                </c:pt>
                <c:pt idx="100">
                  <c:v>1922.75</c:v>
                </c:pt>
                <c:pt idx="101">
                  <c:v>1921.75</c:v>
                </c:pt>
                <c:pt idx="102">
                  <c:v>1920.75</c:v>
                </c:pt>
                <c:pt idx="103">
                  <c:v>1919.75</c:v>
                </c:pt>
                <c:pt idx="104">
                  <c:v>1918.75</c:v>
                </c:pt>
                <c:pt idx="105">
                  <c:v>1917.75</c:v>
                </c:pt>
                <c:pt idx="106">
                  <c:v>1916.75</c:v>
                </c:pt>
                <c:pt idx="107">
                  <c:v>1915.75</c:v>
                </c:pt>
              </c:numCache>
            </c:numRef>
          </c:xVal>
          <c:yVal>
            <c:numRef>
              <c:f>Sheet1!$A$3:$A$110</c:f>
              <c:numCache>
                <c:formatCode>General</c:formatCode>
                <c:ptCount val="108"/>
                <c:pt idx="0">
                  <c:v>0</c:v>
                </c:pt>
                <c:pt idx="1">
                  <c:v>0.43343848580441641</c:v>
                </c:pt>
                <c:pt idx="2">
                  <c:v>0.6</c:v>
                </c:pt>
                <c:pt idx="3">
                  <c:v>0.80820189274447951</c:v>
                </c:pt>
                <c:pt idx="4">
                  <c:v>1.1100946372239748</c:v>
                </c:pt>
                <c:pt idx="5">
                  <c:v>1.41198738170347</c:v>
                </c:pt>
                <c:pt idx="6">
                  <c:v>1.7347003154574132</c:v>
                </c:pt>
                <c:pt idx="7">
                  <c:v>1.9220820189274446</c:v>
                </c:pt>
                <c:pt idx="8">
                  <c:v>2.3280757097791795</c:v>
                </c:pt>
                <c:pt idx="9">
                  <c:v>2.6716088328075713</c:v>
                </c:pt>
                <c:pt idx="10">
                  <c:v>2.786119873817035</c:v>
                </c:pt>
                <c:pt idx="11">
                  <c:v>2.9110410094637227</c:v>
                </c:pt>
                <c:pt idx="12">
                  <c:v>3.046372239747634</c:v>
                </c:pt>
                <c:pt idx="13">
                  <c:v>3.2858044164037854</c:v>
                </c:pt>
                <c:pt idx="14">
                  <c:v>3.4315457413249217</c:v>
                </c:pt>
                <c:pt idx="15">
                  <c:v>3.6085173501577286</c:v>
                </c:pt>
                <c:pt idx="16">
                  <c:v>3.9</c:v>
                </c:pt>
                <c:pt idx="17">
                  <c:v>4.0999999999999996</c:v>
                </c:pt>
                <c:pt idx="18">
                  <c:v>4.2734439834024887</c:v>
                </c:pt>
                <c:pt idx="19">
                  <c:v>4.3921161825726136</c:v>
                </c:pt>
                <c:pt idx="20">
                  <c:v>4.592946058091286</c:v>
                </c:pt>
                <c:pt idx="21">
                  <c:v>4.9124481327800824</c:v>
                </c:pt>
                <c:pt idx="22">
                  <c:v>5.1132780082987548</c:v>
                </c:pt>
                <c:pt idx="23">
                  <c:v>5.359751037344398</c:v>
                </c:pt>
                <c:pt idx="24">
                  <c:v>5.597095435684647</c:v>
                </c:pt>
                <c:pt idx="25">
                  <c:v>5.7705394190871369</c:v>
                </c:pt>
                <c:pt idx="26">
                  <c:v>6.0170124481327791</c:v>
                </c:pt>
                <c:pt idx="27">
                  <c:v>6.3</c:v>
                </c:pt>
                <c:pt idx="28">
                  <c:v>6.4484407484407482</c:v>
                </c:pt>
                <c:pt idx="29">
                  <c:v>6.6074844074844075</c:v>
                </c:pt>
                <c:pt idx="30">
                  <c:v>6.8513513513513509</c:v>
                </c:pt>
                <c:pt idx="31">
                  <c:v>7.0740124740124735</c:v>
                </c:pt>
                <c:pt idx="32">
                  <c:v>7.2754677754677752</c:v>
                </c:pt>
                <c:pt idx="33">
                  <c:v>7.5617463617463612</c:v>
                </c:pt>
                <c:pt idx="34">
                  <c:v>7.9010395010395005</c:v>
                </c:pt>
                <c:pt idx="35">
                  <c:v>8.2615384615384624</c:v>
                </c:pt>
                <c:pt idx="36">
                  <c:v>8.5584199584199592</c:v>
                </c:pt>
                <c:pt idx="37">
                  <c:v>8.7598752598752601</c:v>
                </c:pt>
                <c:pt idx="38">
                  <c:v>9.0779625779625785</c:v>
                </c:pt>
                <c:pt idx="39">
                  <c:v>9.3218295218295228</c:v>
                </c:pt>
                <c:pt idx="40">
                  <c:v>9.5975051975051979</c:v>
                </c:pt>
                <c:pt idx="41">
                  <c:v>9.7035343035343047</c:v>
                </c:pt>
                <c:pt idx="42">
                  <c:v>9.9049896049896056</c:v>
                </c:pt>
                <c:pt idx="43">
                  <c:v>10.17006237006237</c:v>
                </c:pt>
                <c:pt idx="44">
                  <c:v>10.382120582120583</c:v>
                </c:pt>
                <c:pt idx="45">
                  <c:v>10.604781704781704</c:v>
                </c:pt>
                <c:pt idx="46">
                  <c:v>10.880457380457381</c:v>
                </c:pt>
                <c:pt idx="47">
                  <c:v>11.103118503118505</c:v>
                </c:pt>
                <c:pt idx="48">
                  <c:v>11.20914760914761</c:v>
                </c:pt>
                <c:pt idx="49">
                  <c:v>11.3</c:v>
                </c:pt>
                <c:pt idx="50">
                  <c:v>11.4</c:v>
                </c:pt>
                <c:pt idx="51">
                  <c:v>11.527234927234927</c:v>
                </c:pt>
                <c:pt idx="52">
                  <c:v>11.665072765072765</c:v>
                </c:pt>
                <c:pt idx="53">
                  <c:v>11.9</c:v>
                </c:pt>
                <c:pt idx="54">
                  <c:v>12.410769230769231</c:v>
                </c:pt>
                <c:pt idx="55">
                  <c:v>12.521538461538462</c:v>
                </c:pt>
                <c:pt idx="56">
                  <c:v>12.761538461538462</c:v>
                </c:pt>
                <c:pt idx="57">
                  <c:v>12.9</c:v>
                </c:pt>
                <c:pt idx="58">
                  <c:v>13.241538461538461</c:v>
                </c:pt>
                <c:pt idx="59">
                  <c:v>13.5</c:v>
                </c:pt>
                <c:pt idx="60">
                  <c:v>13.719230769230769</c:v>
                </c:pt>
                <c:pt idx="61">
                  <c:v>13.86923076923077</c:v>
                </c:pt>
                <c:pt idx="62">
                  <c:v>14.1</c:v>
                </c:pt>
                <c:pt idx="63">
                  <c:v>14.284615384615385</c:v>
                </c:pt>
                <c:pt idx="64">
                  <c:v>14.4</c:v>
                </c:pt>
                <c:pt idx="65">
                  <c:v>14.47</c:v>
                </c:pt>
                <c:pt idx="66">
                  <c:v>14.67</c:v>
                </c:pt>
                <c:pt idx="67">
                  <c:v>14.86</c:v>
                </c:pt>
                <c:pt idx="68">
                  <c:v>14.96</c:v>
                </c:pt>
                <c:pt idx="69">
                  <c:v>15</c:v>
                </c:pt>
                <c:pt idx="70">
                  <c:v>15.104464285714286</c:v>
                </c:pt>
                <c:pt idx="71">
                  <c:v>15.220535714285715</c:v>
                </c:pt>
                <c:pt idx="72">
                  <c:v>15.417857142857143</c:v>
                </c:pt>
                <c:pt idx="73">
                  <c:v>15.464285714285715</c:v>
                </c:pt>
                <c:pt idx="74">
                  <c:v>15.60357142857143</c:v>
                </c:pt>
                <c:pt idx="75">
                  <c:v>15.742857142857144</c:v>
                </c:pt>
                <c:pt idx="76">
                  <c:v>15.8125</c:v>
                </c:pt>
                <c:pt idx="77">
                  <c:v>16.3</c:v>
                </c:pt>
                <c:pt idx="78">
                  <c:v>16.43</c:v>
                </c:pt>
                <c:pt idx="79">
                  <c:v>16.559999999999999</c:v>
                </c:pt>
                <c:pt idx="80">
                  <c:v>16.670000000000002</c:v>
                </c:pt>
                <c:pt idx="81">
                  <c:v>17.079999999999998</c:v>
                </c:pt>
                <c:pt idx="82">
                  <c:v>17.28</c:v>
                </c:pt>
                <c:pt idx="83">
                  <c:v>19.079999999999998</c:v>
                </c:pt>
                <c:pt idx="84">
                  <c:v>19.57</c:v>
                </c:pt>
                <c:pt idx="85">
                  <c:v>19.690000000000001</c:v>
                </c:pt>
                <c:pt idx="86">
                  <c:v>19.95</c:v>
                </c:pt>
                <c:pt idx="87">
                  <c:v>20.079999999999998</c:v>
                </c:pt>
                <c:pt idx="88">
                  <c:v>20.190000000000001</c:v>
                </c:pt>
                <c:pt idx="89">
                  <c:v>20.49</c:v>
                </c:pt>
                <c:pt idx="90">
                  <c:v>20.72</c:v>
                </c:pt>
                <c:pt idx="91">
                  <c:v>20.92</c:v>
                </c:pt>
                <c:pt idx="92">
                  <c:v>21.09</c:v>
                </c:pt>
                <c:pt idx="93">
                  <c:v>21.33</c:v>
                </c:pt>
                <c:pt idx="94">
                  <c:v>21.45</c:v>
                </c:pt>
                <c:pt idx="95">
                  <c:v>21.59</c:v>
                </c:pt>
                <c:pt idx="96">
                  <c:v>22</c:v>
                </c:pt>
                <c:pt idx="97">
                  <c:v>22.34</c:v>
                </c:pt>
                <c:pt idx="98">
                  <c:v>22.44</c:v>
                </c:pt>
                <c:pt idx="99">
                  <c:v>22.55</c:v>
                </c:pt>
                <c:pt idx="100">
                  <c:v>22.61</c:v>
                </c:pt>
                <c:pt idx="101">
                  <c:v>22.9</c:v>
                </c:pt>
                <c:pt idx="102">
                  <c:v>22.99</c:v>
                </c:pt>
                <c:pt idx="103">
                  <c:v>23.13</c:v>
                </c:pt>
                <c:pt idx="104">
                  <c:v>23.3</c:v>
                </c:pt>
                <c:pt idx="105">
                  <c:v>23.53</c:v>
                </c:pt>
                <c:pt idx="106">
                  <c:v>23.74</c:v>
                </c:pt>
                <c:pt idx="107">
                  <c:v>23.94</c:v>
                </c:pt>
              </c:numCache>
            </c:numRef>
          </c:yVal>
          <c:smooth val="0"/>
        </c:ser>
        <c:dLbls>
          <c:showLegendKey val="0"/>
          <c:showVal val="0"/>
          <c:showCatName val="0"/>
          <c:showSerName val="0"/>
          <c:showPercent val="0"/>
          <c:showBubbleSize val="0"/>
        </c:dLbls>
        <c:axId val="223255936"/>
        <c:axId val="223274112"/>
      </c:scatterChart>
      <c:valAx>
        <c:axId val="223255936"/>
        <c:scaling>
          <c:orientation val="maxMin"/>
          <c:max val="2015"/>
          <c:min val="1920"/>
        </c:scaling>
        <c:delete val="0"/>
        <c:axPos val="t"/>
        <c:numFmt formatCode="General" sourceLinked="1"/>
        <c:majorTickMark val="cross"/>
        <c:minorTickMark val="in"/>
        <c:tickLblPos val="nextTo"/>
        <c:spPr>
          <a:ln>
            <a:solidFill>
              <a:schemeClr val="tx1"/>
            </a:solidFill>
          </a:ln>
        </c:spPr>
        <c:crossAx val="223274112"/>
        <c:crosses val="autoZero"/>
        <c:crossBetween val="midCat"/>
        <c:majorUnit val="20"/>
        <c:minorUnit val="5"/>
      </c:valAx>
      <c:valAx>
        <c:axId val="223274112"/>
        <c:scaling>
          <c:orientation val="maxMin"/>
          <c:max val="25"/>
          <c:min val="0"/>
        </c:scaling>
        <c:delete val="0"/>
        <c:axPos val="l"/>
        <c:numFmt formatCode="General" sourceLinked="1"/>
        <c:majorTickMark val="cross"/>
        <c:minorTickMark val="in"/>
        <c:tickLblPos val="none"/>
        <c:spPr>
          <a:ln>
            <a:solidFill>
              <a:schemeClr val="tx1"/>
            </a:solidFill>
          </a:ln>
        </c:spPr>
        <c:crossAx val="223255936"/>
        <c:crosses val="max"/>
        <c:crossBetween val="midCat"/>
        <c:majorUnit val="5"/>
        <c:minorUnit val="1"/>
      </c:valAx>
      <c:spPr>
        <a:ln>
          <a:solidFill>
            <a:schemeClr val="tx1"/>
          </a:solidFill>
        </a:ln>
      </c:spPr>
    </c:plotArea>
    <c:legend>
      <c:legendPos val="r"/>
      <c:legendEntry>
        <c:idx val="0"/>
        <c:delete val="1"/>
      </c:legendEntry>
      <c:legendEntry>
        <c:idx val="5"/>
        <c:delete val="1"/>
      </c:legendEntry>
      <c:layout>
        <c:manualLayout>
          <c:xMode val="edge"/>
          <c:yMode val="edge"/>
          <c:x val="0.15083858832950459"/>
          <c:y val="0.74371403469700814"/>
          <c:w val="0.64200396003131188"/>
          <c:h val="0.12587014690635875"/>
        </c:manualLayout>
      </c:layout>
      <c:overlay val="1"/>
      <c:txPr>
        <a:bodyPr/>
        <a:lstStyle/>
        <a:p>
          <a:pPr>
            <a:defRPr sz="800"/>
          </a:pPr>
          <a:endParaRPr lang="ja-JP"/>
        </a:p>
      </c:txPr>
    </c:legend>
    <c:plotVisOnly val="1"/>
    <c:dispBlanksAs val="gap"/>
    <c:showDLblsOverMax val="0"/>
  </c:chart>
  <c:spPr>
    <a:noFill/>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3313" cy="34021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622594" y="0"/>
            <a:ext cx="4303313" cy="340210"/>
          </a:xfrm>
          <a:prstGeom prst="rect">
            <a:avLst/>
          </a:prstGeom>
        </p:spPr>
        <p:txBody>
          <a:bodyPr vert="horz" lIns="91440" tIns="45720" rIns="91440" bIns="45720" rtlCol="0"/>
          <a:lstStyle>
            <a:lvl1pPr algn="r">
              <a:defRPr sz="1200"/>
            </a:lvl1pPr>
          </a:lstStyle>
          <a:p>
            <a:fld id="{DAA62901-41E4-4C50-95C1-6C2E588B6968}" type="datetimeFigureOut">
              <a:rPr kumimoji="1" lang="ja-JP" altLang="en-US" smtClean="0"/>
              <a:t>2015/12/28</a:t>
            </a:fld>
            <a:endParaRPr kumimoji="1" lang="ja-JP" altLang="en-US"/>
          </a:p>
        </p:txBody>
      </p:sp>
      <p:sp>
        <p:nvSpPr>
          <p:cNvPr id="4" name="フッター プレースホルダー 3"/>
          <p:cNvSpPr>
            <a:spLocks noGrp="1"/>
          </p:cNvSpPr>
          <p:nvPr>
            <p:ph type="ftr" sz="quarter" idx="2"/>
          </p:nvPr>
        </p:nvSpPr>
        <p:spPr>
          <a:xfrm>
            <a:off x="0" y="6456378"/>
            <a:ext cx="4303313" cy="34021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622594" y="6456378"/>
            <a:ext cx="4303313" cy="340210"/>
          </a:xfrm>
          <a:prstGeom prst="rect">
            <a:avLst/>
          </a:prstGeom>
        </p:spPr>
        <p:txBody>
          <a:bodyPr vert="horz" lIns="91440" tIns="45720" rIns="91440" bIns="45720" rtlCol="0" anchor="b"/>
          <a:lstStyle>
            <a:lvl1pPr algn="r">
              <a:defRPr sz="1200"/>
            </a:lvl1pPr>
          </a:lstStyle>
          <a:p>
            <a:fld id="{3336CA14-902F-4570-AE48-2000DC7359B4}" type="slidenum">
              <a:rPr kumimoji="1" lang="ja-JP" altLang="en-US" smtClean="0"/>
              <a:t>‹#›</a:t>
            </a:fld>
            <a:endParaRPr kumimoji="1" lang="ja-JP" altLang="en-US"/>
          </a:p>
        </p:txBody>
      </p:sp>
    </p:spTree>
    <p:extLst>
      <p:ext uri="{BB962C8B-B14F-4D97-AF65-F5344CB8AC3E}">
        <p14:creationId xmlns:p14="http://schemas.microsoft.com/office/powerpoint/2010/main" val="24650063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3313" cy="340210"/>
          </a:xfrm>
          <a:prstGeom prst="rect">
            <a:avLst/>
          </a:prstGeom>
        </p:spPr>
        <p:txBody>
          <a:bodyPr vert="horz" lIns="91426" tIns="45714" rIns="91426"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2596" y="0"/>
            <a:ext cx="4303313" cy="340210"/>
          </a:xfrm>
          <a:prstGeom prst="rect">
            <a:avLst/>
          </a:prstGeom>
        </p:spPr>
        <p:txBody>
          <a:bodyPr vert="horz" lIns="91426" tIns="45714" rIns="91426" bIns="45714" rtlCol="0"/>
          <a:lstStyle>
            <a:lvl1pPr algn="r">
              <a:defRPr sz="1200"/>
            </a:lvl1pPr>
          </a:lstStyle>
          <a:p>
            <a:fld id="{B8C3B844-A433-4E69-8CF9-02ECD7577314}" type="datetimeFigureOut">
              <a:rPr kumimoji="1" lang="ja-JP" altLang="en-US" smtClean="0"/>
              <a:t>2015/12/28</a:t>
            </a:fld>
            <a:endParaRPr kumimoji="1" lang="ja-JP" altLang="en-US"/>
          </a:p>
        </p:txBody>
      </p:sp>
      <p:sp>
        <p:nvSpPr>
          <p:cNvPr id="4" name="スライド イメージ プレースホルダー 3"/>
          <p:cNvSpPr>
            <a:spLocks noGrp="1" noRot="1" noChangeAspect="1"/>
          </p:cNvSpPr>
          <p:nvPr>
            <p:ph type="sldImg" idx="2"/>
          </p:nvPr>
        </p:nvSpPr>
        <p:spPr>
          <a:xfrm>
            <a:off x="4081463" y="509588"/>
            <a:ext cx="1765300" cy="2549525"/>
          </a:xfrm>
          <a:prstGeom prst="rect">
            <a:avLst/>
          </a:prstGeom>
          <a:noFill/>
          <a:ln w="12700">
            <a:solidFill>
              <a:prstClr val="black"/>
            </a:solidFill>
          </a:ln>
        </p:spPr>
        <p:txBody>
          <a:bodyPr vert="horz" lIns="91426" tIns="45714" rIns="91426" bIns="45714" rtlCol="0" anchor="ctr"/>
          <a:lstStyle/>
          <a:p>
            <a:endParaRPr lang="ja-JP" altLang="en-US"/>
          </a:p>
        </p:txBody>
      </p:sp>
      <p:sp>
        <p:nvSpPr>
          <p:cNvPr id="5" name="ノート プレースホルダー 4"/>
          <p:cNvSpPr>
            <a:spLocks noGrp="1"/>
          </p:cNvSpPr>
          <p:nvPr>
            <p:ph type="body" sz="quarter" idx="3"/>
          </p:nvPr>
        </p:nvSpPr>
        <p:spPr>
          <a:xfrm>
            <a:off x="992361" y="3229277"/>
            <a:ext cx="7943507" cy="3058628"/>
          </a:xfrm>
          <a:prstGeom prst="rect">
            <a:avLst/>
          </a:prstGeom>
        </p:spPr>
        <p:txBody>
          <a:bodyPr vert="horz" lIns="91426" tIns="45714" rIns="91426" bIns="45714"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6456379"/>
            <a:ext cx="4303313" cy="340210"/>
          </a:xfrm>
          <a:prstGeom prst="rect">
            <a:avLst/>
          </a:prstGeom>
        </p:spPr>
        <p:txBody>
          <a:bodyPr vert="horz" lIns="91426" tIns="45714" rIns="91426"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2596" y="6456379"/>
            <a:ext cx="4303313" cy="340210"/>
          </a:xfrm>
          <a:prstGeom prst="rect">
            <a:avLst/>
          </a:prstGeom>
        </p:spPr>
        <p:txBody>
          <a:bodyPr vert="horz" lIns="91426" tIns="45714" rIns="91426" bIns="45714" rtlCol="0" anchor="b"/>
          <a:lstStyle>
            <a:lvl1pPr algn="r">
              <a:defRPr sz="1200"/>
            </a:lvl1pPr>
          </a:lstStyle>
          <a:p>
            <a:fld id="{2E9DA4F1-C4A2-4543-A067-2A623C12DB72}" type="slidenum">
              <a:rPr kumimoji="1" lang="ja-JP" altLang="en-US" smtClean="0"/>
              <a:t>‹#›</a:t>
            </a:fld>
            <a:endParaRPr kumimoji="1" lang="ja-JP" altLang="en-US"/>
          </a:p>
        </p:txBody>
      </p:sp>
    </p:spTree>
    <p:extLst>
      <p:ext uri="{BB962C8B-B14F-4D97-AF65-F5344CB8AC3E}">
        <p14:creationId xmlns:p14="http://schemas.microsoft.com/office/powerpoint/2010/main" val="6357847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182680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1626446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73264"/>
            <a:ext cx="1157288" cy="1220822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57175" y="573264"/>
            <a:ext cx="3357563" cy="1220822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2641692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2947322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2707783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2722626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1586127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467267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98087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725396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F537764-1515-4D3D-A782-067C343DFF55}" type="datetimeFigureOut">
              <a:rPr kumimoji="1" lang="ja-JP" altLang="en-US" smtClean="0"/>
              <a:t>2015/12/28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914095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2F537764-1515-4D3D-A782-067C343DFF55}" type="datetimeFigureOut">
              <a:rPr kumimoji="1" lang="ja-JP" altLang="en-US" smtClean="0"/>
              <a:t>2015/12/28</a:t>
            </a:fld>
            <a:endParaRPr kumimoji="1" lang="ja-JP" altLang="en-US"/>
          </a:p>
        </p:txBody>
      </p:sp>
      <p:sp>
        <p:nvSpPr>
          <p:cNvPr id="5" name="フッター プレースホルダー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AE53C734-E180-41B9-9EF7-5D10F7DDC017}" type="slidenum">
              <a:rPr kumimoji="1" lang="ja-JP" altLang="en-US" smtClean="0"/>
              <a:t>‹#›</a:t>
            </a:fld>
            <a:endParaRPr kumimoji="1" lang="ja-JP" altLang="en-US"/>
          </a:p>
        </p:txBody>
      </p:sp>
    </p:spTree>
    <p:extLst>
      <p:ext uri="{BB962C8B-B14F-4D97-AF65-F5344CB8AC3E}">
        <p14:creationId xmlns:p14="http://schemas.microsoft.com/office/powerpoint/2010/main" val="2552398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テキスト ボックス 106"/>
          <p:cNvSpPr txBox="1"/>
          <p:nvPr/>
        </p:nvSpPr>
        <p:spPr>
          <a:xfrm>
            <a:off x="4912148" y="797224"/>
            <a:ext cx="1417368" cy="230832"/>
          </a:xfrm>
          <a:prstGeom prst="rect">
            <a:avLst/>
          </a:prstGeom>
          <a:noFill/>
        </p:spPr>
        <p:txBody>
          <a:bodyPr wrap="square" rtlCol="0">
            <a:spAutoFit/>
          </a:bodyPr>
          <a:lstStyle/>
          <a:p>
            <a:pPr algn="ctr"/>
            <a:r>
              <a:rPr lang="en-US" altLang="ja-JP" sz="900" dirty="0" smtClean="0"/>
              <a:t>1999±2.5</a:t>
            </a:r>
            <a:r>
              <a:rPr kumimoji="1" lang="en-US" altLang="ja-JP" sz="900" dirty="0" smtClean="0"/>
              <a:t> / 1999.7 </a:t>
            </a:r>
            <a:endParaRPr kumimoji="1" lang="ja-JP" altLang="en-US" sz="900" dirty="0"/>
          </a:p>
        </p:txBody>
      </p:sp>
      <p:graphicFrame>
        <p:nvGraphicFramePr>
          <p:cNvPr id="26" name="グラフ 25"/>
          <p:cNvGraphicFramePr>
            <a:graphicFrameLocks/>
          </p:cNvGraphicFramePr>
          <p:nvPr>
            <p:extLst>
              <p:ext uri="{D42A27DB-BD31-4B8C-83A1-F6EECF244321}">
                <p14:modId xmlns:p14="http://schemas.microsoft.com/office/powerpoint/2010/main" val="1749841427"/>
              </p:ext>
            </p:extLst>
          </p:nvPr>
        </p:nvGraphicFramePr>
        <p:xfrm>
          <a:off x="2518834" y="342293"/>
          <a:ext cx="1682291" cy="36065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グラフ 26"/>
          <p:cNvGraphicFramePr>
            <a:graphicFrameLocks/>
          </p:cNvGraphicFramePr>
          <p:nvPr>
            <p:extLst>
              <p:ext uri="{D42A27DB-BD31-4B8C-83A1-F6EECF244321}">
                <p14:modId xmlns:p14="http://schemas.microsoft.com/office/powerpoint/2010/main" val="14912773"/>
              </p:ext>
            </p:extLst>
          </p:nvPr>
        </p:nvGraphicFramePr>
        <p:xfrm>
          <a:off x="3425813" y="342293"/>
          <a:ext cx="1682291" cy="3606527"/>
        </p:xfrm>
        <a:graphic>
          <a:graphicData uri="http://schemas.openxmlformats.org/drawingml/2006/chart">
            <c:chart xmlns:c="http://schemas.openxmlformats.org/drawingml/2006/chart" xmlns:r="http://schemas.openxmlformats.org/officeDocument/2006/relationships" r:id="rId3"/>
          </a:graphicData>
        </a:graphic>
      </p:graphicFrame>
      <p:pic>
        <p:nvPicPr>
          <p:cNvPr id="207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r="10007"/>
          <a:stretch/>
        </p:blipFill>
        <p:spPr bwMode="auto">
          <a:xfrm>
            <a:off x="193276" y="686252"/>
            <a:ext cx="4927364"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 name="テキスト ボックス 104"/>
          <p:cNvSpPr txBox="1"/>
          <p:nvPr/>
        </p:nvSpPr>
        <p:spPr>
          <a:xfrm>
            <a:off x="4675928" y="597199"/>
            <a:ext cx="1988840" cy="246221"/>
          </a:xfrm>
          <a:prstGeom prst="rect">
            <a:avLst/>
          </a:prstGeom>
          <a:noFill/>
        </p:spPr>
        <p:txBody>
          <a:bodyPr wrap="square" rtlCol="0">
            <a:spAutoFit/>
          </a:bodyPr>
          <a:lstStyle/>
          <a:p>
            <a:pPr algn="ctr"/>
            <a:r>
              <a:rPr kumimoji="1" lang="en-US" altLang="ja-JP" sz="1000" dirty="0" smtClean="0"/>
              <a:t>Varve count age / Fine tuned age </a:t>
            </a:r>
            <a:endParaRPr kumimoji="1" lang="ja-JP" altLang="en-US" sz="1000" dirty="0"/>
          </a:p>
        </p:txBody>
      </p:sp>
      <p:sp>
        <p:nvSpPr>
          <p:cNvPr id="120" name="テキスト ボックス 119"/>
          <p:cNvSpPr txBox="1"/>
          <p:nvPr/>
        </p:nvSpPr>
        <p:spPr>
          <a:xfrm>
            <a:off x="4912148" y="943274"/>
            <a:ext cx="1417368" cy="230832"/>
          </a:xfrm>
          <a:prstGeom prst="rect">
            <a:avLst/>
          </a:prstGeom>
          <a:noFill/>
        </p:spPr>
        <p:txBody>
          <a:bodyPr wrap="square" rtlCol="0">
            <a:spAutoFit/>
          </a:bodyPr>
          <a:lstStyle/>
          <a:p>
            <a:pPr algn="ctr"/>
            <a:r>
              <a:rPr lang="en-US" altLang="ja-JP" sz="900" dirty="0" smtClean="0"/>
              <a:t>1999±2.5</a:t>
            </a:r>
            <a:r>
              <a:rPr kumimoji="1" lang="en-US" altLang="ja-JP" sz="900" dirty="0" smtClean="0"/>
              <a:t> / 1998.8 </a:t>
            </a:r>
            <a:endParaRPr kumimoji="1" lang="ja-JP" altLang="en-US" sz="900" dirty="0"/>
          </a:p>
        </p:txBody>
      </p:sp>
      <p:sp>
        <p:nvSpPr>
          <p:cNvPr id="121" name="テキスト ボックス 120"/>
          <p:cNvSpPr txBox="1"/>
          <p:nvPr/>
        </p:nvSpPr>
        <p:spPr>
          <a:xfrm>
            <a:off x="4912148" y="1058690"/>
            <a:ext cx="1417368" cy="230832"/>
          </a:xfrm>
          <a:prstGeom prst="rect">
            <a:avLst/>
          </a:prstGeom>
          <a:noFill/>
        </p:spPr>
        <p:txBody>
          <a:bodyPr wrap="square" rtlCol="0">
            <a:spAutoFit/>
          </a:bodyPr>
          <a:lstStyle/>
          <a:p>
            <a:pPr algn="ctr"/>
            <a:r>
              <a:rPr lang="en-US" altLang="ja-JP" sz="900" dirty="0" smtClean="0"/>
              <a:t>1998±2.5</a:t>
            </a:r>
            <a:r>
              <a:rPr kumimoji="1" lang="en-US" altLang="ja-JP" sz="900" dirty="0" smtClean="0"/>
              <a:t> / 1998</a:t>
            </a:r>
            <a:endParaRPr kumimoji="1" lang="ja-JP" altLang="en-US" sz="900" dirty="0"/>
          </a:p>
        </p:txBody>
      </p:sp>
      <p:sp>
        <p:nvSpPr>
          <p:cNvPr id="122" name="テキスト ボックス 121"/>
          <p:cNvSpPr txBox="1"/>
          <p:nvPr/>
        </p:nvSpPr>
        <p:spPr>
          <a:xfrm>
            <a:off x="4912148" y="1176165"/>
            <a:ext cx="1417368" cy="230832"/>
          </a:xfrm>
          <a:prstGeom prst="rect">
            <a:avLst/>
          </a:prstGeom>
          <a:noFill/>
        </p:spPr>
        <p:txBody>
          <a:bodyPr wrap="square" rtlCol="0">
            <a:spAutoFit/>
          </a:bodyPr>
          <a:lstStyle/>
          <a:p>
            <a:pPr algn="ctr"/>
            <a:r>
              <a:rPr lang="en-US" altLang="ja-JP" sz="900" dirty="0" smtClean="0"/>
              <a:t>1997±2.5</a:t>
            </a:r>
            <a:r>
              <a:rPr kumimoji="1" lang="en-US" altLang="ja-JP" sz="900" dirty="0" smtClean="0"/>
              <a:t> / 1997</a:t>
            </a:r>
            <a:endParaRPr kumimoji="1" lang="ja-JP" altLang="en-US" sz="900" dirty="0"/>
          </a:p>
        </p:txBody>
      </p:sp>
      <p:sp>
        <p:nvSpPr>
          <p:cNvPr id="123" name="テキスト ボックス 122"/>
          <p:cNvSpPr txBox="1"/>
          <p:nvPr/>
        </p:nvSpPr>
        <p:spPr>
          <a:xfrm>
            <a:off x="4912148" y="1388890"/>
            <a:ext cx="1417368" cy="230832"/>
          </a:xfrm>
          <a:prstGeom prst="rect">
            <a:avLst/>
          </a:prstGeom>
          <a:noFill/>
        </p:spPr>
        <p:txBody>
          <a:bodyPr wrap="square" rtlCol="0">
            <a:spAutoFit/>
          </a:bodyPr>
          <a:lstStyle/>
          <a:p>
            <a:pPr algn="ctr"/>
            <a:r>
              <a:rPr lang="en-US" altLang="ja-JP" sz="900" dirty="0" smtClean="0"/>
              <a:t>1996.5±3</a:t>
            </a:r>
            <a:r>
              <a:rPr kumimoji="1" lang="en-US" altLang="ja-JP" sz="900" dirty="0" smtClean="0"/>
              <a:t> / (1996)</a:t>
            </a:r>
            <a:endParaRPr kumimoji="1" lang="ja-JP" altLang="en-US" sz="900" dirty="0"/>
          </a:p>
        </p:txBody>
      </p:sp>
      <p:sp>
        <p:nvSpPr>
          <p:cNvPr id="124" name="テキスト ボックス 123"/>
          <p:cNvSpPr txBox="1"/>
          <p:nvPr/>
        </p:nvSpPr>
        <p:spPr>
          <a:xfrm>
            <a:off x="4912148" y="1712640"/>
            <a:ext cx="1417368" cy="230832"/>
          </a:xfrm>
          <a:prstGeom prst="rect">
            <a:avLst/>
          </a:prstGeom>
          <a:noFill/>
        </p:spPr>
        <p:txBody>
          <a:bodyPr wrap="square" rtlCol="0">
            <a:spAutoFit/>
          </a:bodyPr>
          <a:lstStyle/>
          <a:p>
            <a:pPr algn="ctr"/>
            <a:r>
              <a:rPr lang="en-US" altLang="ja-JP" sz="900" dirty="0" smtClean="0"/>
              <a:t>1995.5±3</a:t>
            </a:r>
            <a:r>
              <a:rPr kumimoji="1" lang="en-US" altLang="ja-JP" sz="900" dirty="0" smtClean="0"/>
              <a:t> / 1996</a:t>
            </a:r>
            <a:endParaRPr kumimoji="1" lang="ja-JP" altLang="en-US" sz="900" dirty="0"/>
          </a:p>
        </p:txBody>
      </p:sp>
      <p:sp>
        <p:nvSpPr>
          <p:cNvPr id="125" name="テキスト ボックス 124"/>
          <p:cNvSpPr txBox="1"/>
          <p:nvPr/>
        </p:nvSpPr>
        <p:spPr>
          <a:xfrm>
            <a:off x="4912148" y="1870976"/>
            <a:ext cx="1417368" cy="230832"/>
          </a:xfrm>
          <a:prstGeom prst="rect">
            <a:avLst/>
          </a:prstGeom>
          <a:noFill/>
        </p:spPr>
        <p:txBody>
          <a:bodyPr wrap="square" rtlCol="0">
            <a:spAutoFit/>
          </a:bodyPr>
          <a:lstStyle/>
          <a:p>
            <a:pPr algn="ctr"/>
            <a:r>
              <a:rPr lang="en-US" altLang="ja-JP" sz="900" dirty="0" smtClean="0"/>
              <a:t>1994.5±3</a:t>
            </a:r>
            <a:r>
              <a:rPr kumimoji="1" lang="en-US" altLang="ja-JP" sz="900" dirty="0" smtClean="0"/>
              <a:t> / 1995</a:t>
            </a:r>
            <a:endParaRPr kumimoji="1" lang="ja-JP" altLang="en-US" sz="900" dirty="0"/>
          </a:p>
        </p:txBody>
      </p:sp>
      <p:sp>
        <p:nvSpPr>
          <p:cNvPr id="126" name="テキスト ボックス 125"/>
          <p:cNvSpPr txBox="1"/>
          <p:nvPr/>
        </p:nvSpPr>
        <p:spPr>
          <a:xfrm>
            <a:off x="4912148" y="2101808"/>
            <a:ext cx="1417368" cy="230832"/>
          </a:xfrm>
          <a:prstGeom prst="rect">
            <a:avLst/>
          </a:prstGeom>
          <a:noFill/>
        </p:spPr>
        <p:txBody>
          <a:bodyPr wrap="square" rtlCol="0">
            <a:spAutoFit/>
          </a:bodyPr>
          <a:lstStyle/>
          <a:p>
            <a:pPr algn="ctr"/>
            <a:r>
              <a:rPr lang="en-US" altLang="ja-JP" sz="900" dirty="0" smtClean="0"/>
              <a:t>1993.5±3</a:t>
            </a:r>
            <a:r>
              <a:rPr kumimoji="1" lang="en-US" altLang="ja-JP" sz="900" dirty="0" smtClean="0"/>
              <a:t> / 1994</a:t>
            </a:r>
            <a:endParaRPr kumimoji="1" lang="ja-JP" altLang="en-US" sz="900" dirty="0"/>
          </a:p>
        </p:txBody>
      </p:sp>
      <p:sp>
        <p:nvSpPr>
          <p:cNvPr id="127" name="テキスト ボックス 126"/>
          <p:cNvSpPr txBox="1"/>
          <p:nvPr/>
        </p:nvSpPr>
        <p:spPr>
          <a:xfrm>
            <a:off x="4912148" y="2332640"/>
            <a:ext cx="1417368" cy="230832"/>
          </a:xfrm>
          <a:prstGeom prst="rect">
            <a:avLst/>
          </a:prstGeom>
          <a:noFill/>
        </p:spPr>
        <p:txBody>
          <a:bodyPr wrap="square" rtlCol="0">
            <a:spAutoFit/>
          </a:bodyPr>
          <a:lstStyle/>
          <a:p>
            <a:pPr algn="ctr"/>
            <a:r>
              <a:rPr lang="en-US" altLang="ja-JP" sz="900" dirty="0" smtClean="0"/>
              <a:t>1992.5±3</a:t>
            </a:r>
            <a:r>
              <a:rPr kumimoji="1" lang="en-US" altLang="ja-JP" sz="900" dirty="0" smtClean="0"/>
              <a:t> / 1993</a:t>
            </a:r>
            <a:endParaRPr kumimoji="1" lang="ja-JP" altLang="en-US" sz="900" dirty="0"/>
          </a:p>
        </p:txBody>
      </p:sp>
      <p:sp>
        <p:nvSpPr>
          <p:cNvPr id="128" name="テキスト ボックス 127"/>
          <p:cNvSpPr txBox="1"/>
          <p:nvPr/>
        </p:nvSpPr>
        <p:spPr>
          <a:xfrm>
            <a:off x="4912148" y="2492702"/>
            <a:ext cx="1417368" cy="230832"/>
          </a:xfrm>
          <a:prstGeom prst="rect">
            <a:avLst/>
          </a:prstGeom>
          <a:noFill/>
        </p:spPr>
        <p:txBody>
          <a:bodyPr wrap="square" rtlCol="0">
            <a:spAutoFit/>
          </a:bodyPr>
          <a:lstStyle/>
          <a:p>
            <a:pPr algn="ctr"/>
            <a:r>
              <a:rPr lang="en-US" altLang="ja-JP" sz="900" dirty="0" smtClean="0"/>
              <a:t>1991.5±3</a:t>
            </a:r>
            <a:r>
              <a:rPr kumimoji="1" lang="en-US" altLang="ja-JP" sz="900" dirty="0" smtClean="0"/>
              <a:t> / 1992</a:t>
            </a:r>
            <a:endParaRPr kumimoji="1" lang="ja-JP" altLang="en-US" sz="900" dirty="0"/>
          </a:p>
        </p:txBody>
      </p:sp>
      <p:sp>
        <p:nvSpPr>
          <p:cNvPr id="129" name="テキスト ボックス 128"/>
          <p:cNvSpPr txBox="1"/>
          <p:nvPr/>
        </p:nvSpPr>
        <p:spPr>
          <a:xfrm>
            <a:off x="4912148" y="2709469"/>
            <a:ext cx="1417368" cy="230832"/>
          </a:xfrm>
          <a:prstGeom prst="rect">
            <a:avLst/>
          </a:prstGeom>
          <a:noFill/>
        </p:spPr>
        <p:txBody>
          <a:bodyPr wrap="square" rtlCol="0">
            <a:spAutoFit/>
          </a:bodyPr>
          <a:lstStyle/>
          <a:p>
            <a:pPr algn="ctr"/>
            <a:r>
              <a:rPr lang="en-US" altLang="ja-JP" sz="900" dirty="0" smtClean="0"/>
              <a:t>1990.5±3</a:t>
            </a:r>
            <a:r>
              <a:rPr kumimoji="1" lang="en-US" altLang="ja-JP" sz="900" dirty="0" smtClean="0"/>
              <a:t> / 1991</a:t>
            </a:r>
            <a:endParaRPr kumimoji="1" lang="ja-JP" altLang="en-US" sz="900" dirty="0"/>
          </a:p>
        </p:txBody>
      </p:sp>
      <p:sp>
        <p:nvSpPr>
          <p:cNvPr id="130" name="テキスト ボックス 129"/>
          <p:cNvSpPr txBox="1"/>
          <p:nvPr/>
        </p:nvSpPr>
        <p:spPr>
          <a:xfrm>
            <a:off x="4912148" y="2992044"/>
            <a:ext cx="1417368" cy="230832"/>
          </a:xfrm>
          <a:prstGeom prst="rect">
            <a:avLst/>
          </a:prstGeom>
          <a:noFill/>
        </p:spPr>
        <p:txBody>
          <a:bodyPr wrap="square" rtlCol="0">
            <a:spAutoFit/>
          </a:bodyPr>
          <a:lstStyle/>
          <a:p>
            <a:pPr algn="ctr"/>
            <a:r>
              <a:rPr lang="en-US" altLang="ja-JP" sz="900" dirty="0" smtClean="0"/>
              <a:t>1990.5±3</a:t>
            </a:r>
            <a:r>
              <a:rPr kumimoji="1" lang="en-US" altLang="ja-JP" sz="900" dirty="0" smtClean="0"/>
              <a:t> / 1990.8</a:t>
            </a:r>
            <a:endParaRPr kumimoji="1" lang="ja-JP" altLang="en-US" sz="900" dirty="0"/>
          </a:p>
        </p:txBody>
      </p:sp>
      <p:sp>
        <p:nvSpPr>
          <p:cNvPr id="131" name="テキスト ボックス 130"/>
          <p:cNvSpPr txBox="1"/>
          <p:nvPr/>
        </p:nvSpPr>
        <p:spPr>
          <a:xfrm>
            <a:off x="4912148" y="3107460"/>
            <a:ext cx="1417368" cy="230832"/>
          </a:xfrm>
          <a:prstGeom prst="rect">
            <a:avLst/>
          </a:prstGeom>
          <a:noFill/>
        </p:spPr>
        <p:txBody>
          <a:bodyPr wrap="square" rtlCol="0">
            <a:spAutoFit/>
          </a:bodyPr>
          <a:lstStyle/>
          <a:p>
            <a:pPr algn="ctr"/>
            <a:r>
              <a:rPr lang="en-US" altLang="ja-JP" sz="900" dirty="0" smtClean="0"/>
              <a:t>1990±3.5</a:t>
            </a:r>
            <a:r>
              <a:rPr kumimoji="1" lang="en-US" altLang="ja-JP" sz="900" dirty="0" smtClean="0"/>
              <a:t> / (1990)</a:t>
            </a:r>
            <a:endParaRPr kumimoji="1" lang="ja-JP" altLang="en-US" sz="900" dirty="0"/>
          </a:p>
        </p:txBody>
      </p:sp>
      <p:sp>
        <p:nvSpPr>
          <p:cNvPr id="132" name="テキスト ボックス 131"/>
          <p:cNvSpPr txBox="1"/>
          <p:nvPr/>
        </p:nvSpPr>
        <p:spPr>
          <a:xfrm>
            <a:off x="4912148" y="3233768"/>
            <a:ext cx="1417368" cy="230832"/>
          </a:xfrm>
          <a:prstGeom prst="rect">
            <a:avLst/>
          </a:prstGeom>
          <a:noFill/>
        </p:spPr>
        <p:txBody>
          <a:bodyPr wrap="square" rtlCol="0">
            <a:spAutoFit/>
          </a:bodyPr>
          <a:lstStyle/>
          <a:p>
            <a:pPr algn="ctr"/>
            <a:r>
              <a:rPr lang="en-US" altLang="ja-JP" sz="900" dirty="0" smtClean="0"/>
              <a:t>1989±3.5</a:t>
            </a:r>
            <a:r>
              <a:rPr kumimoji="1" lang="en-US" altLang="ja-JP" sz="900" dirty="0" smtClean="0"/>
              <a:t> / 1990</a:t>
            </a:r>
            <a:endParaRPr kumimoji="1" lang="ja-JP" altLang="en-US" sz="900" dirty="0"/>
          </a:p>
        </p:txBody>
      </p:sp>
      <p:sp>
        <p:nvSpPr>
          <p:cNvPr id="52" name="テキスト ボックス 51"/>
          <p:cNvSpPr txBox="1"/>
          <p:nvPr/>
        </p:nvSpPr>
        <p:spPr>
          <a:xfrm>
            <a:off x="332033" y="4088904"/>
            <a:ext cx="5901081" cy="938686"/>
          </a:xfrm>
          <a:prstGeom prst="rect">
            <a:avLst/>
          </a:prstGeom>
          <a:noFill/>
        </p:spPr>
        <p:txBody>
          <a:bodyPr wrap="square" lIns="91407" tIns="45704" rIns="91407" bIns="45704" rtlCol="0">
            <a:spAutoFit/>
          </a:bodyPr>
          <a:lstStyle/>
          <a:p>
            <a:r>
              <a:rPr lang="en-US" altLang="ja-JP" sz="1100" b="1" dirty="0" smtClean="0">
                <a:latin typeface="Times New Roman" panose="02020603050405020304" pitchFamily="18" charset="0"/>
                <a:cs typeface="Times New Roman" panose="02020603050405020304" pitchFamily="18" charset="0"/>
              </a:rPr>
              <a:t>Figure </a:t>
            </a:r>
            <a:r>
              <a:rPr lang="en-US" altLang="ja-JP" sz="1100" b="1" dirty="0" smtClean="0">
                <a:latin typeface="Times New Roman" panose="02020603050405020304" pitchFamily="18" charset="0"/>
                <a:cs typeface="Times New Roman" panose="02020603050405020304" pitchFamily="18" charset="0"/>
              </a:rPr>
              <a:t>S1</a:t>
            </a:r>
          </a:p>
          <a:p>
            <a:r>
              <a:rPr lang="en-US" altLang="ja-JP" sz="1100" dirty="0">
                <a:latin typeface="Times New Roman" panose="02020603050405020304" pitchFamily="18" charset="0"/>
                <a:cs typeface="Times New Roman" panose="02020603050405020304" pitchFamily="18" charset="0"/>
              </a:rPr>
              <a:t>A typical case of recognition, classification and counting of </a:t>
            </a:r>
            <a:r>
              <a:rPr lang="en-US" altLang="ja-JP" sz="1100" dirty="0" err="1">
                <a:latin typeface="Times New Roman" panose="02020603050405020304" pitchFamily="18" charset="0"/>
                <a:cs typeface="Times New Roman" panose="02020603050405020304" pitchFamily="18" charset="0"/>
              </a:rPr>
              <a:t>varves</a:t>
            </a:r>
            <a:r>
              <a:rPr lang="en-US" altLang="ja-JP" sz="1100" dirty="0">
                <a:latin typeface="Times New Roman" panose="02020603050405020304" pitchFamily="18" charset="0"/>
                <a:cs typeface="Times New Roman" panose="02020603050405020304" pitchFamily="18" charset="0"/>
              </a:rPr>
              <a:t>. Red lines are clear </a:t>
            </a:r>
            <a:r>
              <a:rPr lang="en-US" altLang="ja-JP" sz="1100" dirty="0" err="1">
                <a:latin typeface="Times New Roman" panose="02020603050405020304" pitchFamily="18" charset="0"/>
                <a:cs typeface="Times New Roman" panose="02020603050405020304" pitchFamily="18" charset="0"/>
              </a:rPr>
              <a:t>varves</a:t>
            </a:r>
            <a:r>
              <a:rPr lang="en-US" altLang="ja-JP" sz="1100" dirty="0">
                <a:latin typeface="Times New Roman" panose="02020603050405020304" pitchFamily="18" charset="0"/>
                <a:cs typeface="Times New Roman" panose="02020603050405020304" pitchFamily="18" charset="0"/>
              </a:rPr>
              <a:t> showing moderate (~100) peaks with  moderate gradient (5~10) in gray scale. Gray lines are event layers showing high (&gt;100) peaks with high gradient (10~30) in gray scale. Yellow lines are unclear </a:t>
            </a:r>
            <a:r>
              <a:rPr lang="en-US" altLang="ja-JP" sz="1100" dirty="0" err="1">
                <a:latin typeface="Times New Roman" panose="02020603050405020304" pitchFamily="18" charset="0"/>
                <a:cs typeface="Times New Roman" panose="02020603050405020304" pitchFamily="18" charset="0"/>
              </a:rPr>
              <a:t>varves</a:t>
            </a:r>
            <a:r>
              <a:rPr lang="en-US" altLang="ja-JP" sz="1100" dirty="0">
                <a:latin typeface="Times New Roman" panose="02020603050405020304" pitchFamily="18" charset="0"/>
                <a:cs typeface="Times New Roman" panose="02020603050405020304" pitchFamily="18" charset="0"/>
              </a:rPr>
              <a:t> (counted as 0~1 year) showing low peaks in gray scale or not horizontally continuous.</a:t>
            </a:r>
            <a:endParaRPr lang="en-US" altLang="ja-JP" sz="1100" dirty="0" smtClean="0">
              <a:latin typeface="Times New Roman" panose="02020603050405020304" pitchFamily="18" charset="0"/>
              <a:cs typeface="Times New Roman" panose="02020603050405020304" pitchFamily="18" charset="0"/>
            </a:endParaRPr>
          </a:p>
        </p:txBody>
      </p:sp>
      <p:sp>
        <p:nvSpPr>
          <p:cNvPr id="53" name="テキスト ボックス 52"/>
          <p:cNvSpPr txBox="1"/>
          <p:nvPr/>
        </p:nvSpPr>
        <p:spPr>
          <a:xfrm>
            <a:off x="193276" y="669338"/>
            <a:ext cx="976870" cy="276999"/>
          </a:xfrm>
          <a:prstGeom prst="rect">
            <a:avLst/>
          </a:prstGeom>
          <a:noFill/>
        </p:spPr>
        <p:txBody>
          <a:bodyPr wrap="none" rtlCol="0">
            <a:spAutoFit/>
          </a:bodyPr>
          <a:lstStyle/>
          <a:p>
            <a:r>
              <a:rPr kumimoji="1" lang="en-US" altLang="ja-JP" sz="1200" dirty="0" smtClean="0">
                <a:solidFill>
                  <a:schemeClr val="bg1"/>
                </a:solidFill>
                <a:effectLst>
                  <a:outerShdw blurRad="38100" dist="38100" dir="2700000" algn="tl">
                    <a:srgbClr val="000000">
                      <a:alpha val="43137"/>
                    </a:srgbClr>
                  </a:outerShdw>
                </a:effectLst>
              </a:rPr>
              <a:t>Soft-X</a:t>
            </a:r>
            <a:r>
              <a:rPr kumimoji="1" lang="ja-JP" altLang="en-US" sz="1200" dirty="0" smtClean="0">
                <a:solidFill>
                  <a:schemeClr val="bg1"/>
                </a:solidFill>
                <a:effectLst>
                  <a:outerShdw blurRad="38100" dist="38100" dir="2700000" algn="tl">
                    <a:srgbClr val="000000">
                      <a:alpha val="43137"/>
                    </a:srgbClr>
                  </a:outerShdw>
                </a:effectLst>
              </a:rPr>
              <a:t> </a:t>
            </a:r>
            <a:r>
              <a:rPr kumimoji="1" lang="en-US" altLang="ja-JP" sz="1200" dirty="0" smtClean="0">
                <a:solidFill>
                  <a:schemeClr val="bg1"/>
                </a:solidFill>
                <a:effectLst>
                  <a:outerShdw blurRad="38100" dist="38100" dir="2700000" algn="tl">
                    <a:srgbClr val="000000">
                      <a:alpha val="43137"/>
                    </a:srgbClr>
                  </a:outerShdw>
                </a:effectLst>
              </a:rPr>
              <a:t>image</a:t>
            </a:r>
            <a:endParaRPr kumimoji="1" lang="ja-JP" altLang="en-US" sz="1200" dirty="0">
              <a:solidFill>
                <a:schemeClr val="bg1"/>
              </a:solidFill>
              <a:effectLst>
                <a:outerShdw blurRad="38100" dist="38100" dir="2700000" algn="tl">
                  <a:srgbClr val="000000">
                    <a:alpha val="43137"/>
                  </a:srgbClr>
                </a:outerShdw>
              </a:effectLst>
            </a:endParaRPr>
          </a:p>
        </p:txBody>
      </p:sp>
      <p:sp>
        <p:nvSpPr>
          <p:cNvPr id="55" name="テキスト ボックス 54"/>
          <p:cNvSpPr txBox="1"/>
          <p:nvPr/>
        </p:nvSpPr>
        <p:spPr>
          <a:xfrm>
            <a:off x="3478432" y="308197"/>
            <a:ext cx="1492617" cy="246221"/>
          </a:xfrm>
          <a:prstGeom prst="rect">
            <a:avLst/>
          </a:prstGeom>
          <a:noFill/>
        </p:spPr>
        <p:txBody>
          <a:bodyPr wrap="square" rtlCol="0">
            <a:spAutoFit/>
          </a:bodyPr>
          <a:lstStyle/>
          <a:p>
            <a:r>
              <a:rPr lang="en-US" altLang="ja-JP" sz="1000" dirty="0"/>
              <a:t>Gradient of gray scale</a:t>
            </a:r>
            <a:endParaRPr lang="ja-JP" altLang="en-US" sz="1000" dirty="0"/>
          </a:p>
        </p:txBody>
      </p:sp>
      <p:sp>
        <p:nvSpPr>
          <p:cNvPr id="56" name="テキスト ボックス 55"/>
          <p:cNvSpPr txBox="1"/>
          <p:nvPr/>
        </p:nvSpPr>
        <p:spPr>
          <a:xfrm>
            <a:off x="2924944" y="3643866"/>
            <a:ext cx="715260" cy="246221"/>
          </a:xfrm>
          <a:prstGeom prst="rect">
            <a:avLst/>
          </a:prstGeom>
          <a:noFill/>
        </p:spPr>
        <p:txBody>
          <a:bodyPr wrap="none" rtlCol="0">
            <a:spAutoFit/>
          </a:bodyPr>
          <a:lstStyle/>
          <a:p>
            <a:r>
              <a:rPr lang="en-US" altLang="ja-JP" sz="1000" dirty="0"/>
              <a:t>Gray scale</a:t>
            </a:r>
            <a:endParaRPr lang="ja-JP" altLang="en-US" sz="1000" dirty="0"/>
          </a:p>
        </p:txBody>
      </p:sp>
    </p:spTree>
    <p:extLst>
      <p:ext uri="{BB962C8B-B14F-4D97-AF65-F5344CB8AC3E}">
        <p14:creationId xmlns:p14="http://schemas.microsoft.com/office/powerpoint/2010/main" val="625365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テキスト ボックス 82"/>
          <p:cNvSpPr txBox="1"/>
          <p:nvPr/>
        </p:nvSpPr>
        <p:spPr>
          <a:xfrm>
            <a:off x="111367" y="9146501"/>
            <a:ext cx="6485985" cy="938719"/>
          </a:xfrm>
          <a:prstGeom prst="rect">
            <a:avLst/>
          </a:prstGeom>
          <a:noFill/>
        </p:spPr>
        <p:txBody>
          <a:bodyPr wrap="square" rtlCol="0">
            <a:spAutoFit/>
          </a:bodyPr>
          <a:lstStyle/>
          <a:p>
            <a:r>
              <a:rPr lang="en-US" altLang="ja-JP" sz="1100" b="1" dirty="0" smtClean="0">
                <a:latin typeface="Times New Roman" panose="02020603050405020304" pitchFamily="18" charset="0"/>
                <a:cs typeface="Times New Roman" panose="02020603050405020304" pitchFamily="18" charset="0"/>
              </a:rPr>
              <a:t>Figure </a:t>
            </a:r>
            <a:r>
              <a:rPr lang="en-US" altLang="ja-JP" sz="1100" b="1" dirty="0">
                <a:latin typeface="Times New Roman" panose="02020603050405020304" pitchFamily="18" charset="0"/>
                <a:cs typeface="Times New Roman" panose="02020603050405020304" pitchFamily="18" charset="0"/>
              </a:rPr>
              <a:t>S2</a:t>
            </a:r>
            <a:endParaRPr lang="ja-JP" altLang="ja-JP" sz="1100" dirty="0">
              <a:latin typeface="Times New Roman" panose="02020603050405020304" pitchFamily="18" charset="0"/>
              <a:cs typeface="Times New Roman" panose="02020603050405020304" pitchFamily="18" charset="0"/>
            </a:endParaRPr>
          </a:p>
          <a:p>
            <a:r>
              <a:rPr lang="en-US" altLang="ja-JP" sz="1100" dirty="0">
                <a:latin typeface="Times New Roman" panose="02020603050405020304" pitchFamily="18" charset="0"/>
                <a:cs typeface="Times New Roman" panose="02020603050405020304" pitchFamily="18" charset="0"/>
              </a:rPr>
              <a:t>(A) Sample intervals of SG12LM3 used for Bayesian analysis and (B) estimated age differences between the centers of neighboring sample intervals using Bayesian analysis. Open and close ranges show probabilities of age differences based on varve counting and its coupling with Bayesian analysis, respectively. </a:t>
            </a:r>
            <a:endParaRPr lang="ja-JP" altLang="ja-JP" sz="1100" dirty="0">
              <a:latin typeface="Times New Roman" panose="02020603050405020304" pitchFamily="18" charset="0"/>
              <a:cs typeface="Times New Roman" panose="02020603050405020304" pitchFamily="18" charset="0"/>
            </a:endParaRPr>
          </a:p>
          <a:p>
            <a:endParaRPr kumimoji="1" lang="ja-JP" altLang="en-US" sz="1100" dirty="0"/>
          </a:p>
        </p:txBody>
      </p:sp>
      <p:grpSp>
        <p:nvGrpSpPr>
          <p:cNvPr id="61" name="グループ化 60"/>
          <p:cNvGrpSpPr/>
          <p:nvPr/>
        </p:nvGrpSpPr>
        <p:grpSpPr>
          <a:xfrm>
            <a:off x="517297" y="14704"/>
            <a:ext cx="5690041" cy="4507242"/>
            <a:chOff x="348855" y="303462"/>
            <a:chExt cx="5690041" cy="4507242"/>
          </a:xfrm>
        </p:grpSpPr>
        <p:graphicFrame>
          <p:nvGraphicFramePr>
            <p:cNvPr id="53" name="グラフ 52"/>
            <p:cNvGraphicFramePr>
              <a:graphicFrameLocks/>
            </p:cNvGraphicFramePr>
            <p:nvPr>
              <p:extLst>
                <p:ext uri="{D42A27DB-BD31-4B8C-83A1-F6EECF244321}">
                  <p14:modId xmlns:p14="http://schemas.microsoft.com/office/powerpoint/2010/main" val="4025563765"/>
                </p:ext>
              </p:extLst>
            </p:nvPr>
          </p:nvGraphicFramePr>
          <p:xfrm>
            <a:off x="1463409" y="303462"/>
            <a:ext cx="4575487" cy="4485747"/>
          </p:xfrm>
          <a:graphic>
            <a:graphicData uri="http://schemas.openxmlformats.org/drawingml/2006/chart">
              <c:chart xmlns:c="http://schemas.openxmlformats.org/drawingml/2006/chart" xmlns:r="http://schemas.openxmlformats.org/officeDocument/2006/relationships" r:id="rId2"/>
            </a:graphicData>
          </a:graphic>
        </p:graphicFrame>
        <p:sp>
          <p:nvSpPr>
            <p:cNvPr id="44" name="テキスト ボックス 43"/>
            <p:cNvSpPr txBox="1"/>
            <p:nvPr/>
          </p:nvSpPr>
          <p:spPr>
            <a:xfrm>
              <a:off x="1936414" y="4302873"/>
              <a:ext cx="1315661" cy="507831"/>
            </a:xfrm>
            <a:prstGeom prst="rect">
              <a:avLst/>
            </a:prstGeom>
            <a:noFill/>
          </p:spPr>
          <p:txBody>
            <a:bodyPr wrap="square" rtlCol="0">
              <a:spAutoFit/>
            </a:bodyPr>
            <a:lstStyle/>
            <a:p>
              <a:r>
                <a:rPr kumimoji="1" lang="ja-JP" altLang="en-US" sz="900" dirty="0" smtClean="0"/>
                <a:t>■　</a:t>
              </a:r>
              <a:r>
                <a:rPr kumimoji="1" lang="en-US" altLang="ja-JP" sz="900" dirty="0" smtClean="0"/>
                <a:t>black diatom ooze</a:t>
              </a:r>
            </a:p>
            <a:p>
              <a:r>
                <a:rPr lang="ja-JP" altLang="en-US" sz="900" dirty="0" smtClean="0">
                  <a:solidFill>
                    <a:schemeClr val="accent2">
                      <a:lumMod val="60000"/>
                      <a:lumOff val="40000"/>
                    </a:schemeClr>
                  </a:solidFill>
                </a:rPr>
                <a:t>■</a:t>
              </a:r>
              <a:r>
                <a:rPr lang="ja-JP" altLang="en-US" sz="900" dirty="0" smtClean="0"/>
                <a:t>　</a:t>
              </a:r>
              <a:r>
                <a:rPr lang="en-US" altLang="ja-JP" sz="900" dirty="0" smtClean="0"/>
                <a:t>brown diatom ooze</a:t>
              </a:r>
            </a:p>
            <a:p>
              <a:r>
                <a:rPr lang="ja-JP" altLang="en-US" sz="900" dirty="0"/>
                <a:t>□</a:t>
              </a:r>
              <a:r>
                <a:rPr kumimoji="1" lang="ja-JP" altLang="en-US" sz="900" dirty="0" smtClean="0"/>
                <a:t>　</a:t>
              </a:r>
              <a:r>
                <a:rPr kumimoji="1" lang="en-US" altLang="ja-JP" sz="900" dirty="0" smtClean="0"/>
                <a:t>event layer</a:t>
              </a:r>
              <a:endParaRPr kumimoji="1" lang="ja-JP" altLang="en-US" sz="900" dirty="0"/>
            </a:p>
          </p:txBody>
        </p:sp>
        <p:sp>
          <p:nvSpPr>
            <p:cNvPr id="46" name="テキスト ボックス 45"/>
            <p:cNvSpPr txBox="1"/>
            <p:nvPr/>
          </p:nvSpPr>
          <p:spPr>
            <a:xfrm>
              <a:off x="4427788" y="1058893"/>
              <a:ext cx="1043876" cy="261610"/>
            </a:xfrm>
            <a:prstGeom prst="rect">
              <a:avLst/>
            </a:prstGeom>
            <a:noFill/>
          </p:spPr>
          <p:txBody>
            <a:bodyPr wrap="none" rtlCol="0">
              <a:spAutoFit/>
            </a:bodyPr>
            <a:lstStyle/>
            <a:p>
              <a:r>
                <a:rPr lang="en-US" altLang="ja-JP" sz="1100" dirty="0" smtClean="0"/>
                <a:t>Age( year A.D.)</a:t>
              </a:r>
              <a:endParaRPr kumimoji="1" lang="ja-JP" altLang="en-US" sz="1100" baseline="-25000" dirty="0"/>
            </a:p>
          </p:txBody>
        </p:sp>
        <p:cxnSp>
          <p:nvCxnSpPr>
            <p:cNvPr id="48" name="直線矢印コネクタ 47"/>
            <p:cNvCxnSpPr/>
            <p:nvPr/>
          </p:nvCxnSpPr>
          <p:spPr>
            <a:xfrm flipH="1">
              <a:off x="4221757" y="3241406"/>
              <a:ext cx="1215" cy="242292"/>
            </a:xfrm>
            <a:prstGeom prst="straightConnector1">
              <a:avLst/>
            </a:prstGeom>
            <a:ln>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50" name="テキスト ボックス 49"/>
            <p:cNvSpPr txBox="1"/>
            <p:nvPr/>
          </p:nvSpPr>
          <p:spPr>
            <a:xfrm>
              <a:off x="3358346" y="3186064"/>
              <a:ext cx="809837" cy="246221"/>
            </a:xfrm>
            <a:prstGeom prst="rect">
              <a:avLst/>
            </a:prstGeom>
            <a:noFill/>
          </p:spPr>
          <p:txBody>
            <a:bodyPr wrap="none" rtlCol="0">
              <a:spAutoFit/>
            </a:bodyPr>
            <a:lstStyle/>
            <a:p>
              <a:r>
                <a:rPr kumimoji="1" lang="en-US" altLang="ja-JP" sz="1000" dirty="0" err="1" smtClean="0">
                  <a:solidFill>
                    <a:schemeClr val="bg1">
                      <a:lumMod val="50000"/>
                    </a:schemeClr>
                  </a:solidFill>
                </a:rPr>
                <a:t>Bioturbated</a:t>
              </a:r>
              <a:endParaRPr kumimoji="1" lang="ja-JP" altLang="en-US" sz="1000" dirty="0">
                <a:solidFill>
                  <a:schemeClr val="bg1">
                    <a:lumMod val="50000"/>
                  </a:schemeClr>
                </a:solidFill>
              </a:endParaRPr>
            </a:p>
          </p:txBody>
        </p:sp>
        <p:sp>
          <p:nvSpPr>
            <p:cNvPr id="52" name="テキスト ボックス 51"/>
            <p:cNvSpPr txBox="1"/>
            <p:nvPr/>
          </p:nvSpPr>
          <p:spPr>
            <a:xfrm rot="5400000">
              <a:off x="66726" y="2318734"/>
              <a:ext cx="825867" cy="261610"/>
            </a:xfrm>
            <a:prstGeom prst="rect">
              <a:avLst/>
            </a:prstGeom>
            <a:noFill/>
          </p:spPr>
          <p:txBody>
            <a:bodyPr wrap="none" rtlCol="0">
              <a:spAutoFit/>
            </a:bodyPr>
            <a:lstStyle/>
            <a:p>
              <a:r>
                <a:rPr lang="en-US" altLang="ja-JP" sz="1100" dirty="0" smtClean="0"/>
                <a:t>Depth (cm)</a:t>
              </a:r>
              <a:endParaRPr kumimoji="1" lang="ja-JP" altLang="en-US" sz="1100" baseline="-25000" dirty="0"/>
            </a:p>
          </p:txBody>
        </p:sp>
        <p:pic>
          <p:nvPicPr>
            <p:cNvPr id="5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092" t="1156" b="1234"/>
            <a:stretch/>
          </p:blipFill>
          <p:spPr bwMode="auto">
            <a:xfrm>
              <a:off x="632271" y="925926"/>
              <a:ext cx="1768497" cy="3396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直線コネクタ 11"/>
            <p:cNvCxnSpPr/>
            <p:nvPr/>
          </p:nvCxnSpPr>
          <p:spPr>
            <a:xfrm>
              <a:off x="1661740"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a:off x="2049588"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2437436"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2825284"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3213132"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3600980"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988828"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4376676"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4764524" y="347439"/>
              <a:ext cx="0" cy="28803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5152372"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5605943" y="347439"/>
              <a:ext cx="0" cy="28803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1691196" y="347439"/>
              <a:ext cx="328936" cy="246221"/>
            </a:xfrm>
            <a:prstGeom prst="rect">
              <a:avLst/>
            </a:prstGeom>
            <a:noFill/>
          </p:spPr>
          <p:txBody>
            <a:bodyPr wrap="none" rtlCol="0">
              <a:spAutoFit/>
            </a:bodyPr>
            <a:lstStyle/>
            <a:p>
              <a:pPr algn="ctr"/>
              <a:r>
                <a:rPr kumimoji="1" lang="en-US" altLang="ja-JP" sz="1000" dirty="0" smtClean="0"/>
                <a:t>si1</a:t>
              </a:r>
              <a:endParaRPr kumimoji="1" lang="ja-JP" altLang="en-US" sz="1000" dirty="0"/>
            </a:p>
          </p:txBody>
        </p:sp>
        <p:sp>
          <p:nvSpPr>
            <p:cNvPr id="24" name="テキスト ボックス 23"/>
            <p:cNvSpPr txBox="1"/>
            <p:nvPr/>
          </p:nvSpPr>
          <p:spPr>
            <a:xfrm>
              <a:off x="2079044" y="347439"/>
              <a:ext cx="328936" cy="246221"/>
            </a:xfrm>
            <a:prstGeom prst="rect">
              <a:avLst/>
            </a:prstGeom>
            <a:noFill/>
          </p:spPr>
          <p:txBody>
            <a:bodyPr wrap="none" rtlCol="0">
              <a:spAutoFit/>
            </a:bodyPr>
            <a:lstStyle/>
            <a:p>
              <a:pPr algn="ctr"/>
              <a:r>
                <a:rPr kumimoji="1" lang="en-US" altLang="ja-JP" sz="1000" dirty="0" smtClean="0"/>
                <a:t>si2</a:t>
              </a:r>
              <a:endParaRPr kumimoji="1" lang="ja-JP" altLang="en-US" sz="1000" dirty="0"/>
            </a:p>
          </p:txBody>
        </p:sp>
        <p:sp>
          <p:nvSpPr>
            <p:cNvPr id="25" name="テキスト ボックス 24"/>
            <p:cNvSpPr txBox="1"/>
            <p:nvPr/>
          </p:nvSpPr>
          <p:spPr>
            <a:xfrm>
              <a:off x="2466892" y="347439"/>
              <a:ext cx="328936" cy="246221"/>
            </a:xfrm>
            <a:prstGeom prst="rect">
              <a:avLst/>
            </a:prstGeom>
            <a:noFill/>
          </p:spPr>
          <p:txBody>
            <a:bodyPr wrap="none" rtlCol="0">
              <a:spAutoFit/>
            </a:bodyPr>
            <a:lstStyle/>
            <a:p>
              <a:pPr algn="ctr"/>
              <a:r>
                <a:rPr kumimoji="1" lang="en-US" altLang="ja-JP" sz="1000" dirty="0" smtClean="0"/>
                <a:t>si3</a:t>
              </a:r>
              <a:endParaRPr kumimoji="1" lang="ja-JP" altLang="en-US" sz="1000" dirty="0"/>
            </a:p>
          </p:txBody>
        </p:sp>
        <p:sp>
          <p:nvSpPr>
            <p:cNvPr id="26" name="テキスト ボックス 25"/>
            <p:cNvSpPr txBox="1"/>
            <p:nvPr/>
          </p:nvSpPr>
          <p:spPr>
            <a:xfrm>
              <a:off x="2854740" y="347439"/>
              <a:ext cx="328936" cy="246221"/>
            </a:xfrm>
            <a:prstGeom prst="rect">
              <a:avLst/>
            </a:prstGeom>
            <a:noFill/>
          </p:spPr>
          <p:txBody>
            <a:bodyPr wrap="none" rtlCol="0">
              <a:spAutoFit/>
            </a:bodyPr>
            <a:lstStyle/>
            <a:p>
              <a:pPr algn="ctr"/>
              <a:r>
                <a:rPr kumimoji="1" lang="en-US" altLang="ja-JP" sz="1000" dirty="0" smtClean="0"/>
                <a:t>si4</a:t>
              </a:r>
              <a:endParaRPr kumimoji="1" lang="ja-JP" altLang="en-US" sz="1000" dirty="0"/>
            </a:p>
          </p:txBody>
        </p:sp>
        <p:sp>
          <p:nvSpPr>
            <p:cNvPr id="27" name="テキスト ボックス 26"/>
            <p:cNvSpPr txBox="1"/>
            <p:nvPr/>
          </p:nvSpPr>
          <p:spPr>
            <a:xfrm>
              <a:off x="3242588" y="347439"/>
              <a:ext cx="328936" cy="246221"/>
            </a:xfrm>
            <a:prstGeom prst="rect">
              <a:avLst/>
            </a:prstGeom>
            <a:noFill/>
          </p:spPr>
          <p:txBody>
            <a:bodyPr wrap="none" rtlCol="0">
              <a:spAutoFit/>
            </a:bodyPr>
            <a:lstStyle/>
            <a:p>
              <a:pPr algn="ctr"/>
              <a:r>
                <a:rPr kumimoji="1" lang="en-US" altLang="ja-JP" sz="1000" dirty="0" smtClean="0"/>
                <a:t>si5</a:t>
              </a:r>
              <a:endParaRPr kumimoji="1" lang="ja-JP" altLang="en-US" sz="1000" dirty="0"/>
            </a:p>
          </p:txBody>
        </p:sp>
        <p:sp>
          <p:nvSpPr>
            <p:cNvPr id="28" name="テキスト ボックス 27"/>
            <p:cNvSpPr txBox="1"/>
            <p:nvPr/>
          </p:nvSpPr>
          <p:spPr>
            <a:xfrm>
              <a:off x="3630436" y="347439"/>
              <a:ext cx="328936" cy="246221"/>
            </a:xfrm>
            <a:prstGeom prst="rect">
              <a:avLst/>
            </a:prstGeom>
            <a:noFill/>
          </p:spPr>
          <p:txBody>
            <a:bodyPr wrap="none" rtlCol="0">
              <a:spAutoFit/>
            </a:bodyPr>
            <a:lstStyle/>
            <a:p>
              <a:pPr algn="ctr"/>
              <a:r>
                <a:rPr kumimoji="1" lang="en-US" altLang="ja-JP" sz="1000" dirty="0" smtClean="0"/>
                <a:t>si6</a:t>
              </a:r>
              <a:endParaRPr kumimoji="1" lang="ja-JP" altLang="en-US" sz="1000" dirty="0"/>
            </a:p>
          </p:txBody>
        </p:sp>
        <p:sp>
          <p:nvSpPr>
            <p:cNvPr id="29" name="テキスト ボックス 28"/>
            <p:cNvSpPr txBox="1"/>
            <p:nvPr/>
          </p:nvSpPr>
          <p:spPr>
            <a:xfrm>
              <a:off x="4018284" y="347439"/>
              <a:ext cx="328936" cy="246221"/>
            </a:xfrm>
            <a:prstGeom prst="rect">
              <a:avLst/>
            </a:prstGeom>
            <a:noFill/>
          </p:spPr>
          <p:txBody>
            <a:bodyPr wrap="none" rtlCol="0">
              <a:spAutoFit/>
            </a:bodyPr>
            <a:lstStyle/>
            <a:p>
              <a:pPr algn="ctr"/>
              <a:r>
                <a:rPr kumimoji="1" lang="en-US" altLang="ja-JP" sz="1000" dirty="0" smtClean="0"/>
                <a:t>si7</a:t>
              </a:r>
              <a:endParaRPr kumimoji="1" lang="ja-JP" altLang="en-US" sz="1000" dirty="0"/>
            </a:p>
          </p:txBody>
        </p:sp>
        <p:sp>
          <p:nvSpPr>
            <p:cNvPr id="30" name="テキスト ボックス 29"/>
            <p:cNvSpPr txBox="1"/>
            <p:nvPr/>
          </p:nvSpPr>
          <p:spPr>
            <a:xfrm>
              <a:off x="4406132" y="347439"/>
              <a:ext cx="328936" cy="246221"/>
            </a:xfrm>
            <a:prstGeom prst="rect">
              <a:avLst/>
            </a:prstGeom>
            <a:noFill/>
          </p:spPr>
          <p:txBody>
            <a:bodyPr wrap="none" rtlCol="0">
              <a:spAutoFit/>
            </a:bodyPr>
            <a:lstStyle/>
            <a:p>
              <a:pPr algn="ctr"/>
              <a:r>
                <a:rPr kumimoji="1" lang="en-US" altLang="ja-JP" sz="1000" dirty="0" smtClean="0"/>
                <a:t>si8</a:t>
              </a:r>
              <a:endParaRPr kumimoji="1" lang="ja-JP" altLang="en-US" sz="1000" dirty="0"/>
            </a:p>
          </p:txBody>
        </p:sp>
        <p:sp>
          <p:nvSpPr>
            <p:cNvPr id="31" name="テキスト ボックス 30"/>
            <p:cNvSpPr txBox="1"/>
            <p:nvPr/>
          </p:nvSpPr>
          <p:spPr>
            <a:xfrm>
              <a:off x="4793980" y="347439"/>
              <a:ext cx="328936" cy="246221"/>
            </a:xfrm>
            <a:prstGeom prst="rect">
              <a:avLst/>
            </a:prstGeom>
            <a:noFill/>
          </p:spPr>
          <p:txBody>
            <a:bodyPr wrap="none" rtlCol="0">
              <a:spAutoFit/>
            </a:bodyPr>
            <a:lstStyle/>
            <a:p>
              <a:pPr algn="ctr"/>
              <a:r>
                <a:rPr kumimoji="1" lang="en-US" altLang="ja-JP" sz="1000" dirty="0" smtClean="0"/>
                <a:t>si9</a:t>
              </a:r>
              <a:endParaRPr kumimoji="1" lang="ja-JP" altLang="en-US" sz="1000" dirty="0"/>
            </a:p>
          </p:txBody>
        </p:sp>
        <p:sp>
          <p:nvSpPr>
            <p:cNvPr id="32" name="テキスト ボックス 31"/>
            <p:cNvSpPr txBox="1"/>
            <p:nvPr/>
          </p:nvSpPr>
          <p:spPr>
            <a:xfrm>
              <a:off x="5181828" y="347439"/>
              <a:ext cx="394659" cy="246221"/>
            </a:xfrm>
            <a:prstGeom prst="rect">
              <a:avLst/>
            </a:prstGeom>
            <a:noFill/>
          </p:spPr>
          <p:txBody>
            <a:bodyPr wrap="none" rtlCol="0">
              <a:spAutoFit/>
            </a:bodyPr>
            <a:lstStyle/>
            <a:p>
              <a:pPr algn="ctr"/>
              <a:r>
                <a:rPr kumimoji="1" lang="en-US" altLang="ja-JP" sz="1000" dirty="0" smtClean="0"/>
                <a:t>si10</a:t>
              </a:r>
              <a:endParaRPr kumimoji="1" lang="ja-JP" altLang="en-US" sz="1000" dirty="0"/>
            </a:p>
          </p:txBody>
        </p:sp>
        <p:cxnSp>
          <p:nvCxnSpPr>
            <p:cNvPr id="55" name="直線コネクタ 54"/>
            <p:cNvCxnSpPr/>
            <p:nvPr/>
          </p:nvCxnSpPr>
          <p:spPr>
            <a:xfrm>
              <a:off x="4089183" y="977503"/>
              <a:ext cx="0" cy="180958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60" name="グループ化 59"/>
            <p:cNvGrpSpPr/>
            <p:nvPr/>
          </p:nvGrpSpPr>
          <p:grpSpPr>
            <a:xfrm>
              <a:off x="1661740" y="626845"/>
              <a:ext cx="3944204" cy="357774"/>
              <a:chOff x="1649629" y="922178"/>
              <a:chExt cx="3944204" cy="572172"/>
            </a:xfrm>
          </p:grpSpPr>
          <p:cxnSp>
            <p:nvCxnSpPr>
              <p:cNvPr id="34" name="直線コネクタ 33"/>
              <p:cNvCxnSpPr/>
              <p:nvPr/>
            </p:nvCxnSpPr>
            <p:spPr>
              <a:xfrm>
                <a:off x="2037477" y="922178"/>
                <a:ext cx="673701" cy="572172"/>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1649629" y="922178"/>
                <a:ext cx="826723" cy="56861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2425325" y="922178"/>
                <a:ext cx="481542" cy="56861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a:off x="2813173" y="922178"/>
                <a:ext cx="356984" cy="56861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a:off x="3201021" y="922178"/>
                <a:ext cx="428115" cy="56861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H="1">
                <a:off x="4379869" y="922178"/>
                <a:ext cx="1213964" cy="56861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H="1">
                <a:off x="4187739" y="922178"/>
                <a:ext cx="952522" cy="56861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flipH="1">
                <a:off x="3988492" y="922178"/>
                <a:ext cx="376073" cy="565056"/>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p:nvPr/>
            </p:nvCxnSpPr>
            <p:spPr>
              <a:xfrm flipH="1">
                <a:off x="3764339" y="922178"/>
                <a:ext cx="212378" cy="565056"/>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flipH="1">
                <a:off x="4078941" y="922178"/>
                <a:ext cx="673473" cy="5659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p:nvCxnSpPr>
            <p:spPr>
              <a:xfrm>
                <a:off x="3588869" y="922178"/>
                <a:ext cx="75847" cy="56861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5" name="テキスト ボックス 84"/>
            <p:cNvSpPr txBox="1"/>
            <p:nvPr/>
          </p:nvSpPr>
          <p:spPr>
            <a:xfrm>
              <a:off x="5609339" y="347439"/>
              <a:ext cx="394660" cy="246221"/>
            </a:xfrm>
            <a:prstGeom prst="rect">
              <a:avLst/>
            </a:prstGeom>
            <a:noFill/>
          </p:spPr>
          <p:txBody>
            <a:bodyPr wrap="none" rtlCol="0">
              <a:spAutoFit/>
            </a:bodyPr>
            <a:lstStyle/>
            <a:p>
              <a:pPr algn="ctr"/>
              <a:r>
                <a:rPr kumimoji="1" lang="en-US" altLang="ja-JP" sz="1000" dirty="0" smtClean="0"/>
                <a:t>si11</a:t>
              </a:r>
              <a:endParaRPr kumimoji="1" lang="ja-JP" altLang="en-US" sz="1000" dirty="0"/>
            </a:p>
          </p:txBody>
        </p:sp>
      </p:grpSp>
      <p:pic>
        <p:nvPicPr>
          <p:cNvPr id="6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4443"/>
          <a:stretch/>
        </p:blipFill>
        <p:spPr bwMode="auto">
          <a:xfrm>
            <a:off x="1437202" y="4667952"/>
            <a:ext cx="4383485" cy="4455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 name="テキスト ボックス 65"/>
          <p:cNvSpPr txBox="1"/>
          <p:nvPr/>
        </p:nvSpPr>
        <p:spPr>
          <a:xfrm>
            <a:off x="590244" y="-31245"/>
            <a:ext cx="458780" cy="369332"/>
          </a:xfrm>
          <a:prstGeom prst="rect">
            <a:avLst/>
          </a:prstGeom>
          <a:noFill/>
        </p:spPr>
        <p:txBody>
          <a:bodyPr wrap="none" rtlCol="0">
            <a:spAutoFit/>
          </a:bodyPr>
          <a:lstStyle/>
          <a:p>
            <a:r>
              <a:rPr kumimoji="1" lang="en-US" altLang="ja-JP" dirty="0" smtClean="0"/>
              <a:t>(A)</a:t>
            </a:r>
            <a:endParaRPr kumimoji="1" lang="ja-JP" altLang="en-US" dirty="0"/>
          </a:p>
        </p:txBody>
      </p:sp>
      <p:sp>
        <p:nvSpPr>
          <p:cNvPr id="68" name="テキスト ボックス 67"/>
          <p:cNvSpPr txBox="1"/>
          <p:nvPr/>
        </p:nvSpPr>
        <p:spPr>
          <a:xfrm>
            <a:off x="590244" y="4521946"/>
            <a:ext cx="458780" cy="369332"/>
          </a:xfrm>
          <a:prstGeom prst="rect">
            <a:avLst/>
          </a:prstGeom>
          <a:noFill/>
        </p:spPr>
        <p:txBody>
          <a:bodyPr wrap="none" rtlCol="0">
            <a:spAutoFit/>
          </a:bodyPr>
          <a:lstStyle/>
          <a:p>
            <a:r>
              <a:rPr kumimoji="1" lang="en-US" altLang="ja-JP" dirty="0" smtClean="0"/>
              <a:t>(B)</a:t>
            </a:r>
            <a:endParaRPr kumimoji="1" lang="ja-JP" altLang="en-US" dirty="0"/>
          </a:p>
        </p:txBody>
      </p:sp>
      <p:sp>
        <p:nvSpPr>
          <p:cNvPr id="69" name="テキスト ボックス 68"/>
          <p:cNvSpPr txBox="1"/>
          <p:nvPr/>
        </p:nvSpPr>
        <p:spPr>
          <a:xfrm>
            <a:off x="2707376" y="9084093"/>
            <a:ext cx="1461669" cy="246221"/>
          </a:xfrm>
          <a:prstGeom prst="rect">
            <a:avLst/>
          </a:prstGeom>
          <a:solidFill>
            <a:schemeClr val="bg1"/>
          </a:solidFill>
        </p:spPr>
        <p:txBody>
          <a:bodyPr wrap="square" rtlCol="0">
            <a:spAutoFit/>
          </a:bodyPr>
          <a:lstStyle/>
          <a:p>
            <a:pPr algn="ctr"/>
            <a:r>
              <a:rPr lang="en-US" altLang="ja-JP" sz="1000" dirty="0" smtClean="0">
                <a:latin typeface="+mn-ea"/>
                <a:cs typeface="Times New Roman" panose="02020603050405020304" pitchFamily="18" charset="0"/>
              </a:rPr>
              <a:t>Age difference (</a:t>
            </a:r>
            <a:r>
              <a:rPr lang="en-US" altLang="ja-JP" sz="1000" dirty="0" err="1" smtClean="0">
                <a:latin typeface="+mn-ea"/>
                <a:cs typeface="Times New Roman" panose="02020603050405020304" pitchFamily="18" charset="0"/>
              </a:rPr>
              <a:t>yrs</a:t>
            </a:r>
            <a:r>
              <a:rPr lang="en-US" altLang="ja-JP" sz="1000" dirty="0" smtClean="0">
                <a:latin typeface="+mn-ea"/>
                <a:cs typeface="Times New Roman" panose="02020603050405020304" pitchFamily="18" charset="0"/>
              </a:rPr>
              <a:t>)</a:t>
            </a:r>
            <a:endParaRPr kumimoji="1" lang="ja-JP" altLang="en-US" sz="1000" dirty="0">
              <a:latin typeface="+mn-ea"/>
              <a:cs typeface="Times New Roman" panose="02020603050405020304" pitchFamily="18" charset="0"/>
            </a:endParaRPr>
          </a:p>
        </p:txBody>
      </p:sp>
    </p:spTree>
    <p:extLst>
      <p:ext uri="{BB962C8B-B14F-4D97-AF65-F5344CB8AC3E}">
        <p14:creationId xmlns:p14="http://schemas.microsoft.com/office/powerpoint/2010/main" val="10476350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21705</TotalTime>
  <Words>225</Words>
  <Application>Microsoft Office PowerPoint</Application>
  <PresentationFormat>A4 210 x 297 mm</PresentationFormat>
  <Paragraphs>42</Paragraphs>
  <Slides>2</Slides>
  <Notes>0</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​​テーマ</vt:lpstr>
      <vt:lpstr>PowerPoint プレゼンテーション</vt:lpstr>
      <vt:lpstr>PowerPoint プレゼンテーション</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ysuzuki</dc:creator>
  <cp:lastModifiedBy>ysuzuki</cp:lastModifiedBy>
  <cp:revision>228</cp:revision>
  <cp:lastPrinted>2015-12-18T07:30:34Z</cp:lastPrinted>
  <dcterms:created xsi:type="dcterms:W3CDTF">2015-01-15T07:07:32Z</dcterms:created>
  <dcterms:modified xsi:type="dcterms:W3CDTF">2015-12-28T07:27:26Z</dcterms:modified>
</cp:coreProperties>
</file>