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601200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204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1708486"/>
            <a:ext cx="8161020" cy="3634458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5483102"/>
            <a:ext cx="7200900" cy="2520438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10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10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2602603"/>
            <a:ext cx="8281035" cy="4342500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6986185"/>
            <a:ext cx="8281035" cy="2283618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04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2779007"/>
            <a:ext cx="4080510" cy="66237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2779007"/>
            <a:ext cx="4080510" cy="66237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85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555804"/>
            <a:ext cx="8281035" cy="20178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2559104"/>
            <a:ext cx="4061757" cy="12541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3813281"/>
            <a:ext cx="4061757" cy="56087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2559104"/>
            <a:ext cx="4081761" cy="12541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3813281"/>
            <a:ext cx="4081761" cy="56087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27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84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87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95960"/>
            <a:ext cx="3096637" cy="24358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503083"/>
            <a:ext cx="4860608" cy="7418740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131820"/>
            <a:ext cx="3096637" cy="580208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2264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95960"/>
            <a:ext cx="3096637" cy="24358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503083"/>
            <a:ext cx="4860608" cy="7418740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131820"/>
            <a:ext cx="3096637" cy="580208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65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9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555801"/>
            <a:ext cx="2070259" cy="88469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555801"/>
            <a:ext cx="6090761" cy="88469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80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555804"/>
            <a:ext cx="8281035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2779007"/>
            <a:ext cx="8281035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9675780"/>
            <a:ext cx="216027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BC090-59D9-49B5-B700-609973E691B8}" type="datetimeFigureOut">
              <a:rPr kumimoji="1" lang="ja-JP" altLang="en-US" smtClean="0"/>
              <a:t>2020/4/5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9675780"/>
            <a:ext cx="3240405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9675780"/>
            <a:ext cx="216027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55EAE-9F64-498E-BF9F-D45E4BF09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26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EE59838-001E-4606-BE87-91E4BA97B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2" y="95250"/>
            <a:ext cx="4411008" cy="2520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1CFFCDE-791B-4706-BB34-07C82C4E8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95" y="95250"/>
            <a:ext cx="4411008" cy="25200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6F9ED63-1A17-4727-9A06-FCE748DFF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2" y="2656893"/>
            <a:ext cx="4411008" cy="2520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544654B-2FE9-41E7-BE77-CAB64EAA6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95" y="2656893"/>
            <a:ext cx="4411008" cy="2520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D2A9C3C-FAC8-4812-9AA8-AA56BC363B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2" y="5300824"/>
            <a:ext cx="4411008" cy="25200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1DAB294-7DDD-4150-85CB-6B9BDB681F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95" y="5300824"/>
            <a:ext cx="4411008" cy="2520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565004C-10D8-4074-9916-BAFD6BBDC9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2" y="7776636"/>
            <a:ext cx="4411008" cy="2520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2E8C9F1-0D17-4635-9110-01AD053F9E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95" y="7776636"/>
            <a:ext cx="4411008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3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Sayama Takahiro</dc:creator>
  <cp:lastModifiedBy>Sayama Takahiro</cp:lastModifiedBy>
  <cp:revision>4</cp:revision>
  <dcterms:created xsi:type="dcterms:W3CDTF">2020-04-05T09:45:08Z</dcterms:created>
  <dcterms:modified xsi:type="dcterms:W3CDTF">2020-04-05T10:04:12Z</dcterms:modified>
</cp:coreProperties>
</file>