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8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7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342"/>
    <p:restoredTop sz="94558"/>
  </p:normalViewPr>
  <p:slideViewPr>
    <p:cSldViewPr snapToGrid="0">
      <p:cViewPr varScale="1">
        <p:scale>
          <a:sx n="121" d="100"/>
          <a:sy n="121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1818-9A12-A84D-8963-579F918DEC9D}" type="datetimeFigureOut">
              <a:rPr kumimoji="1" lang="ja-JP" altLang="en-US" smtClean="0"/>
              <a:t>2025/8/13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D062-49ED-2B40-8025-788C79F289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9050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1818-9A12-A84D-8963-579F918DEC9D}" type="datetimeFigureOut">
              <a:rPr kumimoji="1" lang="ja-JP" altLang="en-US" smtClean="0"/>
              <a:t>2025/8/13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D062-49ED-2B40-8025-788C79F289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458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1818-9A12-A84D-8963-579F918DEC9D}" type="datetimeFigureOut">
              <a:rPr kumimoji="1" lang="ja-JP" altLang="en-US" smtClean="0"/>
              <a:t>2025/8/13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D062-49ED-2B40-8025-788C79F289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6790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1818-9A12-A84D-8963-579F918DEC9D}" type="datetimeFigureOut">
              <a:rPr kumimoji="1" lang="ja-JP" altLang="en-US" smtClean="0"/>
              <a:t>2025/8/13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D062-49ED-2B40-8025-788C79F289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5080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1818-9A12-A84D-8963-579F918DEC9D}" type="datetimeFigureOut">
              <a:rPr kumimoji="1" lang="ja-JP" altLang="en-US" smtClean="0"/>
              <a:t>2025/8/13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D062-49ED-2B40-8025-788C79F289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12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1818-9A12-A84D-8963-579F918DEC9D}" type="datetimeFigureOut">
              <a:rPr kumimoji="1" lang="ja-JP" altLang="en-US" smtClean="0"/>
              <a:t>2025/8/13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D062-49ED-2B40-8025-788C79F289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899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1818-9A12-A84D-8963-579F918DEC9D}" type="datetimeFigureOut">
              <a:rPr kumimoji="1" lang="ja-JP" altLang="en-US" smtClean="0"/>
              <a:t>2025/8/13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D062-49ED-2B40-8025-788C79F289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274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1818-9A12-A84D-8963-579F918DEC9D}" type="datetimeFigureOut">
              <a:rPr kumimoji="1" lang="ja-JP" altLang="en-US" smtClean="0"/>
              <a:t>2025/8/13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D062-49ED-2B40-8025-788C79F289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647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1818-9A12-A84D-8963-579F918DEC9D}" type="datetimeFigureOut">
              <a:rPr kumimoji="1" lang="ja-JP" altLang="en-US" smtClean="0"/>
              <a:t>2025/8/13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D062-49ED-2B40-8025-788C79F289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191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1818-9A12-A84D-8963-579F918DEC9D}" type="datetimeFigureOut">
              <a:rPr kumimoji="1" lang="ja-JP" altLang="en-US" smtClean="0"/>
              <a:t>2025/8/13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D062-49ED-2B40-8025-788C79F289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032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91818-9A12-A84D-8963-579F918DEC9D}" type="datetimeFigureOut">
              <a:rPr kumimoji="1" lang="ja-JP" altLang="en-US" smtClean="0"/>
              <a:t>2025/8/13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3D062-49ED-2B40-8025-788C79F289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6113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091818-9A12-A84D-8963-579F918DEC9D}" type="datetimeFigureOut">
              <a:rPr kumimoji="1" lang="ja-JP" altLang="en-US" smtClean="0"/>
              <a:t>2025/8/13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C3D062-49ED-2B40-8025-788C79F289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429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2C4BE-CA7D-D549-3621-708E8EB08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54D5B46-C1D5-6CB8-3DD4-914759648A38}"/>
              </a:ext>
            </a:extLst>
          </p:cNvPr>
          <p:cNvSpPr txBox="1"/>
          <p:nvPr/>
        </p:nvSpPr>
        <p:spPr>
          <a:xfrm>
            <a:off x="5441031" y="6488668"/>
            <a:ext cx="4634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1. </a:t>
            </a:r>
            <a:r>
              <a:rPr kumimoji="1"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Chikaraishi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et al.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31B37F1-93CB-259A-6079-A39D152F83AD}"/>
              </a:ext>
            </a:extLst>
          </p:cNvPr>
          <p:cNvSpPr txBox="1"/>
          <p:nvPr/>
        </p:nvSpPr>
        <p:spPr>
          <a:xfrm>
            <a:off x="4017893" y="5066538"/>
            <a:ext cx="17956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Retention time (min)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AFD4893-115E-EFD5-004D-48CD72059D4C}"/>
              </a:ext>
            </a:extLst>
          </p:cNvPr>
          <p:cNvSpPr txBox="1"/>
          <p:nvPr/>
        </p:nvSpPr>
        <p:spPr>
          <a:xfrm rot="16200000">
            <a:off x="798915" y="3501868"/>
            <a:ext cx="1010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i="1" dirty="0">
                <a:latin typeface="Arial" panose="020B0604020202020204" pitchFamily="34" charset="0"/>
                <a:cs typeface="Arial" panose="020B0604020202020204" pitchFamily="34" charset="0"/>
              </a:rPr>
              <a:t>m/z 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44 (V)</a:t>
            </a:r>
            <a:endParaRPr kumimoji="1"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7D4585D-36C0-1F81-6414-B7DFFB5931A5}"/>
              </a:ext>
            </a:extLst>
          </p:cNvPr>
          <p:cNvSpPr txBox="1"/>
          <p:nvPr/>
        </p:nvSpPr>
        <p:spPr>
          <a:xfrm>
            <a:off x="2331567" y="3899254"/>
            <a:ext cx="3898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</a:t>
            </a:r>
            <a:endParaRPr kumimoji="1" lang="ja-JP" altLang="en-US" sz="105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41822BA-6D59-9DC2-4AFE-E0A6311EF43D}"/>
              </a:ext>
            </a:extLst>
          </p:cNvPr>
          <p:cNvSpPr txBox="1"/>
          <p:nvPr/>
        </p:nvSpPr>
        <p:spPr>
          <a:xfrm>
            <a:off x="2526492" y="2881723"/>
            <a:ext cx="3962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Gly</a:t>
            </a:r>
            <a:endParaRPr kumimoji="1" lang="ja-JP" altLang="en-US" sz="105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6C1153C-7BD9-3FA4-6709-6B24763A06B3}"/>
              </a:ext>
            </a:extLst>
          </p:cNvPr>
          <p:cNvSpPr txBox="1"/>
          <p:nvPr/>
        </p:nvSpPr>
        <p:spPr>
          <a:xfrm>
            <a:off x="3121564" y="4160864"/>
            <a:ext cx="3898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</a:t>
            </a:r>
            <a:endParaRPr kumimoji="1" lang="ja-JP" altLang="en-US" sz="105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5FA181A-22F8-8779-4095-49D9A7457A8C}"/>
              </a:ext>
            </a:extLst>
          </p:cNvPr>
          <p:cNvSpPr txBox="1"/>
          <p:nvPr/>
        </p:nvSpPr>
        <p:spPr>
          <a:xfrm>
            <a:off x="3511414" y="3768449"/>
            <a:ext cx="4203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Leu</a:t>
            </a:r>
            <a:endParaRPr kumimoji="1" lang="ja-JP" altLang="en-US" sz="105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6F156DC-9627-CEB8-6F42-25BBE522B6DA}"/>
              </a:ext>
            </a:extLst>
          </p:cNvPr>
          <p:cNvSpPr txBox="1"/>
          <p:nvPr/>
        </p:nvSpPr>
        <p:spPr>
          <a:xfrm>
            <a:off x="3747035" y="4238136"/>
            <a:ext cx="32733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endParaRPr kumimoji="1" lang="ja-JP" altLang="en-US" sz="105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2229F1F-D8B8-E3C2-E18D-6D221EBDC1F0}"/>
              </a:ext>
            </a:extLst>
          </p:cNvPr>
          <p:cNvSpPr txBox="1"/>
          <p:nvPr/>
        </p:nvSpPr>
        <p:spPr>
          <a:xfrm>
            <a:off x="6173026" y="3757021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Phe</a:t>
            </a:r>
            <a:endParaRPr kumimoji="1" lang="ja-JP" altLang="en-US" sz="105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67A7744-AD79-C25D-93F3-8A3344AD55DC}"/>
              </a:ext>
            </a:extLst>
          </p:cNvPr>
          <p:cNvSpPr txBox="1"/>
          <p:nvPr/>
        </p:nvSpPr>
        <p:spPr>
          <a:xfrm>
            <a:off x="7151410" y="3888744"/>
            <a:ext cx="4363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</a:t>
            </a:r>
            <a:endParaRPr kumimoji="1" lang="ja-JP" altLang="en-US" sz="105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29D8E9F-FCAE-9341-992E-D59D7C288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570" y="2211374"/>
            <a:ext cx="6423471" cy="288876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1CCF7C2-D2AB-8043-E939-0BE5447F2D4A}"/>
              </a:ext>
            </a:extLst>
          </p:cNvPr>
          <p:cNvSpPr txBox="1"/>
          <p:nvPr/>
        </p:nvSpPr>
        <p:spPr>
          <a:xfrm>
            <a:off x="4348079" y="3675222"/>
            <a:ext cx="3946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</a:t>
            </a:r>
            <a:endParaRPr kumimoji="1" lang="ja-JP" altLang="en-US" sz="105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CAC7E9A-3945-2913-227D-E4CAE87A5902}"/>
              </a:ext>
            </a:extLst>
          </p:cNvPr>
          <p:cNvSpPr txBox="1"/>
          <p:nvPr/>
        </p:nvSpPr>
        <p:spPr>
          <a:xfrm>
            <a:off x="4886062" y="2617297"/>
            <a:ext cx="417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</a:t>
            </a:r>
            <a:endParaRPr kumimoji="1" lang="ja-JP" altLang="en-US" sz="105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F3D3C6F-9274-240B-A344-30D460E77982}"/>
              </a:ext>
            </a:extLst>
          </p:cNvPr>
          <p:cNvSpPr txBox="1"/>
          <p:nvPr/>
        </p:nvSpPr>
        <p:spPr>
          <a:xfrm>
            <a:off x="5043417" y="3407459"/>
            <a:ext cx="3866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</a:t>
            </a:r>
            <a:endParaRPr kumimoji="1" lang="ja-JP" altLang="en-US" sz="105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DB89949-FE22-4D2C-8C60-6F4EB4D1FE42}"/>
              </a:ext>
            </a:extLst>
          </p:cNvPr>
          <p:cNvSpPr txBox="1"/>
          <p:nvPr/>
        </p:nvSpPr>
        <p:spPr>
          <a:xfrm>
            <a:off x="5326895" y="3440877"/>
            <a:ext cx="3946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endParaRPr kumimoji="1" lang="ja-JP" altLang="en-US" sz="105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472BED9-D4D5-DAB0-1601-C2E81120DC2A}"/>
              </a:ext>
            </a:extLst>
          </p:cNvPr>
          <p:cNvSpPr txBox="1"/>
          <p:nvPr/>
        </p:nvSpPr>
        <p:spPr>
          <a:xfrm>
            <a:off x="5312037" y="4150354"/>
            <a:ext cx="4090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</a:t>
            </a:r>
            <a:endParaRPr kumimoji="1" lang="ja-JP" altLang="en-US" sz="105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CBE6A5E-7617-98CB-BF2E-457D8CFB1727}"/>
              </a:ext>
            </a:extLst>
          </p:cNvPr>
          <p:cNvSpPr txBox="1"/>
          <p:nvPr/>
        </p:nvSpPr>
        <p:spPr>
          <a:xfrm>
            <a:off x="5690025" y="2363381"/>
            <a:ext cx="3946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</a:t>
            </a:r>
            <a:endParaRPr kumimoji="1" lang="ja-JP" altLang="en-US" sz="105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EAE735C8-3057-CA09-2447-7C0556F2AE2C}"/>
              </a:ext>
            </a:extLst>
          </p:cNvPr>
          <p:cNvCxnSpPr/>
          <p:nvPr/>
        </p:nvCxnSpPr>
        <p:spPr>
          <a:xfrm flipH="1">
            <a:off x="5166155" y="3686566"/>
            <a:ext cx="51595" cy="227879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C5B4E658-D063-88F6-36CC-AABB8093950C}"/>
              </a:ext>
            </a:extLst>
          </p:cNvPr>
          <p:cNvCxnSpPr/>
          <p:nvPr/>
        </p:nvCxnSpPr>
        <p:spPr>
          <a:xfrm flipH="1">
            <a:off x="5323298" y="3670802"/>
            <a:ext cx="147210" cy="227879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1556A99-1885-6D5B-C486-327A1532BCF8}"/>
              </a:ext>
            </a:extLst>
          </p:cNvPr>
          <p:cNvSpPr txBox="1"/>
          <p:nvPr/>
        </p:nvSpPr>
        <p:spPr>
          <a:xfrm>
            <a:off x="3293555" y="440145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FF5BBB7-1294-C63A-4EA6-0E29A3E861F9}"/>
              </a:ext>
            </a:extLst>
          </p:cNvPr>
          <p:cNvSpPr txBox="1"/>
          <p:nvPr/>
        </p:nvSpPr>
        <p:spPr>
          <a:xfrm>
            <a:off x="4192189" y="4396201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A82FCAA-60D2-18A3-E451-9D9B8CF91C1D}"/>
              </a:ext>
            </a:extLst>
          </p:cNvPr>
          <p:cNvSpPr txBox="1"/>
          <p:nvPr/>
        </p:nvSpPr>
        <p:spPr>
          <a:xfrm>
            <a:off x="5994713" y="4432988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1F13948-30BC-3CD6-424C-0FFE0387B650}"/>
              </a:ext>
            </a:extLst>
          </p:cNvPr>
          <p:cNvSpPr txBox="1"/>
          <p:nvPr/>
        </p:nvSpPr>
        <p:spPr>
          <a:xfrm>
            <a:off x="7114066" y="4427733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78C2BBF-F1E8-EC5A-C880-58BFFE661DB8}"/>
              </a:ext>
            </a:extLst>
          </p:cNvPr>
          <p:cNvSpPr txBox="1"/>
          <p:nvPr/>
        </p:nvSpPr>
        <p:spPr>
          <a:xfrm>
            <a:off x="1848384" y="4448751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896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1859</TotalTime>
  <Words>38</Words>
  <Application>Microsoft Macintosh PowerPoint</Application>
  <PresentationFormat>A4 210 x 297 mm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力石　嘉人</dc:creator>
  <cp:lastModifiedBy>力石　嘉人</cp:lastModifiedBy>
  <cp:revision>69</cp:revision>
  <cp:lastPrinted>2025-05-24T13:15:49Z</cp:lastPrinted>
  <dcterms:created xsi:type="dcterms:W3CDTF">2025-05-23T23:55:39Z</dcterms:created>
  <dcterms:modified xsi:type="dcterms:W3CDTF">2025-08-13T05:02:11Z</dcterms:modified>
</cp:coreProperties>
</file>