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D3B11-17F7-4F31-84E1-7EBD31203EA8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C3BAC-598D-4AD5-A974-81313C07F2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99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476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70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01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152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58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719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88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823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7995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923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3482E-4ABA-4110-961C-20581CE9ACC2}" type="datetimeFigureOut">
              <a:rPr lang="de-DE" smtClean="0"/>
              <a:t>09.12.2024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43B9E-D102-4957-92C0-A616FD31FE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86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32D74E5-7F76-4A15-BB0A-DD14F584C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918" y="169698"/>
            <a:ext cx="7315834" cy="575512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AD478F7-2290-4076-82D3-9B1E0D8857E0}"/>
              </a:ext>
            </a:extLst>
          </p:cNvPr>
          <p:cNvSpPr txBox="1"/>
          <p:nvPr/>
        </p:nvSpPr>
        <p:spPr>
          <a:xfrm>
            <a:off x="2571248" y="5702880"/>
            <a:ext cx="704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Fig. S1: Data from the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</a:rPr>
              <a:t>Siemens Biograph 64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</a:rPr>
              <a:t>TruePoint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</a:rPr>
              <a:t> PET/CT scanner. 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Line plots of volume-reproducing threshold (VRT) against signal-to-background ratio (SBR) for 6 sphere diameters, VRT difference between wall-less and fillable spheres, and the resulting difference of segmented volumes. pp: percentage points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700393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Klinikum der Universitaet Muenchen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adzounek</dc:creator>
  <cp:lastModifiedBy>Zounek, Adrian Jun</cp:lastModifiedBy>
  <cp:revision>24</cp:revision>
  <dcterms:created xsi:type="dcterms:W3CDTF">2024-03-06T10:34:05Z</dcterms:created>
  <dcterms:modified xsi:type="dcterms:W3CDTF">2024-12-09T14:50:52Z</dcterms:modified>
</cp:coreProperties>
</file>