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34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598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603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058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253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765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467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72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1724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3138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40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1091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9701F-D016-4642-A1EC-995272B78342}" type="datetimeFigureOut">
              <a:rPr lang="fr-FR" smtClean="0"/>
              <a:t>19/07/16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CEF35-5DEB-8B47-A551-AC330A64F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3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53" y="768315"/>
            <a:ext cx="3742272" cy="28067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40952" y="583649"/>
            <a:ext cx="2278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/>
              <a:t>Mengovirus</a:t>
            </a:r>
            <a:r>
              <a:rPr lang="fr-FR" dirty="0" smtClean="0"/>
              <a:t> AnrB3741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54" y="4051295"/>
            <a:ext cx="3742272" cy="28067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40952" y="3866629"/>
            <a:ext cx="2157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/>
              <a:t>Mengovirus</a:t>
            </a:r>
            <a:r>
              <a:rPr lang="fr-FR" dirty="0" smtClean="0"/>
              <a:t> ArB1907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275" y="768315"/>
            <a:ext cx="3742272" cy="280670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96653" y="551383"/>
            <a:ext cx="2249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Middelburg ArTB5290 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574674" y="4380272"/>
            <a:ext cx="1047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mean: 16.7</a:t>
            </a:r>
          </a:p>
          <a:p>
            <a:r>
              <a:rPr lang="en-US" sz="1200" dirty="0" smtClean="0"/>
              <a:t>median: 8.0</a:t>
            </a:r>
            <a:endParaRPr lang="fr-FR" sz="1200" dirty="0"/>
          </a:p>
        </p:txBody>
      </p:sp>
      <p:sp>
        <p:nvSpPr>
          <p:cNvPr id="11" name="Rectangle 10"/>
          <p:cNvSpPr/>
          <p:nvPr/>
        </p:nvSpPr>
        <p:spPr>
          <a:xfrm>
            <a:off x="2558996" y="1192851"/>
            <a:ext cx="1047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mean: 22.3</a:t>
            </a:r>
          </a:p>
          <a:p>
            <a:r>
              <a:rPr lang="en-US" sz="1200" dirty="0" smtClean="0"/>
              <a:t>median: 15.0</a:t>
            </a:r>
            <a:endParaRPr lang="fr-FR" sz="1200" dirty="0"/>
          </a:p>
        </p:txBody>
      </p:sp>
      <p:sp>
        <p:nvSpPr>
          <p:cNvPr id="12" name="Rectangle 11"/>
          <p:cNvSpPr/>
          <p:nvPr/>
        </p:nvSpPr>
        <p:spPr>
          <a:xfrm>
            <a:off x="7367663" y="1192851"/>
            <a:ext cx="1047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mean: 32.7</a:t>
            </a:r>
          </a:p>
          <a:p>
            <a:r>
              <a:rPr lang="en-US" sz="1200" dirty="0" smtClean="0"/>
              <a:t>median: 31.0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6599839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24</Words>
  <Application>Microsoft Macintosh PowerPoint</Application>
  <PresentationFormat>Présentation à l'écran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Institut Pasteur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Nicolas Berthet</dc:creator>
  <cp:lastModifiedBy>Nicolas Berthet</cp:lastModifiedBy>
  <cp:revision>1</cp:revision>
  <dcterms:created xsi:type="dcterms:W3CDTF">2016-07-06T19:02:11Z</dcterms:created>
  <dcterms:modified xsi:type="dcterms:W3CDTF">2016-07-19T19:02:37Z</dcterms:modified>
</cp:coreProperties>
</file>