
<file path=[Content_Types].xml><?xml version="1.0" encoding="utf-8"?>
<Types xmlns="http://schemas.openxmlformats.org/package/2006/content-types">
  <Default Extension="png" ContentType="image/png"/>
  <Default Extension="tiff" ContentType="image/tif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64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tiff"/><Relationship Id="rId8" Type="http://schemas.openxmlformats.org/officeDocument/2006/relationships/image" Target="../media/image4.tiff"/><Relationship Id="rId7" Type="http://schemas.openxmlformats.org/officeDocument/2006/relationships/image" Target="../media/image3.tiff"/><Relationship Id="rId6" Type="http://schemas.openxmlformats.org/officeDocument/2006/relationships/image" Target="../media/image2.png"/><Relationship Id="rId5" Type="http://schemas.microsoft.com/office/2007/relationships/media" Target="../media/media2.mp4"/><Relationship Id="rId4" Type="http://schemas.openxmlformats.org/officeDocument/2006/relationships/video" Target="../media/media2.mp4"/><Relationship Id="rId3" Type="http://schemas.openxmlformats.org/officeDocument/2006/relationships/image" Target="../media/image1.png"/><Relationship Id="rId2" Type="http://schemas.microsoft.com/office/2007/relationships/media" Target="../media/media1.mp4"/><Relationship Id="rId14" Type="http://schemas.openxmlformats.org/officeDocument/2006/relationships/slideLayout" Target="../slideLayouts/slideLayout1.xml"/><Relationship Id="rId13" Type="http://schemas.openxmlformats.org/officeDocument/2006/relationships/tags" Target="../tags/tag63.xml"/><Relationship Id="rId12" Type="http://schemas.openxmlformats.org/officeDocument/2006/relationships/image" Target="../media/image8.tiff"/><Relationship Id="rId11" Type="http://schemas.openxmlformats.org/officeDocument/2006/relationships/image" Target="../media/image7.tiff"/><Relationship Id="rId10" Type="http://schemas.openxmlformats.org/officeDocument/2006/relationships/image" Target="../media/image6.tiff"/><Relationship Id="rId1" Type="http://schemas.openxmlformats.org/officeDocument/2006/relationships/video" Target="../media/media1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871220" y="287655"/>
            <a:ext cx="3028950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500"/>
              <a:t>Figure </a:t>
            </a:r>
            <a:r>
              <a:rPr lang="en-US" altLang="zh-CN" sz="1500"/>
              <a:t>S1</a:t>
            </a:r>
            <a:endParaRPr lang="en-US" altLang="zh-CN" sz="1500"/>
          </a:p>
        </p:txBody>
      </p:sp>
      <p:grpSp>
        <p:nvGrpSpPr>
          <p:cNvPr id="6" name="组合 5"/>
          <p:cNvGrpSpPr/>
          <p:nvPr/>
        </p:nvGrpSpPr>
        <p:grpSpPr>
          <a:xfrm>
            <a:off x="1102995" y="3023870"/>
            <a:ext cx="9160510" cy="2636520"/>
            <a:chOff x="200" y="4498"/>
            <a:chExt cx="18875" cy="5185"/>
          </a:xfrm>
        </p:grpSpPr>
        <p:pic>
          <p:nvPicPr>
            <p:cNvPr id="14" name="P17 H2  Z   B">
              <a:hlinkClick r:id="" action="ppaction://media"/>
            </p:cNvPr>
            <p:cNvPicPr>
              <a:picLocks noChangeAspect="1"/>
            </p:cNvPicPr>
            <p:nvPr>
              <a:videoFile r:link="rId1"/>
              <p:extLst>
                <p:ext uri="{DAA4B4D4-6D71-4841-9C94-3DE7FCFB9230}">
                  <p14:media xmlns:p14="http://schemas.microsoft.com/office/powerpoint/2010/main" r:embed="rId2"/>
                </p:ext>
              </p:extLst>
            </p:nvPr>
          </p:nvPicPr>
          <p:blipFill>
            <a:blip r:embed="rId3"/>
            <a:stretch>
              <a:fillRect/>
            </a:stretch>
          </p:blipFill>
          <p:spPr>
            <a:xfrm>
              <a:off x="9861" y="4498"/>
              <a:ext cx="9215" cy="5184"/>
            </a:xfrm>
            <a:prstGeom prst="rect">
              <a:avLst/>
            </a:prstGeom>
          </p:spPr>
        </p:pic>
        <p:pic>
          <p:nvPicPr>
            <p:cNvPr id="19" name="P17 C GFAP">
              <a:hlinkClick r:id="" action="ppaction://media"/>
            </p:cNvPr>
            <p:cNvPicPr>
              <a:picLocks noChangeAspect="1"/>
            </p:cNvPicPr>
            <p:nvPr>
              <a:videoFile r:link="rId4"/>
              <p:extLst>
                <p:ext uri="{DAA4B4D4-6D71-4841-9C94-3DE7FCFB9230}">
                  <p14:media xmlns:p14="http://schemas.microsoft.com/office/powerpoint/2010/main" r:embed="rId5"/>
                </p:ext>
              </p:extLst>
            </p:nvPr>
          </p:nvPicPr>
          <p:blipFill>
            <a:blip r:embed="rId6"/>
            <a:stretch>
              <a:fillRect/>
            </a:stretch>
          </p:blipFill>
          <p:spPr>
            <a:xfrm>
              <a:off x="200" y="4499"/>
              <a:ext cx="9215" cy="5184"/>
            </a:xfrm>
            <a:prstGeom prst="rect">
              <a:avLst/>
            </a:prstGeom>
          </p:spPr>
        </p:pic>
      </p:grpSp>
      <p:grpSp>
        <p:nvGrpSpPr>
          <p:cNvPr id="5" name="组合 4"/>
          <p:cNvGrpSpPr/>
          <p:nvPr/>
        </p:nvGrpSpPr>
        <p:grpSpPr>
          <a:xfrm>
            <a:off x="1010285" y="1236345"/>
            <a:ext cx="9425940" cy="1522095"/>
            <a:chOff x="199" y="1330"/>
            <a:chExt cx="18878" cy="2928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05" y="1330"/>
              <a:ext cx="2928" cy="2928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61" y="1330"/>
              <a:ext cx="2928" cy="2928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4" y="1330"/>
              <a:ext cx="2928" cy="2928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" y="1330"/>
              <a:ext cx="2928" cy="2928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8" y="1330"/>
              <a:ext cx="2928" cy="2928"/>
            </a:xfrm>
            <a:prstGeom prst="rect">
              <a:avLst/>
            </a:prstGeom>
          </p:spPr>
        </p:pic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49" y="1330"/>
              <a:ext cx="2928" cy="2928"/>
            </a:xfrm>
            <a:prstGeom prst="rect">
              <a:avLst/>
            </a:prstGeom>
          </p:spPr>
        </p:pic>
      </p:grpSp>
      <p:cxnSp>
        <p:nvCxnSpPr>
          <p:cNvPr id="7" name="直接连接符 6"/>
          <p:cNvCxnSpPr/>
          <p:nvPr/>
        </p:nvCxnSpPr>
        <p:spPr>
          <a:xfrm flipV="1">
            <a:off x="2158365" y="2585085"/>
            <a:ext cx="180000" cy="0"/>
          </a:xfrm>
          <a:prstGeom prst="line">
            <a:avLst/>
          </a:prstGeom>
          <a:ln w="2857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 flipV="1">
            <a:off x="3720465" y="2578735"/>
            <a:ext cx="180000" cy="0"/>
          </a:xfrm>
          <a:prstGeom prst="line">
            <a:avLst/>
          </a:prstGeom>
          <a:ln w="2857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 flipV="1">
            <a:off x="5282565" y="2597785"/>
            <a:ext cx="180000" cy="0"/>
          </a:xfrm>
          <a:prstGeom prst="line">
            <a:avLst/>
          </a:prstGeom>
          <a:ln w="2857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V="1">
            <a:off x="6978015" y="2597785"/>
            <a:ext cx="180000" cy="0"/>
          </a:xfrm>
          <a:prstGeom prst="line">
            <a:avLst/>
          </a:prstGeom>
          <a:ln w="2857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 flipV="1">
            <a:off x="8584565" y="2578735"/>
            <a:ext cx="180000" cy="0"/>
          </a:xfrm>
          <a:prstGeom prst="line">
            <a:avLst/>
          </a:prstGeom>
          <a:ln w="2857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 flipV="1">
            <a:off x="10172065" y="2591435"/>
            <a:ext cx="180000" cy="0"/>
          </a:xfrm>
          <a:prstGeom prst="line">
            <a:avLst/>
          </a:prstGeom>
          <a:ln w="2857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1017905" y="789305"/>
            <a:ext cx="13201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500"/>
              <a:t>Control</a:t>
            </a:r>
            <a:r>
              <a:rPr lang="en-US" altLang="zh-CN"/>
              <a:t> </a:t>
            </a:r>
            <a:endParaRPr lang="en-US" altLang="zh-CN"/>
          </a:p>
        </p:txBody>
      </p:sp>
      <p:sp>
        <p:nvSpPr>
          <p:cNvPr id="3" name="文本框 2"/>
          <p:cNvSpPr txBox="1"/>
          <p:nvPr/>
        </p:nvSpPr>
        <p:spPr>
          <a:xfrm>
            <a:off x="5834380" y="789305"/>
            <a:ext cx="19177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500"/>
              <a:t>Control</a:t>
            </a:r>
            <a:r>
              <a:rPr lang="en-US" altLang="zh-CN"/>
              <a:t> + H</a:t>
            </a:r>
            <a:r>
              <a:rPr lang="en-US" altLang="zh-CN" baseline="-25000"/>
              <a:t>2</a:t>
            </a:r>
            <a:endParaRPr lang="en-US" altLang="zh-CN" baseline="-25000"/>
          </a:p>
        </p:txBody>
      </p:sp>
    </p:spTree>
    <p:custDataLst>
      <p:tags r:id="rId13"/>
    </p:custDataLst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video fullScrn="0">
              <p:cMediaNode>
                <p:cTn id="3" fill="hold" display="1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</p:childTnLst>
        </p:cTn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COMMONDATA" val="eyJoZGlkIjoiYTZjMDg5MzNiYTVhYzBmZWEwMjFjZTY1NzM1M2ZlNjM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</Words>
  <Application>WPS 演示</Application>
  <PresentationFormat>宽屏</PresentationFormat>
  <Paragraphs>6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郭雅图</cp:lastModifiedBy>
  <cp:revision>151</cp:revision>
  <dcterms:created xsi:type="dcterms:W3CDTF">2019-06-19T02:08:00Z</dcterms:created>
  <dcterms:modified xsi:type="dcterms:W3CDTF">2022-08-30T09:10:48Z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2052-11.1.0.12313</vt:lpwstr>
  </property>
  <property fmtid="{D5CDD505-2E9C-101B-9397-08002B2CF9AE}" pid="3" name="ICV">
    <vt:lpwstr>13D3F0E53F354B64AE68A269C0CE025D</vt:lpwstr>
  </property>
</Properties>
</file>