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D8DEAB-A9FF-4359-BDC3-1E56742780B5}" v="2" dt="2021-02-22T21:03:15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ka Giourieva" userId="2d8ecf93-1333-441d-8dcf-fef27cc52504" providerId="ADAL" clId="{28D8DEAB-A9FF-4359-BDC3-1E56742780B5}"/>
    <pc:docChg chg="custSel addSld modSld">
      <pc:chgData name="Veronika Giourieva" userId="2d8ecf93-1333-441d-8dcf-fef27cc52504" providerId="ADAL" clId="{28D8DEAB-A9FF-4359-BDC3-1E56742780B5}" dt="2021-02-22T21:03:21.419" v="8" actId="1076"/>
      <pc:docMkLst>
        <pc:docMk/>
      </pc:docMkLst>
      <pc:sldChg chg="addSp delSp modSp new mod modClrScheme chgLayout">
        <pc:chgData name="Veronika Giourieva" userId="2d8ecf93-1333-441d-8dcf-fef27cc52504" providerId="ADAL" clId="{28D8DEAB-A9FF-4359-BDC3-1E56742780B5}" dt="2021-02-22T21:03:21.419" v="8" actId="1076"/>
        <pc:sldMkLst>
          <pc:docMk/>
          <pc:sldMk cId="3994495888" sldId="256"/>
        </pc:sldMkLst>
        <pc:spChg chg="del">
          <ac:chgData name="Veronika Giourieva" userId="2d8ecf93-1333-441d-8dcf-fef27cc52504" providerId="ADAL" clId="{28D8DEAB-A9FF-4359-BDC3-1E56742780B5}" dt="2021-02-21T18:17:50.349" v="1" actId="700"/>
          <ac:spMkLst>
            <pc:docMk/>
            <pc:sldMk cId="3994495888" sldId="256"/>
            <ac:spMk id="2" creationId="{4E6648BB-99F0-4E83-94A5-91DF11A410F9}"/>
          </ac:spMkLst>
        </pc:spChg>
        <pc:spChg chg="del">
          <ac:chgData name="Veronika Giourieva" userId="2d8ecf93-1333-441d-8dcf-fef27cc52504" providerId="ADAL" clId="{28D8DEAB-A9FF-4359-BDC3-1E56742780B5}" dt="2021-02-21T18:17:50.349" v="1" actId="700"/>
          <ac:spMkLst>
            <pc:docMk/>
            <pc:sldMk cId="3994495888" sldId="256"/>
            <ac:spMk id="3" creationId="{0B741ADD-1584-4FD8-9D51-D47A8EF090B2}"/>
          </ac:spMkLst>
        </pc:spChg>
        <pc:graphicFrameChg chg="add del mod">
          <ac:chgData name="Veronika Giourieva" userId="2d8ecf93-1333-441d-8dcf-fef27cc52504" providerId="ADAL" clId="{28D8DEAB-A9FF-4359-BDC3-1E56742780B5}" dt="2021-02-22T21:03:19.004" v="7" actId="478"/>
          <ac:graphicFrameMkLst>
            <pc:docMk/>
            <pc:sldMk cId="3994495888" sldId="256"/>
            <ac:graphicFrameMk id="4" creationId="{2A7A7DB9-6CF4-4CE1-A064-2B6350AD085A}"/>
          </ac:graphicFrameMkLst>
        </pc:graphicFrameChg>
        <pc:picChg chg="add mod">
          <ac:chgData name="Veronika Giourieva" userId="2d8ecf93-1333-441d-8dcf-fef27cc52504" providerId="ADAL" clId="{28D8DEAB-A9FF-4359-BDC3-1E56742780B5}" dt="2021-02-22T21:03:21.419" v="8" actId="1076"/>
          <ac:picMkLst>
            <pc:docMk/>
            <pc:sldMk cId="3994495888" sldId="256"/>
            <ac:picMk id="2" creationId="{31D19112-380C-4B88-9B47-1ABDF2097DF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26C413-F0E5-4728-A64D-6A0C5A9BD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0C0043E-BDDE-4A18-B45B-1D99C8DB9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5FE1D86-DFC0-4F5A-94A5-C48068EBF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32BE4D3-9F39-4B07-96CB-028B4DB2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0F82257-5BF7-4CE9-96ED-BBB80CE0B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3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5B7A86-29F3-40D4-A82A-3A4E0A377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649F730-F77B-4859-9EDC-1E6F7AE3A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62FBFF0-C115-4ACD-8DA3-6D39C14D0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6AE2D8A-D186-4E73-B837-4F48AEF3E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71A427-D18F-4E38-AC40-D4CD637EA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EBEE7A00-6B9A-4BC1-BB74-E08DEC8D53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F7FB7B8-30F0-4A88-83C0-E667C2A13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5AA3887-2C5F-4312-97A3-654A653FE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9C74B9D-A40D-4939-989C-ED9CCA8E6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98D5E71-8F46-4058-8CA8-1D3F27E8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4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7DC9D5-1686-4D12-8C2E-7B1919E1B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7A3CB4F-FBF4-4971-8F34-51BDC9665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FBB66FD-8A1F-4F5F-BD20-8B3B22DD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B3516A6-7726-458D-8369-57B7063F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4E05A4-8070-4D8C-B91B-F5E6FE436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0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C4229D-4E2C-4D08-8566-3B458195B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B040B75-947F-487E-A492-5E3D6FEA9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1C68E0-39AD-4BFE-92E3-4B5ACC01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7726074-7F49-4A81-885A-8B7DDC8D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CF07B38-263A-4C22-9B29-803F13598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9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007FFD-2FE3-4D6B-8224-288CA52FC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A238AED-EAF9-40B0-8DC0-F5554D137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F660EFC-D53D-4FD6-8536-7A5D286E6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9633BA4-E2DE-499C-9D7B-2E7C37A96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7728E23-97F1-44F5-AD4A-C5555F9E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7E771F8-81D8-4796-BE92-B0055A09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1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4D418A-9A17-4CFA-A59B-D796122A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286F033-096D-49C4-B872-4AEA75E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1C6B7DB-C249-4326-886B-AA74876EC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7ACB146-F871-4811-8BCE-0A3B92B265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D0FEA43-1EA5-45C8-AD6A-8C66D3E5A4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C7C0733-B38E-4935-9C40-20CEB34D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BE92A95-A747-4694-8DA2-9859B303E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4AEE7C6C-3C8D-4DD7-B89D-17F46C8B6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09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C5AEC3-93FE-4C2F-97CE-4752CDA76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AB8E34A-5D65-4490-9AED-798EA54D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771126A-5992-438B-958B-67837D2E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EADE3B3-0842-4867-8ACA-68CFEEBB2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2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C505121-E697-4740-9180-98D9EEED0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24B21A1-465A-421F-8C4F-4DA318B4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1BD7643-EC9A-40AF-883E-BBFADA6AD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0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234055-457B-4D24-9277-AF1E6D89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A8E89C-AEB8-4CF5-8877-B721C8201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FDE9D0F-31F8-4147-B788-C0C11569C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1481F25-286C-4786-ABC2-8C04661FC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EDF0914-6A14-4119-BE5E-BD002055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E13AB61-519F-4412-88F2-E3BC0742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6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B4B74C-1BDC-436F-ACA2-80FCEBA14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BC1132D-07DD-4B28-8209-8C61442A1E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DEAA0D6-37D4-414F-AE75-88CAE4380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932D456-6BDB-4B92-AC49-56243281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B8EC6AB-3F1D-4544-A8B8-B24B13E22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315BAEF-BCCB-492B-B770-631C6ED43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9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DB1734E1-0885-425E-B51C-8BF5F3625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D2839A6-6934-4C17-9825-CE82EFED8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D6F7CBD-F741-4B7A-AA6F-5A2752E61C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5E8EF-D1D0-4977-AEE0-1E01D05D342D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7DB25DA-05AC-48A6-A4F2-1D8D57338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A8AA44D-537C-4B89-8211-96401B95A4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F9144-5B36-434C-8903-03AFAF55A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88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1D19112-380C-4B88-9B47-1ABDF2097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336" y="937260"/>
            <a:ext cx="4564380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49588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Ευρεία οθόνη</PresentationFormat>
  <Paragraphs>0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Θέμα του Office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Veronika Giourieva</dc:creator>
  <cp:lastModifiedBy>Veronika Giourieva</cp:lastModifiedBy>
  <cp:revision>1</cp:revision>
  <dcterms:created xsi:type="dcterms:W3CDTF">2021-02-21T18:17:34Z</dcterms:created>
  <dcterms:modified xsi:type="dcterms:W3CDTF">2021-02-22T21:03:22Z</dcterms:modified>
</cp:coreProperties>
</file>