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428C30-561C-47CD-83BA-DBDDC39E2F8F}" v="3" dt="2021-02-22T21:03:49.0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100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ronika Giourieva" userId="2d8ecf93-1333-441d-8dcf-fef27cc52504" providerId="ADAL" clId="{8B428C30-561C-47CD-83BA-DBDDC39E2F8F}"/>
    <pc:docChg chg="custSel addSld modSld">
      <pc:chgData name="Veronika Giourieva" userId="2d8ecf93-1333-441d-8dcf-fef27cc52504" providerId="ADAL" clId="{8B428C30-561C-47CD-83BA-DBDDC39E2F8F}" dt="2021-02-22T21:03:53.963" v="9" actId="1076"/>
      <pc:docMkLst>
        <pc:docMk/>
      </pc:docMkLst>
      <pc:sldChg chg="addSp delSp modSp new mod">
        <pc:chgData name="Veronika Giourieva" userId="2d8ecf93-1333-441d-8dcf-fef27cc52504" providerId="ADAL" clId="{8B428C30-561C-47CD-83BA-DBDDC39E2F8F}" dt="2021-02-22T21:03:53.963" v="9" actId="1076"/>
        <pc:sldMkLst>
          <pc:docMk/>
          <pc:sldMk cId="2723702554" sldId="256"/>
        </pc:sldMkLst>
        <pc:graphicFrameChg chg="add del mod">
          <ac:chgData name="Veronika Giourieva" userId="2d8ecf93-1333-441d-8dcf-fef27cc52504" providerId="ADAL" clId="{8B428C30-561C-47CD-83BA-DBDDC39E2F8F}" dt="2021-02-21T18:18:43.636" v="3" actId="478"/>
          <ac:graphicFrameMkLst>
            <pc:docMk/>
            <pc:sldMk cId="2723702554" sldId="256"/>
            <ac:graphicFrameMk id="2" creationId="{AABC2EC1-093B-4890-BCE6-F66C81944095}"/>
          </ac:graphicFrameMkLst>
        </pc:graphicFrameChg>
        <pc:graphicFrameChg chg="add del mod">
          <ac:chgData name="Veronika Giourieva" userId="2d8ecf93-1333-441d-8dcf-fef27cc52504" providerId="ADAL" clId="{8B428C30-561C-47CD-83BA-DBDDC39E2F8F}" dt="2021-02-22T21:03:51.805" v="8" actId="478"/>
          <ac:graphicFrameMkLst>
            <pc:docMk/>
            <pc:sldMk cId="2723702554" sldId="256"/>
            <ac:graphicFrameMk id="3" creationId="{8793E0F0-C68A-4001-A0D7-24DA4888CCB3}"/>
          </ac:graphicFrameMkLst>
        </pc:graphicFrameChg>
        <pc:picChg chg="add mod">
          <ac:chgData name="Veronika Giourieva" userId="2d8ecf93-1333-441d-8dcf-fef27cc52504" providerId="ADAL" clId="{8B428C30-561C-47CD-83BA-DBDDC39E2F8F}" dt="2021-02-22T21:03:53.963" v="9" actId="1076"/>
          <ac:picMkLst>
            <pc:docMk/>
            <pc:sldMk cId="2723702554" sldId="256"/>
            <ac:picMk id="2" creationId="{C719AC77-986A-42CE-911B-DC9D9E21184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4D74EAA-1C35-4863-ABC9-16282A5C02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5E84BA35-73CA-45E3-A491-5DBEEE610C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D4FDAE4-A94A-44B4-BB17-EAA36363A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93B7-7D7E-46D0-87AC-325BED02444F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5C48410-8388-4A22-9F0C-B8BCB88BF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35430D2-4129-4607-BCC6-0489C0CAD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CF1AC-D924-4F69-A328-74BFBDBE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766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B3E9B85-5214-48D9-BB7D-1B16B244F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F6840103-B0C5-439D-8A59-4FA3EFEF5B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F210FE3-6543-4107-A237-78AA22855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93B7-7D7E-46D0-87AC-325BED02444F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9909993-0D11-46AC-857A-EC5176414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4A61BBC-B074-4EF7-AE02-18199434E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CF1AC-D924-4F69-A328-74BFBDBE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606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FD5ECACC-26B3-4597-8B1C-EEF48AB33B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B38DC7AB-EAFE-4F05-B67C-75AE1C0D6C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49554CB-522B-415F-9BF0-F4B243787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93B7-7D7E-46D0-87AC-325BED02444F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04AB434-4673-4DF6-A768-F4F222AFC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F5ACC23-8ECC-44FD-B959-7FB9A5205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CF1AC-D924-4F69-A328-74BFBDBE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939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1717DD2-FD78-42E5-87F3-2B6123632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796663D-F4AA-4AF3-8DEF-B77B482209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7892714-3CF6-4A6A-B7BF-11FD57115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93B7-7D7E-46D0-87AC-325BED02444F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CEFFBBA-9120-4D49-8D30-FF049B65D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DA27AAD-962F-4A00-8A3B-585739B57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CF1AC-D924-4F69-A328-74BFBDBE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178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17E11CF-959A-4BAA-BA86-1D123850C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F56A33B-E815-4CBE-9EF1-143DFAE519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463C762-5247-44FA-BF74-7430E2F60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93B7-7D7E-46D0-87AC-325BED02444F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E889855-A474-4405-8155-A69860B92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5A382FC-61CF-4788-91F0-EC69B8101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CF1AC-D924-4F69-A328-74BFBDBE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250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AF89CE1-6C34-4CAC-9493-70872D1B8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13A646F-50C6-4608-8ED2-FB639AF8D1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B83D8F46-46AB-4FF0-9494-4A365E5C3E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818A9F1-72AE-4A73-9642-D4C7D84B8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93B7-7D7E-46D0-87AC-325BED02444F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8560D83F-EF91-4D26-9976-71F567603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D13A14EA-19EC-4C47-A981-DF9DDD1B9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CF1AC-D924-4F69-A328-74BFBDBE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499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0B51F1B-0516-4ACB-AF9C-347ADBFBC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37D7EAC-F710-4F8E-9CFF-F4FC55954B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B77F18E6-55C0-4235-BFFD-A225ABA155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14F27917-3DA3-4351-8C35-A70D42181E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0B7BC42A-1D95-4643-97BB-E4EFE45901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C741ACB5-749A-4981-980A-11589508F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93B7-7D7E-46D0-87AC-325BED02444F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39A8A7D9-20D5-459D-8637-DA67B07DE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F434B735-7CEB-4D2E-BDF8-21D02E58B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CF1AC-D924-4F69-A328-74BFBDBE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895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A76A9AE-3EFA-4FCB-93D2-27BF899B1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D71255FC-1AA1-4167-AE31-EABAD7021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93B7-7D7E-46D0-87AC-325BED02444F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A282E7EE-A2F9-44F1-AFB5-0AAD02F7C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A6EECD70-5654-414E-9AA5-9F27ABC36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CF1AC-D924-4F69-A328-74BFBDBE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037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E132781C-EBB2-42A8-81B3-7D6E398E4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93B7-7D7E-46D0-87AC-325BED02444F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82140A0B-333C-46E5-9850-9F2D667DF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CF59AD0F-0705-4458-A521-2A597AFBC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CF1AC-D924-4F69-A328-74BFBDBE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442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78F4D90-0330-4782-A525-70DDB2133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3EF6B12-9F0C-4A0E-B809-B9B243AA7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4D42BC6-E7C5-407E-A437-E53717186C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D4131812-13A9-466E-9A0F-7FCE28DD5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93B7-7D7E-46D0-87AC-325BED02444F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7EA419D6-1738-44B8-B0F1-543D2708B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4C0CB7DE-4EE4-4877-9E87-3D0529DDA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CF1AC-D924-4F69-A328-74BFBDBE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229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0383E8A-B8A4-4701-8094-13568F934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B2CE0BEE-8A1C-4951-BC8D-F4BCAE190D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78999D5A-B71E-4A44-93A7-71F9E0F4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E9B87B98-C2E1-4FE4-ADFE-05D839496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93B7-7D7E-46D0-87AC-325BED02444F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5CC422DE-FCC0-4165-A64B-A2319C682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0C6F37B3-7FE2-4B46-80DA-185631E79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CF1AC-D924-4F69-A328-74BFBDBE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590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AD8EB7ED-1C10-4F51-A5A7-3F981DD59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0B5EEE46-80AD-4176-90A9-62C40B05B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246AC2E-25AF-46D0-9C35-9B100E0776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A93B7-7D7E-46D0-87AC-325BED02444F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D1EFBAE-48C4-4214-B9BA-2EB9FE3EF8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18B252E-D848-44CB-9301-867EDDA8FC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CF1AC-D924-4F69-A328-74BFBDBE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511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C719AC77-986A-42CE-911B-DC9D9E211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2015" y="1204722"/>
            <a:ext cx="4792980" cy="444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702554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Ευρεία οθόνη</PresentationFormat>
  <Paragraphs>0</Paragraphs>
  <Slides>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Θέμα του Office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Veronika Giourieva</dc:creator>
  <cp:lastModifiedBy>Veronika Giourieva</cp:lastModifiedBy>
  <cp:revision>1</cp:revision>
  <dcterms:created xsi:type="dcterms:W3CDTF">2021-02-21T18:18:30Z</dcterms:created>
  <dcterms:modified xsi:type="dcterms:W3CDTF">2021-02-22T21:03:58Z</dcterms:modified>
</cp:coreProperties>
</file>