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70" r:id="rId2"/>
  </p:sldIdLst>
  <p:sldSz cx="6264275" cy="8423275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松田諒太" initials="" lastIdx="0" clrIdx="0"/>
  <p:cmAuthor id="2" name="松田諒太" initials="松田諒太" lastIdx="1" clrIdx="1">
    <p:extLst>
      <p:ext uri="{19B8F6BF-5375-455C-9EA6-DF929625EA0E}">
        <p15:presenceInfo xmlns:p15="http://schemas.microsoft.com/office/powerpoint/2012/main" userId="9b289fd0d3dbc1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79D"/>
    <a:srgbClr val="FF0000"/>
    <a:srgbClr val="0000FF"/>
    <a:srgbClr val="66FF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80378" autoAdjust="0"/>
  </p:normalViewPr>
  <p:slideViewPr>
    <p:cSldViewPr snapToGrid="0">
      <p:cViewPr>
        <p:scale>
          <a:sx n="87" d="100"/>
          <a:sy n="87" d="100"/>
        </p:scale>
        <p:origin x="234" y="48"/>
      </p:cViewPr>
      <p:guideLst/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00E142B2-958C-48D7-9FF0-D485B90359D7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57413" y="1243013"/>
            <a:ext cx="24923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5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649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9"/>
            <a:ext cx="2949787" cy="498692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B72426C5-8D4A-45D5-B7D8-408CC2D719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27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378532"/>
            <a:ext cx="5324634" cy="2932548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4424170"/>
            <a:ext cx="4698206" cy="2033674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65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448462"/>
            <a:ext cx="1350734" cy="7138336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448462"/>
            <a:ext cx="3973899" cy="7138336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71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95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2099972"/>
            <a:ext cx="5402937" cy="3503848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5636967"/>
            <a:ext cx="5402937" cy="1842591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60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2242307"/>
            <a:ext cx="2662317" cy="53444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2242307"/>
            <a:ext cx="2662317" cy="534449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333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48463"/>
            <a:ext cx="5402937" cy="162811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2064873"/>
            <a:ext cx="2650082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3076835"/>
            <a:ext cx="2650082" cy="452556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2064873"/>
            <a:ext cx="2663133" cy="1011962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3076835"/>
            <a:ext cx="2663133" cy="4525561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85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32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9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212797"/>
            <a:ext cx="3171289" cy="5985985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671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1552"/>
            <a:ext cx="2020392" cy="196543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212797"/>
            <a:ext cx="3171289" cy="5985985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26982"/>
            <a:ext cx="2020392" cy="4681548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7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448463"/>
            <a:ext cx="5402937" cy="162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2242307"/>
            <a:ext cx="5402937" cy="5344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257D1-F275-410C-B873-8CB02EAAB74F}" type="datetimeFigureOut">
              <a:rPr kumimoji="1" lang="ja-JP" altLang="en-US" smtClean="0"/>
              <a:t>2023/11/22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7807130"/>
            <a:ext cx="2114193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7807130"/>
            <a:ext cx="1409462" cy="448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5D292-274A-4F97-B8BC-D5379300C8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95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kumimoji="1"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kumimoji="1"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54"/>
          <a:stretch/>
        </p:blipFill>
        <p:spPr>
          <a:xfrm>
            <a:off x="3230709" y="960313"/>
            <a:ext cx="1363683" cy="372222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62"/>
          <a:stretch/>
        </p:blipFill>
        <p:spPr>
          <a:xfrm>
            <a:off x="4594393" y="960311"/>
            <a:ext cx="1379668" cy="372222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722"/>
          <a:stretch/>
        </p:blipFill>
        <p:spPr>
          <a:xfrm>
            <a:off x="239639" y="960311"/>
            <a:ext cx="1383888" cy="372222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39"/>
          <a:stretch/>
        </p:blipFill>
        <p:spPr>
          <a:xfrm>
            <a:off x="1623528" y="960315"/>
            <a:ext cx="1521904" cy="3722224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="" xmlns:a16="http://schemas.microsoft.com/office/drawing/2014/main" id="{E00E0F91-0C20-2BA3-753F-DF163554A81E}"/>
              </a:ext>
            </a:extLst>
          </p:cNvPr>
          <p:cNvSpPr txBox="1"/>
          <p:nvPr/>
        </p:nvSpPr>
        <p:spPr>
          <a:xfrm>
            <a:off x="271100" y="609071"/>
            <a:ext cx="3695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Mammography</a:t>
            </a:r>
            <a:endParaRPr lang="ja-JP" altLang="en-US" sz="1400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59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38425</TotalTime>
  <Words>1</Words>
  <Application>Microsoft Office PowerPoint</Application>
  <PresentationFormat>ユーザー設定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 Unicode MS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IPMN併存膵癌における 背景膵の解析</dc:title>
  <dc:creator>松田諒太</dc:creator>
  <cp:lastModifiedBy>松田 諒太</cp:lastModifiedBy>
  <cp:revision>504</cp:revision>
  <cp:lastPrinted>2023-02-08T06:59:58Z</cp:lastPrinted>
  <dcterms:created xsi:type="dcterms:W3CDTF">2017-02-21T11:19:35Z</dcterms:created>
  <dcterms:modified xsi:type="dcterms:W3CDTF">2023-11-22T11:42:50Z</dcterms:modified>
</cp:coreProperties>
</file>