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70" r:id="rId2"/>
  </p:sldIdLst>
  <p:sldSz cx="6264275" cy="8423275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松田諒太" initials="" lastIdx="0" clrIdx="0"/>
  <p:cmAuthor id="2" name="松田諒太" initials="松田諒太" lastIdx="1" clrIdx="1">
    <p:extLst>
      <p:ext uri="{19B8F6BF-5375-455C-9EA6-DF929625EA0E}">
        <p15:presenceInfo xmlns:p15="http://schemas.microsoft.com/office/powerpoint/2012/main" userId="9b289fd0d3dbc1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79D"/>
    <a:srgbClr val="FF0000"/>
    <a:srgbClr val="0000FF"/>
    <a:srgbClr val="66FF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80378" autoAdjust="0"/>
  </p:normalViewPr>
  <p:slideViewPr>
    <p:cSldViewPr snapToGrid="0">
      <p:cViewPr>
        <p:scale>
          <a:sx n="80" d="100"/>
          <a:sy n="80" d="100"/>
        </p:scale>
        <p:origin x="378" y="-42"/>
      </p:cViewPr>
      <p:guideLst/>
    </p:cSldViewPr>
  </p:slideViewPr>
  <p:outlineViewPr>
    <p:cViewPr>
      <p:scale>
        <a:sx n="33" d="100"/>
        <a:sy n="33" d="100"/>
      </p:scale>
      <p:origin x="0" y="-20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00E142B2-958C-48D7-9FF0-D485B90359D7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57413" y="1243013"/>
            <a:ext cx="24923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5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649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9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B72426C5-8D4A-45D5-B7D8-408CC2D719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27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1378532"/>
            <a:ext cx="5324634" cy="2932548"/>
          </a:xfrm>
        </p:spPr>
        <p:txBody>
          <a:bodyPr anchor="b"/>
          <a:lstStyle>
            <a:lvl1pPr algn="ctr">
              <a:defRPr sz="411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3035" y="4424170"/>
            <a:ext cx="4698206" cy="2033674"/>
          </a:xfrm>
        </p:spPr>
        <p:txBody>
          <a:bodyPr/>
          <a:lstStyle>
            <a:lvl1pPr marL="0" indent="0" algn="ctr">
              <a:buNone/>
              <a:defRPr sz="1644"/>
            </a:lvl1pPr>
            <a:lvl2pPr marL="313228" indent="0" algn="ctr">
              <a:buNone/>
              <a:defRPr sz="1370"/>
            </a:lvl2pPr>
            <a:lvl3pPr marL="626455" indent="0" algn="ctr">
              <a:buNone/>
              <a:defRPr sz="1233"/>
            </a:lvl3pPr>
            <a:lvl4pPr marL="939683" indent="0" algn="ctr">
              <a:buNone/>
              <a:defRPr sz="1096"/>
            </a:lvl4pPr>
            <a:lvl5pPr marL="1252911" indent="0" algn="ctr">
              <a:buNone/>
              <a:defRPr sz="1096"/>
            </a:lvl5pPr>
            <a:lvl6pPr marL="1566139" indent="0" algn="ctr">
              <a:buNone/>
              <a:defRPr sz="1096"/>
            </a:lvl6pPr>
            <a:lvl7pPr marL="1879366" indent="0" algn="ctr">
              <a:buNone/>
              <a:defRPr sz="1096"/>
            </a:lvl7pPr>
            <a:lvl8pPr marL="2192594" indent="0" algn="ctr">
              <a:buNone/>
              <a:defRPr sz="1096"/>
            </a:lvl8pPr>
            <a:lvl9pPr marL="2505822" indent="0" algn="ctr">
              <a:buNone/>
              <a:defRPr sz="1096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65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872" y="448462"/>
            <a:ext cx="1350734" cy="7138336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0669" y="448462"/>
            <a:ext cx="3973899" cy="7138336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71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95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07" y="2099972"/>
            <a:ext cx="5402937" cy="3503848"/>
          </a:xfrm>
        </p:spPr>
        <p:txBody>
          <a:bodyPr anchor="b"/>
          <a:lstStyle>
            <a:lvl1pPr>
              <a:defRPr sz="411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407" y="5636967"/>
            <a:ext cx="5402937" cy="1842591"/>
          </a:xfrm>
        </p:spPr>
        <p:txBody>
          <a:bodyPr/>
          <a:lstStyle>
            <a:lvl1pPr marL="0" indent="0">
              <a:buNone/>
              <a:defRPr sz="1644">
                <a:solidFill>
                  <a:schemeClr val="tx1"/>
                </a:solidFill>
              </a:defRPr>
            </a:lvl1pPr>
            <a:lvl2pPr marL="313228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2pPr>
            <a:lvl3pPr marL="626455" indent="0">
              <a:buNone/>
              <a:defRPr sz="1233">
                <a:solidFill>
                  <a:schemeClr val="tx1">
                    <a:tint val="75000"/>
                  </a:schemeClr>
                </a:solidFill>
              </a:defRPr>
            </a:lvl3pPr>
            <a:lvl4pPr marL="939683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4pPr>
            <a:lvl5pPr marL="1252911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5pPr>
            <a:lvl6pPr marL="1566139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6pPr>
            <a:lvl7pPr marL="1879366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7pPr>
            <a:lvl8pPr marL="2192594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8pPr>
            <a:lvl9pPr marL="2505822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60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669" y="2242307"/>
            <a:ext cx="2662317" cy="53444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1289" y="2242307"/>
            <a:ext cx="2662317" cy="53444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33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48463"/>
            <a:ext cx="5402937" cy="162811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485" y="2064873"/>
            <a:ext cx="2650082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" y="3076835"/>
            <a:ext cx="2650082" cy="452556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1289" y="2064873"/>
            <a:ext cx="2663133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71289" y="3076835"/>
            <a:ext cx="2663133" cy="452556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85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32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9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133" y="1212797"/>
            <a:ext cx="3171289" cy="5985985"/>
          </a:xfrm>
        </p:spPr>
        <p:txBody>
          <a:bodyPr/>
          <a:lstStyle>
            <a:lvl1pPr>
              <a:defRPr sz="2192"/>
            </a:lvl1pPr>
            <a:lvl2pPr>
              <a:defRPr sz="1918"/>
            </a:lvl2pPr>
            <a:lvl3pPr>
              <a:defRPr sz="1644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71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63133" y="1212797"/>
            <a:ext cx="3171289" cy="5985985"/>
          </a:xfrm>
        </p:spPr>
        <p:txBody>
          <a:bodyPr anchor="t"/>
          <a:lstStyle>
            <a:lvl1pPr marL="0" indent="0">
              <a:buNone/>
              <a:defRPr sz="2192"/>
            </a:lvl1pPr>
            <a:lvl2pPr marL="313228" indent="0">
              <a:buNone/>
              <a:defRPr sz="1918"/>
            </a:lvl2pPr>
            <a:lvl3pPr marL="626455" indent="0">
              <a:buNone/>
              <a:defRPr sz="1644"/>
            </a:lvl3pPr>
            <a:lvl4pPr marL="939683" indent="0">
              <a:buNone/>
              <a:defRPr sz="1370"/>
            </a:lvl4pPr>
            <a:lvl5pPr marL="1252911" indent="0">
              <a:buNone/>
              <a:defRPr sz="1370"/>
            </a:lvl5pPr>
            <a:lvl6pPr marL="1566139" indent="0">
              <a:buNone/>
              <a:defRPr sz="1370"/>
            </a:lvl6pPr>
            <a:lvl7pPr marL="1879366" indent="0">
              <a:buNone/>
              <a:defRPr sz="1370"/>
            </a:lvl7pPr>
            <a:lvl8pPr marL="2192594" indent="0">
              <a:buNone/>
              <a:defRPr sz="1370"/>
            </a:lvl8pPr>
            <a:lvl9pPr marL="2505822" indent="0">
              <a:buNone/>
              <a:defRPr sz="137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7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669" y="448463"/>
            <a:ext cx="5402937" cy="162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669" y="2242307"/>
            <a:ext cx="5402937" cy="5344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0669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5041" y="7807130"/>
            <a:ext cx="2114193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4144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952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26455" rtl="0" eaLnBrk="1" latinLnBrk="0" hangingPunct="1">
        <a:lnSpc>
          <a:spcPct val="90000"/>
        </a:lnSpc>
        <a:spcBef>
          <a:spcPct val="0"/>
        </a:spcBef>
        <a:buNone/>
        <a:defRPr kumimoji="1" sz="30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" indent="-156614" algn="l" defTabSz="626455" rtl="0" eaLnBrk="1" latinLnBrk="0" hangingPunct="1">
        <a:lnSpc>
          <a:spcPct val="90000"/>
        </a:lnSpc>
        <a:spcBef>
          <a:spcPts val="685"/>
        </a:spcBef>
        <a:buFont typeface="Arial" panose="020B0604020202020204" pitchFamily="34" charset="0"/>
        <a:buChar char="•"/>
        <a:defRPr kumimoji="1" sz="1918" kern="1200">
          <a:solidFill>
            <a:schemeClr val="tx1"/>
          </a:solidFill>
          <a:latin typeface="+mn-lt"/>
          <a:ea typeface="+mn-ea"/>
          <a:cs typeface="+mn-cs"/>
        </a:defRPr>
      </a:lvl1pPr>
      <a:lvl2pPr marL="46984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783069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96297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409525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72275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2035980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349208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662436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1pPr>
      <a:lvl2pPr marL="313228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2pPr>
      <a:lvl3pPr marL="626455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3pPr>
      <a:lvl4pPr marL="939683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252911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566139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1879366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192594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505822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xmlns="" id="{E00E0F91-0C20-2BA3-753F-DF163554A81E}"/>
              </a:ext>
            </a:extLst>
          </p:cNvPr>
          <p:cNvSpPr txBox="1"/>
          <p:nvPr/>
        </p:nvSpPr>
        <p:spPr>
          <a:xfrm>
            <a:off x="169403" y="344284"/>
            <a:ext cx="1719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Core </a:t>
            </a:r>
            <a:r>
              <a:rPr lang="en-US" altLang="ja-JP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needle biopsy</a:t>
            </a:r>
            <a:endParaRPr lang="ja-JP" altLang="en-US" sz="1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0" t="12856" r="4252" b="50878"/>
          <a:stretch/>
        </p:blipFill>
        <p:spPr>
          <a:xfrm>
            <a:off x="3131077" y="699140"/>
            <a:ext cx="2848619" cy="2189409"/>
          </a:xfrm>
          <a:prstGeom prst="rect">
            <a:avLst/>
          </a:prstGeom>
        </p:spPr>
      </p:pic>
      <p:cxnSp>
        <p:nvCxnSpPr>
          <p:cNvPr id="13" name="直線コネクタ 12"/>
          <p:cNvCxnSpPr/>
          <p:nvPr/>
        </p:nvCxnSpPr>
        <p:spPr>
          <a:xfrm>
            <a:off x="3969799" y="2763897"/>
            <a:ext cx="19695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xmlns="" id="{E00E0F91-0C20-2BA3-753F-DF163554A81E}"/>
              </a:ext>
            </a:extLst>
          </p:cNvPr>
          <p:cNvSpPr txBox="1"/>
          <p:nvPr/>
        </p:nvSpPr>
        <p:spPr>
          <a:xfrm>
            <a:off x="4567070" y="2730366"/>
            <a:ext cx="6461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200 </a:t>
            </a:r>
            <a:r>
              <a:rPr lang="en-US" altLang="ja-JP" sz="600" dirty="0" err="1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μm</a:t>
            </a:r>
            <a:endParaRPr lang="ja-JP" altLang="en-US" sz="6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2" y="699140"/>
            <a:ext cx="2923065" cy="220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9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38426</TotalTime>
  <Words>5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IPMN併存膵癌における 背景膵の解析</dc:title>
  <dc:creator>松田諒太</dc:creator>
  <cp:lastModifiedBy>松田 諒太</cp:lastModifiedBy>
  <cp:revision>505</cp:revision>
  <cp:lastPrinted>2023-02-08T06:59:58Z</cp:lastPrinted>
  <dcterms:created xsi:type="dcterms:W3CDTF">2017-02-21T11:19:35Z</dcterms:created>
  <dcterms:modified xsi:type="dcterms:W3CDTF">2023-11-22T11:43:13Z</dcterms:modified>
</cp:coreProperties>
</file>