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271" r:id="rId2"/>
  </p:sldIdLst>
  <p:sldSz cx="6264275" cy="8423275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松田諒太" initials="" lastIdx="0" clrIdx="0"/>
  <p:cmAuthor id="2" name="松田諒太" initials="松田諒太" lastIdx="1" clrIdx="1">
    <p:extLst>
      <p:ext uri="{19B8F6BF-5375-455C-9EA6-DF929625EA0E}">
        <p15:presenceInfo xmlns:p15="http://schemas.microsoft.com/office/powerpoint/2012/main" userId="9b289fd0d3dbc18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FF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579D"/>
    <a:srgbClr val="FF0000"/>
    <a:srgbClr val="0000FF"/>
    <a:srgbClr val="66FF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5" autoAdjust="0"/>
    <p:restoredTop sz="80378" autoAdjust="0"/>
  </p:normalViewPr>
  <p:slideViewPr>
    <p:cSldViewPr snapToGrid="0">
      <p:cViewPr varScale="1">
        <p:scale>
          <a:sx n="43" d="100"/>
          <a:sy n="43" d="100"/>
        </p:scale>
        <p:origin x="1098" y="54"/>
      </p:cViewPr>
      <p:guideLst/>
    </p:cSldViewPr>
  </p:slideViewPr>
  <p:outlineViewPr>
    <p:cViewPr>
      <p:scale>
        <a:sx n="33" d="100"/>
        <a:sy n="33" d="100"/>
      </p:scale>
      <p:origin x="0" y="-206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9787" cy="498693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r">
              <a:defRPr sz="1200"/>
            </a:lvl1pPr>
          </a:lstStyle>
          <a:p>
            <a:fld id="{00E142B2-958C-48D7-9FF0-D485B90359D7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57413" y="1243013"/>
            <a:ext cx="24923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36" tIns="46118" rIns="92236" bIns="4611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83307"/>
            <a:ext cx="5445760" cy="3913615"/>
          </a:xfrm>
          <a:prstGeom prst="rect">
            <a:avLst/>
          </a:prstGeom>
        </p:spPr>
        <p:txBody>
          <a:bodyPr vert="horz" lIns="92236" tIns="46118" rIns="92236" bIns="4611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9440649"/>
            <a:ext cx="2949787" cy="498692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9"/>
            <a:ext cx="2949787" cy="498692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r">
              <a:defRPr sz="1200"/>
            </a:lvl1pPr>
          </a:lstStyle>
          <a:p>
            <a:fld id="{B72426C5-8D4A-45D5-B7D8-408CC2D719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5273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821" y="1378532"/>
            <a:ext cx="5324634" cy="2932548"/>
          </a:xfrm>
        </p:spPr>
        <p:txBody>
          <a:bodyPr anchor="b"/>
          <a:lstStyle>
            <a:lvl1pPr algn="ctr">
              <a:defRPr sz="4111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3035" y="4424170"/>
            <a:ext cx="4698206" cy="2033674"/>
          </a:xfrm>
        </p:spPr>
        <p:txBody>
          <a:bodyPr/>
          <a:lstStyle>
            <a:lvl1pPr marL="0" indent="0" algn="ctr">
              <a:buNone/>
              <a:defRPr sz="1644"/>
            </a:lvl1pPr>
            <a:lvl2pPr marL="313228" indent="0" algn="ctr">
              <a:buNone/>
              <a:defRPr sz="1370"/>
            </a:lvl2pPr>
            <a:lvl3pPr marL="626455" indent="0" algn="ctr">
              <a:buNone/>
              <a:defRPr sz="1233"/>
            </a:lvl3pPr>
            <a:lvl4pPr marL="939683" indent="0" algn="ctr">
              <a:buNone/>
              <a:defRPr sz="1096"/>
            </a:lvl4pPr>
            <a:lvl5pPr marL="1252911" indent="0" algn="ctr">
              <a:buNone/>
              <a:defRPr sz="1096"/>
            </a:lvl5pPr>
            <a:lvl6pPr marL="1566139" indent="0" algn="ctr">
              <a:buNone/>
              <a:defRPr sz="1096"/>
            </a:lvl6pPr>
            <a:lvl7pPr marL="1879366" indent="0" algn="ctr">
              <a:buNone/>
              <a:defRPr sz="1096"/>
            </a:lvl7pPr>
            <a:lvl8pPr marL="2192594" indent="0" algn="ctr">
              <a:buNone/>
              <a:defRPr sz="1096"/>
            </a:lvl8pPr>
            <a:lvl9pPr marL="2505822" indent="0" algn="ctr">
              <a:buNone/>
              <a:defRPr sz="1096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365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17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82872" y="448462"/>
            <a:ext cx="1350734" cy="7138336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0669" y="448462"/>
            <a:ext cx="3973899" cy="7138336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4714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295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407" y="2099972"/>
            <a:ext cx="5402937" cy="3503848"/>
          </a:xfrm>
        </p:spPr>
        <p:txBody>
          <a:bodyPr anchor="b"/>
          <a:lstStyle>
            <a:lvl1pPr>
              <a:defRPr sz="4111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7407" y="5636967"/>
            <a:ext cx="5402937" cy="1842591"/>
          </a:xfrm>
        </p:spPr>
        <p:txBody>
          <a:bodyPr/>
          <a:lstStyle>
            <a:lvl1pPr marL="0" indent="0">
              <a:buNone/>
              <a:defRPr sz="1644">
                <a:solidFill>
                  <a:schemeClr val="tx1"/>
                </a:solidFill>
              </a:defRPr>
            </a:lvl1pPr>
            <a:lvl2pPr marL="313228" indent="0">
              <a:buNone/>
              <a:defRPr sz="1370">
                <a:solidFill>
                  <a:schemeClr val="tx1">
                    <a:tint val="75000"/>
                  </a:schemeClr>
                </a:solidFill>
              </a:defRPr>
            </a:lvl2pPr>
            <a:lvl3pPr marL="626455" indent="0">
              <a:buNone/>
              <a:defRPr sz="1233">
                <a:solidFill>
                  <a:schemeClr val="tx1">
                    <a:tint val="75000"/>
                  </a:schemeClr>
                </a:solidFill>
              </a:defRPr>
            </a:lvl3pPr>
            <a:lvl4pPr marL="939683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4pPr>
            <a:lvl5pPr marL="1252911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5pPr>
            <a:lvl6pPr marL="1566139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6pPr>
            <a:lvl7pPr marL="1879366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7pPr>
            <a:lvl8pPr marL="2192594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8pPr>
            <a:lvl9pPr marL="2505822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9606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0669" y="2242307"/>
            <a:ext cx="2662317" cy="5344491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71289" y="2242307"/>
            <a:ext cx="2662317" cy="5344491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3333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485" y="448463"/>
            <a:ext cx="5402937" cy="162811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485" y="2064873"/>
            <a:ext cx="2650082" cy="1011962"/>
          </a:xfrm>
        </p:spPr>
        <p:txBody>
          <a:bodyPr anchor="b"/>
          <a:lstStyle>
            <a:lvl1pPr marL="0" indent="0">
              <a:buNone/>
              <a:defRPr sz="1644" b="1"/>
            </a:lvl1pPr>
            <a:lvl2pPr marL="313228" indent="0">
              <a:buNone/>
              <a:defRPr sz="1370" b="1"/>
            </a:lvl2pPr>
            <a:lvl3pPr marL="626455" indent="0">
              <a:buNone/>
              <a:defRPr sz="1233" b="1"/>
            </a:lvl3pPr>
            <a:lvl4pPr marL="939683" indent="0">
              <a:buNone/>
              <a:defRPr sz="1096" b="1"/>
            </a:lvl4pPr>
            <a:lvl5pPr marL="1252911" indent="0">
              <a:buNone/>
              <a:defRPr sz="1096" b="1"/>
            </a:lvl5pPr>
            <a:lvl6pPr marL="1566139" indent="0">
              <a:buNone/>
              <a:defRPr sz="1096" b="1"/>
            </a:lvl6pPr>
            <a:lvl7pPr marL="1879366" indent="0">
              <a:buNone/>
              <a:defRPr sz="1096" b="1"/>
            </a:lvl7pPr>
            <a:lvl8pPr marL="2192594" indent="0">
              <a:buNone/>
              <a:defRPr sz="1096" b="1"/>
            </a:lvl8pPr>
            <a:lvl9pPr marL="2505822" indent="0">
              <a:buNone/>
              <a:defRPr sz="1096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485" y="3076835"/>
            <a:ext cx="2650082" cy="4525561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1289" y="2064873"/>
            <a:ext cx="2663133" cy="1011962"/>
          </a:xfrm>
        </p:spPr>
        <p:txBody>
          <a:bodyPr anchor="b"/>
          <a:lstStyle>
            <a:lvl1pPr marL="0" indent="0">
              <a:buNone/>
              <a:defRPr sz="1644" b="1"/>
            </a:lvl1pPr>
            <a:lvl2pPr marL="313228" indent="0">
              <a:buNone/>
              <a:defRPr sz="1370" b="1"/>
            </a:lvl2pPr>
            <a:lvl3pPr marL="626455" indent="0">
              <a:buNone/>
              <a:defRPr sz="1233" b="1"/>
            </a:lvl3pPr>
            <a:lvl4pPr marL="939683" indent="0">
              <a:buNone/>
              <a:defRPr sz="1096" b="1"/>
            </a:lvl4pPr>
            <a:lvl5pPr marL="1252911" indent="0">
              <a:buNone/>
              <a:defRPr sz="1096" b="1"/>
            </a:lvl5pPr>
            <a:lvl6pPr marL="1566139" indent="0">
              <a:buNone/>
              <a:defRPr sz="1096" b="1"/>
            </a:lvl6pPr>
            <a:lvl7pPr marL="1879366" indent="0">
              <a:buNone/>
              <a:defRPr sz="1096" b="1"/>
            </a:lvl7pPr>
            <a:lvl8pPr marL="2192594" indent="0">
              <a:buNone/>
              <a:defRPr sz="1096" b="1"/>
            </a:lvl8pPr>
            <a:lvl9pPr marL="2505822" indent="0">
              <a:buNone/>
              <a:defRPr sz="1096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71289" y="3076835"/>
            <a:ext cx="2663133" cy="4525561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7854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632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0918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485" y="561552"/>
            <a:ext cx="2020392" cy="1965431"/>
          </a:xfrm>
        </p:spPr>
        <p:txBody>
          <a:bodyPr anchor="b"/>
          <a:lstStyle>
            <a:lvl1pPr>
              <a:defRPr sz="2192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3133" y="1212797"/>
            <a:ext cx="3171289" cy="5985985"/>
          </a:xfrm>
        </p:spPr>
        <p:txBody>
          <a:bodyPr/>
          <a:lstStyle>
            <a:lvl1pPr>
              <a:defRPr sz="2192"/>
            </a:lvl1pPr>
            <a:lvl2pPr>
              <a:defRPr sz="1918"/>
            </a:lvl2pPr>
            <a:lvl3pPr>
              <a:defRPr sz="1644"/>
            </a:lvl3pPr>
            <a:lvl4pPr>
              <a:defRPr sz="1370"/>
            </a:lvl4pPr>
            <a:lvl5pPr>
              <a:defRPr sz="1370"/>
            </a:lvl5pPr>
            <a:lvl6pPr>
              <a:defRPr sz="1370"/>
            </a:lvl6pPr>
            <a:lvl7pPr>
              <a:defRPr sz="1370"/>
            </a:lvl7pPr>
            <a:lvl8pPr>
              <a:defRPr sz="1370"/>
            </a:lvl8pPr>
            <a:lvl9pPr>
              <a:defRPr sz="137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1485" y="2526982"/>
            <a:ext cx="2020392" cy="4681548"/>
          </a:xfrm>
        </p:spPr>
        <p:txBody>
          <a:bodyPr/>
          <a:lstStyle>
            <a:lvl1pPr marL="0" indent="0">
              <a:buNone/>
              <a:defRPr sz="1096"/>
            </a:lvl1pPr>
            <a:lvl2pPr marL="313228" indent="0">
              <a:buNone/>
              <a:defRPr sz="959"/>
            </a:lvl2pPr>
            <a:lvl3pPr marL="626455" indent="0">
              <a:buNone/>
              <a:defRPr sz="822"/>
            </a:lvl3pPr>
            <a:lvl4pPr marL="939683" indent="0">
              <a:buNone/>
              <a:defRPr sz="685"/>
            </a:lvl4pPr>
            <a:lvl5pPr marL="1252911" indent="0">
              <a:buNone/>
              <a:defRPr sz="685"/>
            </a:lvl5pPr>
            <a:lvl6pPr marL="1566139" indent="0">
              <a:buNone/>
              <a:defRPr sz="685"/>
            </a:lvl6pPr>
            <a:lvl7pPr marL="1879366" indent="0">
              <a:buNone/>
              <a:defRPr sz="685"/>
            </a:lvl7pPr>
            <a:lvl8pPr marL="2192594" indent="0">
              <a:buNone/>
              <a:defRPr sz="685"/>
            </a:lvl8pPr>
            <a:lvl9pPr marL="2505822" indent="0">
              <a:buNone/>
              <a:defRPr sz="685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6715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485" y="561552"/>
            <a:ext cx="2020392" cy="1965431"/>
          </a:xfrm>
        </p:spPr>
        <p:txBody>
          <a:bodyPr anchor="b"/>
          <a:lstStyle>
            <a:lvl1pPr>
              <a:defRPr sz="2192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63133" y="1212797"/>
            <a:ext cx="3171289" cy="5985985"/>
          </a:xfrm>
        </p:spPr>
        <p:txBody>
          <a:bodyPr anchor="t"/>
          <a:lstStyle>
            <a:lvl1pPr marL="0" indent="0">
              <a:buNone/>
              <a:defRPr sz="2192"/>
            </a:lvl1pPr>
            <a:lvl2pPr marL="313228" indent="0">
              <a:buNone/>
              <a:defRPr sz="1918"/>
            </a:lvl2pPr>
            <a:lvl3pPr marL="626455" indent="0">
              <a:buNone/>
              <a:defRPr sz="1644"/>
            </a:lvl3pPr>
            <a:lvl4pPr marL="939683" indent="0">
              <a:buNone/>
              <a:defRPr sz="1370"/>
            </a:lvl4pPr>
            <a:lvl5pPr marL="1252911" indent="0">
              <a:buNone/>
              <a:defRPr sz="1370"/>
            </a:lvl5pPr>
            <a:lvl6pPr marL="1566139" indent="0">
              <a:buNone/>
              <a:defRPr sz="1370"/>
            </a:lvl6pPr>
            <a:lvl7pPr marL="1879366" indent="0">
              <a:buNone/>
              <a:defRPr sz="1370"/>
            </a:lvl7pPr>
            <a:lvl8pPr marL="2192594" indent="0">
              <a:buNone/>
              <a:defRPr sz="1370"/>
            </a:lvl8pPr>
            <a:lvl9pPr marL="2505822" indent="0">
              <a:buNone/>
              <a:defRPr sz="137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1485" y="2526982"/>
            <a:ext cx="2020392" cy="4681548"/>
          </a:xfrm>
        </p:spPr>
        <p:txBody>
          <a:bodyPr/>
          <a:lstStyle>
            <a:lvl1pPr marL="0" indent="0">
              <a:buNone/>
              <a:defRPr sz="1096"/>
            </a:lvl1pPr>
            <a:lvl2pPr marL="313228" indent="0">
              <a:buNone/>
              <a:defRPr sz="959"/>
            </a:lvl2pPr>
            <a:lvl3pPr marL="626455" indent="0">
              <a:buNone/>
              <a:defRPr sz="822"/>
            </a:lvl3pPr>
            <a:lvl4pPr marL="939683" indent="0">
              <a:buNone/>
              <a:defRPr sz="685"/>
            </a:lvl4pPr>
            <a:lvl5pPr marL="1252911" indent="0">
              <a:buNone/>
              <a:defRPr sz="685"/>
            </a:lvl5pPr>
            <a:lvl6pPr marL="1566139" indent="0">
              <a:buNone/>
              <a:defRPr sz="685"/>
            </a:lvl6pPr>
            <a:lvl7pPr marL="1879366" indent="0">
              <a:buNone/>
              <a:defRPr sz="685"/>
            </a:lvl7pPr>
            <a:lvl8pPr marL="2192594" indent="0">
              <a:buNone/>
              <a:defRPr sz="685"/>
            </a:lvl8pPr>
            <a:lvl9pPr marL="2505822" indent="0">
              <a:buNone/>
              <a:defRPr sz="685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373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0669" y="448463"/>
            <a:ext cx="5402937" cy="1628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0669" y="2242307"/>
            <a:ext cx="5402937" cy="5344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30669" y="7807130"/>
            <a:ext cx="1409462" cy="448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75041" y="7807130"/>
            <a:ext cx="2114193" cy="448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24144" y="7807130"/>
            <a:ext cx="1409462" cy="448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1952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26455" rtl="0" eaLnBrk="1" latinLnBrk="0" hangingPunct="1">
        <a:lnSpc>
          <a:spcPct val="90000"/>
        </a:lnSpc>
        <a:spcBef>
          <a:spcPct val="0"/>
        </a:spcBef>
        <a:buNone/>
        <a:defRPr kumimoji="1" sz="301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4" indent="-156614" algn="l" defTabSz="626455" rtl="0" eaLnBrk="1" latinLnBrk="0" hangingPunct="1">
        <a:lnSpc>
          <a:spcPct val="90000"/>
        </a:lnSpc>
        <a:spcBef>
          <a:spcPts val="685"/>
        </a:spcBef>
        <a:buFont typeface="Arial" panose="020B0604020202020204" pitchFamily="34" charset="0"/>
        <a:buChar char="•"/>
        <a:defRPr kumimoji="1" sz="1918" kern="1200">
          <a:solidFill>
            <a:schemeClr val="tx1"/>
          </a:solidFill>
          <a:latin typeface="+mn-lt"/>
          <a:ea typeface="+mn-ea"/>
          <a:cs typeface="+mn-cs"/>
        </a:defRPr>
      </a:lvl1pPr>
      <a:lvl2pPr marL="469842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644" kern="1200">
          <a:solidFill>
            <a:schemeClr val="tx1"/>
          </a:solidFill>
          <a:latin typeface="+mn-lt"/>
          <a:ea typeface="+mn-ea"/>
          <a:cs typeface="+mn-cs"/>
        </a:defRPr>
      </a:lvl2pPr>
      <a:lvl3pPr marL="783069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370" kern="1200">
          <a:solidFill>
            <a:schemeClr val="tx1"/>
          </a:solidFill>
          <a:latin typeface="+mn-lt"/>
          <a:ea typeface="+mn-ea"/>
          <a:cs typeface="+mn-cs"/>
        </a:defRPr>
      </a:lvl3pPr>
      <a:lvl4pPr marL="1096297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4pPr>
      <a:lvl5pPr marL="1409525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5pPr>
      <a:lvl6pPr marL="1722752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6pPr>
      <a:lvl7pPr marL="2035980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7pPr>
      <a:lvl8pPr marL="2349208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8pPr>
      <a:lvl9pPr marL="2662436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1pPr>
      <a:lvl2pPr marL="313228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2pPr>
      <a:lvl3pPr marL="626455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3pPr>
      <a:lvl4pPr marL="939683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4pPr>
      <a:lvl5pPr marL="1252911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5pPr>
      <a:lvl6pPr marL="1566139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6pPr>
      <a:lvl7pPr marL="1879366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7pPr>
      <a:lvl8pPr marL="2192594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8pPr>
      <a:lvl9pPr marL="2505822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87" r="3232" b="4297"/>
          <a:stretch/>
        </p:blipFill>
        <p:spPr>
          <a:xfrm>
            <a:off x="1288566" y="1096802"/>
            <a:ext cx="3080002" cy="2086579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xmlns="" id="{E00E0F91-0C20-2BA3-753F-DF163554A81E}"/>
              </a:ext>
            </a:extLst>
          </p:cNvPr>
          <p:cNvSpPr txBox="1"/>
          <p:nvPr/>
        </p:nvSpPr>
        <p:spPr>
          <a:xfrm>
            <a:off x="1276976" y="623864"/>
            <a:ext cx="3091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Positron emission tomography-CT</a:t>
            </a:r>
            <a:endParaRPr lang="ja-JP" altLang="en-US" sz="14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xmlns="" id="{EB9647ED-7E8A-475A-F704-E6F309BE1A01}"/>
              </a:ext>
            </a:extLst>
          </p:cNvPr>
          <p:cNvCxnSpPr>
            <a:cxnSpLocks/>
          </p:cNvCxnSpPr>
          <p:nvPr/>
        </p:nvCxnSpPr>
        <p:spPr>
          <a:xfrm flipH="1">
            <a:off x="2596830" y="1187335"/>
            <a:ext cx="268735" cy="181066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xmlns="" id="{023D70C4-95DD-2C55-8084-21B1DE2F30E3}"/>
              </a:ext>
            </a:extLst>
          </p:cNvPr>
          <p:cNvCxnSpPr>
            <a:cxnSpLocks/>
          </p:cNvCxnSpPr>
          <p:nvPr/>
        </p:nvCxnSpPr>
        <p:spPr>
          <a:xfrm>
            <a:off x="1357807" y="1403652"/>
            <a:ext cx="269464" cy="15413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4647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38427</TotalTime>
  <Words>3</Words>
  <Application>Microsoft Office PowerPoint</Application>
  <PresentationFormat>ユーザー設定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Arial Unicode MS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IPMN併存膵癌における 背景膵の解析</dc:title>
  <dc:creator>松田諒太</dc:creator>
  <cp:lastModifiedBy>松田 諒太</cp:lastModifiedBy>
  <cp:revision>504</cp:revision>
  <cp:lastPrinted>2023-02-08T06:59:58Z</cp:lastPrinted>
  <dcterms:created xsi:type="dcterms:W3CDTF">2017-02-21T11:19:35Z</dcterms:created>
  <dcterms:modified xsi:type="dcterms:W3CDTF">2023-11-22T11:35:49Z</dcterms:modified>
</cp:coreProperties>
</file>