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19F5C9-E130-4C46-89F9-218C1E5EFEB6}" v="1" dt="2022-12-21T09:55:02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7" d="100"/>
          <a:sy n="77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" userId="c3ff7014-923d-4d45-8c82-109d98e269d5" providerId="ADAL" clId="{2B19F5C9-E130-4C46-89F9-218C1E5EFEB6}"/>
    <pc:docChg chg="undo redo custSel addSld modSld">
      <pc:chgData name="Jorge" userId="c3ff7014-923d-4d45-8c82-109d98e269d5" providerId="ADAL" clId="{2B19F5C9-E130-4C46-89F9-218C1E5EFEB6}" dt="2022-12-21T16:59:17.836" v="252" actId="1035"/>
      <pc:docMkLst>
        <pc:docMk/>
      </pc:docMkLst>
      <pc:sldChg chg="addSp delSp modSp new mod">
        <pc:chgData name="Jorge" userId="c3ff7014-923d-4d45-8c82-109d98e269d5" providerId="ADAL" clId="{2B19F5C9-E130-4C46-89F9-218C1E5EFEB6}" dt="2022-12-21T14:11:19.235" v="106" actId="1076"/>
        <pc:sldMkLst>
          <pc:docMk/>
          <pc:sldMk cId="2692546653" sldId="257"/>
        </pc:sldMkLst>
        <pc:spChg chg="del">
          <ac:chgData name="Jorge" userId="c3ff7014-923d-4d45-8c82-109d98e269d5" providerId="ADAL" clId="{2B19F5C9-E130-4C46-89F9-218C1E5EFEB6}" dt="2022-12-20T15:47:08.608" v="1" actId="478"/>
          <ac:spMkLst>
            <pc:docMk/>
            <pc:sldMk cId="2692546653" sldId="257"/>
            <ac:spMk id="2" creationId="{78BDB922-06A6-0095-3813-F2778C1803BF}"/>
          </ac:spMkLst>
        </pc:spChg>
        <pc:spChg chg="del">
          <ac:chgData name="Jorge" userId="c3ff7014-923d-4d45-8c82-109d98e269d5" providerId="ADAL" clId="{2B19F5C9-E130-4C46-89F9-218C1E5EFEB6}" dt="2022-12-20T15:47:09.748" v="2" actId="478"/>
          <ac:spMkLst>
            <pc:docMk/>
            <pc:sldMk cId="2692546653" sldId="257"/>
            <ac:spMk id="3" creationId="{0ADD9D58-BEBB-EB7A-8C03-7BBA9A44D609}"/>
          </ac:spMkLst>
        </pc:spChg>
        <pc:spChg chg="add mod">
          <ac:chgData name="Jorge" userId="c3ff7014-923d-4d45-8c82-109d98e269d5" providerId="ADAL" clId="{2B19F5C9-E130-4C46-89F9-218C1E5EFEB6}" dt="2022-12-21T09:55:10.137" v="7" actId="1076"/>
          <ac:spMkLst>
            <pc:docMk/>
            <pc:sldMk cId="2692546653" sldId="257"/>
            <ac:spMk id="4" creationId="{988EDBDF-739F-19B1-973C-586F26850EC2}"/>
          </ac:spMkLst>
        </pc:spChg>
        <pc:picChg chg="add mod">
          <ac:chgData name="Jorge" userId="c3ff7014-923d-4d45-8c82-109d98e269d5" providerId="ADAL" clId="{2B19F5C9-E130-4C46-89F9-218C1E5EFEB6}" dt="2022-12-21T14:11:19.235" v="106" actId="1076"/>
          <ac:picMkLst>
            <pc:docMk/>
            <pc:sldMk cId="2692546653" sldId="257"/>
            <ac:picMk id="3" creationId="{304CFB7E-585F-33E4-C9EE-B0F599240D4E}"/>
          </ac:picMkLst>
        </pc:picChg>
      </pc:sldChg>
      <pc:sldChg chg="addSp delSp modSp new mod">
        <pc:chgData name="Jorge" userId="c3ff7014-923d-4d45-8c82-109d98e269d5" providerId="ADAL" clId="{2B19F5C9-E130-4C46-89F9-218C1E5EFEB6}" dt="2022-12-21T10:39:07.668" v="102" actId="478"/>
        <pc:sldMkLst>
          <pc:docMk/>
          <pc:sldMk cId="3851744110" sldId="258"/>
        </pc:sldMkLst>
        <pc:spChg chg="del">
          <ac:chgData name="Jorge" userId="c3ff7014-923d-4d45-8c82-109d98e269d5" providerId="ADAL" clId="{2B19F5C9-E130-4C46-89F9-218C1E5EFEB6}" dt="2022-12-21T10:31:45.480" v="9" actId="478"/>
          <ac:spMkLst>
            <pc:docMk/>
            <pc:sldMk cId="3851744110" sldId="258"/>
            <ac:spMk id="2" creationId="{AC5DB6B0-CA77-7CCB-E464-FAC44CB9CBD4}"/>
          </ac:spMkLst>
        </pc:spChg>
        <pc:spChg chg="del">
          <ac:chgData name="Jorge" userId="c3ff7014-923d-4d45-8c82-109d98e269d5" providerId="ADAL" clId="{2B19F5C9-E130-4C46-89F9-218C1E5EFEB6}" dt="2022-12-21T10:31:46.566" v="10" actId="478"/>
          <ac:spMkLst>
            <pc:docMk/>
            <pc:sldMk cId="3851744110" sldId="258"/>
            <ac:spMk id="3" creationId="{E3F1ABCA-5085-8E60-FED0-0CDD858190C7}"/>
          </ac:spMkLst>
        </pc:spChg>
        <pc:spChg chg="add mod">
          <ac:chgData name="Jorge" userId="c3ff7014-923d-4d45-8c82-109d98e269d5" providerId="ADAL" clId="{2B19F5C9-E130-4C46-89F9-218C1E5EFEB6}" dt="2022-12-21T10:37:17.477" v="101" actId="1076"/>
          <ac:spMkLst>
            <pc:docMk/>
            <pc:sldMk cId="3851744110" sldId="258"/>
            <ac:spMk id="11" creationId="{06767C34-BD2C-415D-DA72-0A04F96487D9}"/>
          </ac:spMkLst>
        </pc:spChg>
        <pc:spChg chg="mod topLvl">
          <ac:chgData name="Jorge" userId="c3ff7014-923d-4d45-8c82-109d98e269d5" providerId="ADAL" clId="{2B19F5C9-E130-4C46-89F9-218C1E5EFEB6}" dt="2022-12-21T10:37:12.066" v="100" actId="1037"/>
          <ac:spMkLst>
            <pc:docMk/>
            <pc:sldMk cId="3851744110" sldId="258"/>
            <ac:spMk id="13" creationId="{98090B00-3849-CF86-9740-43F0BA0CD6F1}"/>
          </ac:spMkLst>
        </pc:spChg>
        <pc:spChg chg="mod topLvl">
          <ac:chgData name="Jorge" userId="c3ff7014-923d-4d45-8c82-109d98e269d5" providerId="ADAL" clId="{2B19F5C9-E130-4C46-89F9-218C1E5EFEB6}" dt="2022-12-21T10:36:41.113" v="84" actId="1076"/>
          <ac:spMkLst>
            <pc:docMk/>
            <pc:sldMk cId="3851744110" sldId="258"/>
            <ac:spMk id="17" creationId="{15942337-4092-05EE-36E8-AD4E033A2F1D}"/>
          </ac:spMkLst>
        </pc:spChg>
        <pc:spChg chg="mod topLvl">
          <ac:chgData name="Jorge" userId="c3ff7014-923d-4d45-8c82-109d98e269d5" providerId="ADAL" clId="{2B19F5C9-E130-4C46-89F9-218C1E5EFEB6}" dt="2022-12-21T10:36:43.617" v="85" actId="1076"/>
          <ac:spMkLst>
            <pc:docMk/>
            <pc:sldMk cId="3851744110" sldId="258"/>
            <ac:spMk id="18" creationId="{DA969A00-3A05-9538-BB23-B2F4886F4102}"/>
          </ac:spMkLst>
        </pc:spChg>
        <pc:spChg chg="del mod topLvl">
          <ac:chgData name="Jorge" userId="c3ff7014-923d-4d45-8c82-109d98e269d5" providerId="ADAL" clId="{2B19F5C9-E130-4C46-89F9-218C1E5EFEB6}" dt="2022-12-21T10:39:07.668" v="102" actId="478"/>
          <ac:spMkLst>
            <pc:docMk/>
            <pc:sldMk cId="3851744110" sldId="258"/>
            <ac:spMk id="19" creationId="{242B8146-F0A1-72CE-AF0D-150B8E95F15D}"/>
          </ac:spMkLst>
        </pc:spChg>
        <pc:grpChg chg="add mod">
          <ac:chgData name="Jorge" userId="c3ff7014-923d-4d45-8c82-109d98e269d5" providerId="ADAL" clId="{2B19F5C9-E130-4C46-89F9-218C1E5EFEB6}" dt="2022-12-21T10:36:25.545" v="79" actId="1036"/>
          <ac:grpSpMkLst>
            <pc:docMk/>
            <pc:sldMk cId="3851744110" sldId="258"/>
            <ac:grpSpMk id="10" creationId="{D75E1E13-8E56-8BC7-D4C0-15EFCC1CAB79}"/>
          </ac:grpSpMkLst>
        </pc:grpChg>
        <pc:grpChg chg="add del mod">
          <ac:chgData name="Jorge" userId="c3ff7014-923d-4d45-8c82-109d98e269d5" providerId="ADAL" clId="{2B19F5C9-E130-4C46-89F9-218C1E5EFEB6}" dt="2022-12-21T10:36:14.638" v="57" actId="165"/>
          <ac:grpSpMkLst>
            <pc:docMk/>
            <pc:sldMk cId="3851744110" sldId="258"/>
            <ac:grpSpMk id="12" creationId="{ED1A0964-9195-67D3-B00C-B084F5732CBA}"/>
          </ac:grpSpMkLst>
        </pc:grpChg>
        <pc:picChg chg="add del mod">
          <ac:chgData name="Jorge" userId="c3ff7014-923d-4d45-8c82-109d98e269d5" providerId="ADAL" clId="{2B19F5C9-E130-4C46-89F9-218C1E5EFEB6}" dt="2022-12-21T10:32:03.119" v="15" actId="478"/>
          <ac:picMkLst>
            <pc:docMk/>
            <pc:sldMk cId="3851744110" sldId="258"/>
            <ac:picMk id="5" creationId="{EBBC293C-734C-B909-06B0-BC497EC5E9FE}"/>
          </ac:picMkLst>
        </pc:picChg>
        <pc:picChg chg="add mod">
          <ac:chgData name="Jorge" userId="c3ff7014-923d-4d45-8c82-109d98e269d5" providerId="ADAL" clId="{2B19F5C9-E130-4C46-89F9-218C1E5EFEB6}" dt="2022-12-21T10:34:35.356" v="37" actId="164"/>
          <ac:picMkLst>
            <pc:docMk/>
            <pc:sldMk cId="3851744110" sldId="258"/>
            <ac:picMk id="7" creationId="{7D254748-59EA-8AAC-3053-D1BC066F5E92}"/>
          </ac:picMkLst>
        </pc:picChg>
        <pc:picChg chg="add mod">
          <ac:chgData name="Jorge" userId="c3ff7014-923d-4d45-8c82-109d98e269d5" providerId="ADAL" clId="{2B19F5C9-E130-4C46-89F9-218C1E5EFEB6}" dt="2022-12-21T10:34:35.356" v="37" actId="164"/>
          <ac:picMkLst>
            <pc:docMk/>
            <pc:sldMk cId="3851744110" sldId="258"/>
            <ac:picMk id="9" creationId="{62E8FFC5-0BC9-9635-D2DC-427EA616A0A4}"/>
          </ac:picMkLst>
        </pc:picChg>
        <pc:picChg chg="del mod">
          <ac:chgData name="Jorge" userId="c3ff7014-923d-4d45-8c82-109d98e269d5" providerId="ADAL" clId="{2B19F5C9-E130-4C46-89F9-218C1E5EFEB6}" dt="2022-12-21T10:35:58.033" v="51" actId="478"/>
          <ac:picMkLst>
            <pc:docMk/>
            <pc:sldMk cId="3851744110" sldId="258"/>
            <ac:picMk id="14" creationId="{E802662B-E390-468C-886B-B8BA194D8856}"/>
          </ac:picMkLst>
        </pc:picChg>
        <pc:picChg chg="del mod">
          <ac:chgData name="Jorge" userId="c3ff7014-923d-4d45-8c82-109d98e269d5" providerId="ADAL" clId="{2B19F5C9-E130-4C46-89F9-218C1E5EFEB6}" dt="2022-12-21T10:35:59.272" v="52" actId="478"/>
          <ac:picMkLst>
            <pc:docMk/>
            <pc:sldMk cId="3851744110" sldId="258"/>
            <ac:picMk id="15" creationId="{6765A08D-7319-B32A-8048-2DCE219628CC}"/>
          </ac:picMkLst>
        </pc:picChg>
        <pc:picChg chg="del mod">
          <ac:chgData name="Jorge" userId="c3ff7014-923d-4d45-8c82-109d98e269d5" providerId="ADAL" clId="{2B19F5C9-E130-4C46-89F9-218C1E5EFEB6}" dt="2022-12-21T10:36:00.306" v="53" actId="478"/>
          <ac:picMkLst>
            <pc:docMk/>
            <pc:sldMk cId="3851744110" sldId="258"/>
            <ac:picMk id="16" creationId="{36224CF6-7772-BF81-A1BF-811C53CC884B}"/>
          </ac:picMkLst>
        </pc:picChg>
      </pc:sldChg>
      <pc:sldChg chg="addSp delSp modSp new mod">
        <pc:chgData name="Jorge" userId="c3ff7014-923d-4d45-8c82-109d98e269d5" providerId="ADAL" clId="{2B19F5C9-E130-4C46-89F9-218C1E5EFEB6}" dt="2022-12-21T15:54:14.629" v="164" actId="1037"/>
        <pc:sldMkLst>
          <pc:docMk/>
          <pc:sldMk cId="3247372713" sldId="259"/>
        </pc:sldMkLst>
        <pc:spChg chg="del">
          <ac:chgData name="Jorge" userId="c3ff7014-923d-4d45-8c82-109d98e269d5" providerId="ADAL" clId="{2B19F5C9-E130-4C46-89F9-218C1E5EFEB6}" dt="2022-12-21T15:49:52.941" v="109" actId="478"/>
          <ac:spMkLst>
            <pc:docMk/>
            <pc:sldMk cId="3247372713" sldId="259"/>
            <ac:spMk id="2" creationId="{6D32B254-708C-74B3-32E9-2A760CDBF383}"/>
          </ac:spMkLst>
        </pc:spChg>
        <pc:spChg chg="del">
          <ac:chgData name="Jorge" userId="c3ff7014-923d-4d45-8c82-109d98e269d5" providerId="ADAL" clId="{2B19F5C9-E130-4C46-89F9-218C1E5EFEB6}" dt="2022-12-21T15:49:52.084" v="108" actId="478"/>
          <ac:spMkLst>
            <pc:docMk/>
            <pc:sldMk cId="3247372713" sldId="259"/>
            <ac:spMk id="3" creationId="{BF3478CF-531B-BCF0-23E0-B8BAAFC4F3C2}"/>
          </ac:spMkLst>
        </pc:spChg>
        <pc:spChg chg="add mod">
          <ac:chgData name="Jorge" userId="c3ff7014-923d-4d45-8c82-109d98e269d5" providerId="ADAL" clId="{2B19F5C9-E130-4C46-89F9-218C1E5EFEB6}" dt="2022-12-21T15:54:05.065" v="134" actId="20577"/>
          <ac:spMkLst>
            <pc:docMk/>
            <pc:sldMk cId="3247372713" sldId="259"/>
            <ac:spMk id="4" creationId="{13466628-A95B-AAEC-D8CA-C1037F598A14}"/>
          </ac:spMkLst>
        </pc:spChg>
        <pc:spChg chg="add del">
          <ac:chgData name="Jorge" userId="c3ff7014-923d-4d45-8c82-109d98e269d5" providerId="ADAL" clId="{2B19F5C9-E130-4C46-89F9-218C1E5EFEB6}" dt="2022-12-21T15:51:43.579" v="112" actId="22"/>
          <ac:spMkLst>
            <pc:docMk/>
            <pc:sldMk cId="3247372713" sldId="259"/>
            <ac:spMk id="6" creationId="{677A0084-DA9B-8CB6-075E-185A2130C592}"/>
          </ac:spMkLst>
        </pc:spChg>
        <pc:spChg chg="add del">
          <ac:chgData name="Jorge" userId="c3ff7014-923d-4d45-8c82-109d98e269d5" providerId="ADAL" clId="{2B19F5C9-E130-4C46-89F9-218C1E5EFEB6}" dt="2022-12-21T15:52:19.511" v="123" actId="22"/>
          <ac:spMkLst>
            <pc:docMk/>
            <pc:sldMk cId="3247372713" sldId="259"/>
            <ac:spMk id="12" creationId="{573F95C1-007D-794F-8D80-5AEAF818F2A0}"/>
          </ac:spMkLst>
        </pc:spChg>
        <pc:picChg chg="add del mod">
          <ac:chgData name="Jorge" userId="c3ff7014-923d-4d45-8c82-109d98e269d5" providerId="ADAL" clId="{2B19F5C9-E130-4C46-89F9-218C1E5EFEB6}" dt="2022-12-21T15:52:09.734" v="119" actId="478"/>
          <ac:picMkLst>
            <pc:docMk/>
            <pc:sldMk cId="3247372713" sldId="259"/>
            <ac:picMk id="8" creationId="{BC864631-2244-D1C9-8BC3-C4129F84D987}"/>
          </ac:picMkLst>
        </pc:picChg>
        <pc:picChg chg="add del">
          <ac:chgData name="Jorge" userId="c3ff7014-923d-4d45-8c82-109d98e269d5" providerId="ADAL" clId="{2B19F5C9-E130-4C46-89F9-218C1E5EFEB6}" dt="2022-12-21T15:52:14.868" v="121" actId="478"/>
          <ac:picMkLst>
            <pc:docMk/>
            <pc:sldMk cId="3247372713" sldId="259"/>
            <ac:picMk id="10" creationId="{6AED5A9E-A18B-CC1B-62FE-767F04AF4F6E}"/>
          </ac:picMkLst>
        </pc:picChg>
        <pc:picChg chg="add del">
          <ac:chgData name="Jorge" userId="c3ff7014-923d-4d45-8c82-109d98e269d5" providerId="ADAL" clId="{2B19F5C9-E130-4C46-89F9-218C1E5EFEB6}" dt="2022-12-21T15:53:04.624" v="125" actId="478"/>
          <ac:picMkLst>
            <pc:docMk/>
            <pc:sldMk cId="3247372713" sldId="259"/>
            <ac:picMk id="14" creationId="{B00A27CC-8BF1-CC59-3E75-BB07D4448C03}"/>
          </ac:picMkLst>
        </pc:picChg>
        <pc:picChg chg="add mod">
          <ac:chgData name="Jorge" userId="c3ff7014-923d-4d45-8c82-109d98e269d5" providerId="ADAL" clId="{2B19F5C9-E130-4C46-89F9-218C1E5EFEB6}" dt="2022-12-21T15:54:14.629" v="164" actId="1037"/>
          <ac:picMkLst>
            <pc:docMk/>
            <pc:sldMk cId="3247372713" sldId="259"/>
            <ac:picMk id="16" creationId="{76C7EDC6-F7BA-6BC2-0E65-66F0384EADDF}"/>
          </ac:picMkLst>
        </pc:picChg>
        <pc:picChg chg="add del mod">
          <ac:chgData name="Jorge" userId="c3ff7014-923d-4d45-8c82-109d98e269d5" providerId="ADAL" clId="{2B19F5C9-E130-4C46-89F9-218C1E5EFEB6}" dt="2022-12-21T15:53:39.609" v="130" actId="478"/>
          <ac:picMkLst>
            <pc:docMk/>
            <pc:sldMk cId="3247372713" sldId="259"/>
            <ac:picMk id="18" creationId="{69694C02-0A26-50C1-9AEA-2573222EB4EF}"/>
          </ac:picMkLst>
        </pc:picChg>
        <pc:picChg chg="add del">
          <ac:chgData name="Jorge" userId="c3ff7014-923d-4d45-8c82-109d98e269d5" providerId="ADAL" clId="{2B19F5C9-E130-4C46-89F9-218C1E5EFEB6}" dt="2022-12-21T15:53:44.978" v="132" actId="478"/>
          <ac:picMkLst>
            <pc:docMk/>
            <pc:sldMk cId="3247372713" sldId="259"/>
            <ac:picMk id="20" creationId="{A313F06B-001E-243F-2EF9-0F325FE5F31A}"/>
          </ac:picMkLst>
        </pc:picChg>
      </pc:sldChg>
      <pc:sldChg chg="addSp delSp modSp add mod">
        <pc:chgData name="Jorge" userId="c3ff7014-923d-4d45-8c82-109d98e269d5" providerId="ADAL" clId="{2B19F5C9-E130-4C46-89F9-218C1E5EFEB6}" dt="2022-12-21T16:59:17.836" v="252" actId="1035"/>
        <pc:sldMkLst>
          <pc:docMk/>
          <pc:sldMk cId="962087305" sldId="260"/>
        </pc:sldMkLst>
        <pc:spChg chg="add mod">
          <ac:chgData name="Jorge" userId="c3ff7014-923d-4d45-8c82-109d98e269d5" providerId="ADAL" clId="{2B19F5C9-E130-4C46-89F9-218C1E5EFEB6}" dt="2022-12-21T16:59:17.836" v="252" actId="1035"/>
          <ac:spMkLst>
            <pc:docMk/>
            <pc:sldMk cId="962087305" sldId="260"/>
            <ac:spMk id="2" creationId="{C9B3ACC0-446C-FCF1-D02E-4F47D28E7F39}"/>
          </ac:spMkLst>
        </pc:spChg>
        <pc:spChg chg="add mod">
          <ac:chgData name="Jorge" userId="c3ff7014-923d-4d45-8c82-109d98e269d5" providerId="ADAL" clId="{2B19F5C9-E130-4C46-89F9-218C1E5EFEB6}" dt="2022-12-21T16:59:12.852" v="239" actId="1038"/>
          <ac:spMkLst>
            <pc:docMk/>
            <pc:sldMk cId="962087305" sldId="260"/>
            <ac:spMk id="6" creationId="{8D4A8DD4-70BA-D80C-EEFF-48A5A7C6DE0E}"/>
          </ac:spMkLst>
        </pc:spChg>
        <pc:spChg chg="add mod">
          <ac:chgData name="Jorge" userId="c3ff7014-923d-4d45-8c82-109d98e269d5" providerId="ADAL" clId="{2B19F5C9-E130-4C46-89F9-218C1E5EFEB6}" dt="2022-12-21T16:58:09.043" v="189" actId="1038"/>
          <ac:spMkLst>
            <pc:docMk/>
            <pc:sldMk cId="962087305" sldId="260"/>
            <ac:spMk id="7" creationId="{1CE7D22B-4E20-F727-2E08-E6994EEE0A52}"/>
          </ac:spMkLst>
        </pc:spChg>
        <pc:spChg chg="add mod">
          <ac:chgData name="Jorge" userId="c3ff7014-923d-4d45-8c82-109d98e269d5" providerId="ADAL" clId="{2B19F5C9-E130-4C46-89F9-218C1E5EFEB6}" dt="2022-12-21T16:58:39.341" v="214" actId="1038"/>
          <ac:spMkLst>
            <pc:docMk/>
            <pc:sldMk cId="962087305" sldId="260"/>
            <ac:spMk id="8" creationId="{85965214-9BB4-5F59-6651-2CFA65573723}"/>
          </ac:spMkLst>
        </pc:spChg>
        <pc:spChg chg="del">
          <ac:chgData name="Jorge" userId="c3ff7014-923d-4d45-8c82-109d98e269d5" providerId="ADAL" clId="{2B19F5C9-E130-4C46-89F9-218C1E5EFEB6}" dt="2022-12-21T16:56:48.521" v="166" actId="478"/>
          <ac:spMkLst>
            <pc:docMk/>
            <pc:sldMk cId="962087305" sldId="260"/>
            <ac:spMk id="9" creationId="{00000000-0000-0000-0000-000000000000}"/>
          </ac:spMkLst>
        </pc:spChg>
        <pc:spChg chg="del">
          <ac:chgData name="Jorge" userId="c3ff7014-923d-4d45-8c82-109d98e269d5" providerId="ADAL" clId="{2B19F5C9-E130-4C46-89F9-218C1E5EFEB6}" dt="2022-12-21T16:56:53.958" v="167" actId="478"/>
          <ac:spMkLst>
            <pc:docMk/>
            <pc:sldMk cId="962087305" sldId="260"/>
            <ac:spMk id="18" creationId="{00000000-0000-0000-0000-000000000000}"/>
          </ac:spMkLst>
        </pc:spChg>
        <pc:spChg chg="del">
          <ac:chgData name="Jorge" userId="c3ff7014-923d-4d45-8c82-109d98e269d5" providerId="ADAL" clId="{2B19F5C9-E130-4C46-89F9-218C1E5EFEB6}" dt="2022-12-21T16:56:55.772" v="168" actId="478"/>
          <ac:spMkLst>
            <pc:docMk/>
            <pc:sldMk cId="962087305" sldId="260"/>
            <ac:spMk id="19" creationId="{00000000-0000-0000-0000-000000000000}"/>
          </ac:spMkLst>
        </pc:spChg>
        <pc:grpChg chg="mod">
          <ac:chgData name="Jorge" userId="c3ff7014-923d-4d45-8c82-109d98e269d5" providerId="ADAL" clId="{2B19F5C9-E130-4C46-89F9-218C1E5EFEB6}" dt="2022-12-21T16:58:59.228" v="224" actId="1038"/>
          <ac:grpSpMkLst>
            <pc:docMk/>
            <pc:sldMk cId="962087305" sldId="260"/>
            <ac:grpSpMk id="5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478BF-7B3F-4641-AA4F-BD532313B770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7A1C5-B2AE-4FE3-B8D5-E7D8D07AB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7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CF501C-7B25-4DFF-572A-15F41BEF9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66D501F-75C7-68DB-F6C4-11778C295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16125C-E937-BE40-B1B8-041A286C0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580499-3DE6-CF3E-6A17-A4E39922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77FDE7-3B33-59CD-EEB7-7770A274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28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E3AD49-C3F4-0BD1-17B7-DD601B7FB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9EFD51-460C-FBAE-C197-36A269A51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9249DE-A169-6DF3-2CBF-AC3FF15A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3338D3-E90E-9046-8D8D-EBBF9605B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2EECB4-9F26-9805-CCAD-C206AF57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80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E32F7C-79B2-DECB-F71E-C7B1CC8E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CFDF486-51F6-64AC-02AE-8411F49A3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9BF94-778D-5FB9-8752-1A1C4E74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F1EE19-8949-B712-85E6-8DFFDCFAC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B4E28E-8293-C0D9-C2AA-66076508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502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E22F80-A9F8-8612-EE02-A9A60462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355D1B-C9C2-48BD-5861-4ED2674F0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19FB71-AFCD-B192-D8E6-714B2F408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9EEB28B-1ED3-76AC-5FE2-9C0E02ECC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5E7A44A-CE72-DF95-A3C4-4DA5751B2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D3A5E3-7FC6-0E13-272F-343143417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965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1CFD3-62A6-7A5A-00E7-D3DFD0AB2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D9FE5A-8EC4-6F87-73F3-F09DCC848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FCB054C-A20A-21B3-BDD5-9FB91F03F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D32A96-9FBC-1378-CF8A-DC9A9D76C2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B6A7099-21A9-66F4-C7D8-A3B5D89E1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822D81C-6929-66C7-375E-B89694845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4FC4000-54EE-3F8A-F96A-A80990810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7A390C6-4E64-F561-F9C6-48E01E44F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8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4A30C1-1973-52B8-6142-4F813A034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32832B0-1F4E-BD01-CF80-01E334850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610D7AD-16E1-5231-F31E-01D2ADA7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4655045-4914-1717-623C-13BFAED6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7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92C2529-D752-8415-866B-03C097226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193AB09-90BF-65D4-2D8B-44272038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3156E97-848B-9A87-8065-4924AE39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99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8FD98F-5673-C779-ECB5-1AC78414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ACD47A-D94A-E6E6-4C9B-712DB7250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6452321-E414-159D-F5D2-E5A2CB724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5F3085E-8876-D079-8430-F7BC5428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A6124BC-43B5-B75A-9B11-5773A43BB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C4D459-F48B-5976-70C4-C5BCB594B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67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B19968-8CFA-8BD9-5E1F-1B11FA68D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F92449D-7A50-1409-5492-E377BFE09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9047BC0-9F8F-6B69-4B9F-3D9D687FF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D93DC18-AB6E-D4DE-7D21-629C88378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8C95CEE-D284-C997-B47C-445455E86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8726DE-A5D7-2003-E705-F320E1B08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860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72C8C7-B468-4B32-10AD-DCBDF219C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263ABA7-9883-E0D0-AD89-D14FFD632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25951-E9CE-D5DF-E3B6-4E2F9001E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D94EE8-BE20-EC1B-DAAA-BFF6C131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2F47A2-9DC6-FE23-9ACE-4FE3BA07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48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537B1A-D992-7DD0-31A7-1DAD65A56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C7C4BC4-DCBB-884C-45E4-9EDB22C820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B86721-EE3D-BC80-9178-CB48C31D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AF290B-F7A0-6A3B-2476-865747618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339A83-B377-5D43-5071-D675EBCEC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37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86CDF4B-54CA-C4B1-00BF-291056CB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8318BF-CB74-461D-F406-0F3B37642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F4150E-015A-EBE3-E4CA-8CB36B1BE1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3DDD3-B5CA-4CE0-B8FC-65C0B0B7652C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6BCD74-7978-FBF4-024A-5AFC0C5C3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B98B3B-0F5F-D027-E169-7F6B12EEDA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98E34-A492-43EA-BE14-704E2AF26D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52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04CFB7E-585F-33E4-C9EE-B0F599240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442" y="684177"/>
            <a:ext cx="8606589" cy="56067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8EDBDF-739F-19B1-973C-586F26850EC2}"/>
              </a:ext>
            </a:extLst>
          </p:cNvPr>
          <p:cNvSpPr txBox="1"/>
          <p:nvPr/>
        </p:nvSpPr>
        <p:spPr>
          <a:xfrm>
            <a:off x="412476" y="480766"/>
            <a:ext cx="11115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</a:p>
        </p:txBody>
      </p:sp>
    </p:spTree>
    <p:extLst>
      <p:ext uri="{BB962C8B-B14F-4D97-AF65-F5344CB8AC3E}">
        <p14:creationId xmlns:p14="http://schemas.microsoft.com/office/powerpoint/2010/main" val="269254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466628-A95B-AAEC-D8CA-C1037F598A14}"/>
              </a:ext>
            </a:extLst>
          </p:cNvPr>
          <p:cNvSpPr txBox="1"/>
          <p:nvPr/>
        </p:nvSpPr>
        <p:spPr>
          <a:xfrm>
            <a:off x="412476" y="480766"/>
            <a:ext cx="11115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76C7EDC6-F7BA-6BC2-0E65-66F0384EA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847" y="0"/>
            <a:ext cx="8905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72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6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University of Surrey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</dc:creator>
  <cp:lastModifiedBy>Suganya S.</cp:lastModifiedBy>
  <cp:revision>2</cp:revision>
  <dcterms:created xsi:type="dcterms:W3CDTF">2022-12-20T14:55:37Z</dcterms:created>
  <dcterms:modified xsi:type="dcterms:W3CDTF">2023-01-05T01:41:25Z</dcterms:modified>
</cp:coreProperties>
</file>