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727" r:id="rId2"/>
    <p:sldId id="751" r:id="rId3"/>
    <p:sldId id="261" r:id="rId4"/>
    <p:sldId id="262" r:id="rId5"/>
    <p:sldId id="738" r:id="rId6"/>
    <p:sldId id="263" r:id="rId7"/>
    <p:sldId id="264" r:id="rId8"/>
    <p:sldId id="737" r:id="rId9"/>
    <p:sldId id="725" r:id="rId10"/>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695" autoAdjust="0"/>
    <p:restoredTop sz="94660"/>
  </p:normalViewPr>
  <p:slideViewPr>
    <p:cSldViewPr snapToGrid="0" showGuides="1">
      <p:cViewPr varScale="1">
        <p:scale>
          <a:sx n="108" d="100"/>
          <a:sy n="108" d="100"/>
        </p:scale>
        <p:origin x="1248" y="132"/>
      </p:cViewPr>
      <p:guideLst>
        <p:guide orient="horz" pos="1593"/>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7B86D4-DB86-4844-834B-A5CD8E04E10D}" type="datetimeFigureOut">
              <a:rPr lang="es-CL" smtClean="0"/>
              <a:t>27-12-2024</a:t>
            </a:fld>
            <a:endParaRPr lang="es-C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924454-5022-4C6E-AF16-FE7522388946}" type="slidenum">
              <a:rPr lang="es-CL" smtClean="0"/>
              <a:t>‹Nº›</a:t>
            </a:fld>
            <a:endParaRPr lang="es-CL"/>
          </a:p>
        </p:txBody>
      </p:sp>
    </p:spTree>
    <p:extLst>
      <p:ext uri="{BB962C8B-B14F-4D97-AF65-F5344CB8AC3E}">
        <p14:creationId xmlns:p14="http://schemas.microsoft.com/office/powerpoint/2010/main" val="3382254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L" dirty="0"/>
          </a:p>
        </p:txBody>
      </p:sp>
      <p:sp>
        <p:nvSpPr>
          <p:cNvPr id="4" name="Slide Number Placeholder 3"/>
          <p:cNvSpPr>
            <a:spLocks noGrp="1"/>
          </p:cNvSpPr>
          <p:nvPr>
            <p:ph type="sldNum" sz="quarter" idx="5"/>
          </p:nvPr>
        </p:nvSpPr>
        <p:spPr/>
        <p:txBody>
          <a:bodyPr/>
          <a:lstStyle/>
          <a:p>
            <a:fld id="{34327A81-FDD4-4643-9DAB-1EBB8A5A43A7}" type="slidenum">
              <a:rPr lang="es-CL" smtClean="0"/>
              <a:t>3</a:t>
            </a:fld>
            <a:endParaRPr lang="es-CL"/>
          </a:p>
        </p:txBody>
      </p:sp>
    </p:spTree>
    <p:extLst>
      <p:ext uri="{BB962C8B-B14F-4D97-AF65-F5344CB8AC3E}">
        <p14:creationId xmlns:p14="http://schemas.microsoft.com/office/powerpoint/2010/main" val="151179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t/>
            </a:r>
            <a:br>
              <a:rPr lang="en-US" sz="2800" dirty="0"/>
            </a:br>
            <a:endParaRPr lang="es-CL" dirty="0"/>
          </a:p>
        </p:txBody>
      </p:sp>
      <p:sp>
        <p:nvSpPr>
          <p:cNvPr id="4" name="Slide Number Placeholder 3"/>
          <p:cNvSpPr>
            <a:spLocks noGrp="1"/>
          </p:cNvSpPr>
          <p:nvPr>
            <p:ph type="sldNum" sz="quarter" idx="5"/>
          </p:nvPr>
        </p:nvSpPr>
        <p:spPr/>
        <p:txBody>
          <a:bodyPr/>
          <a:lstStyle/>
          <a:p>
            <a:fld id="{34327A81-FDD4-4643-9DAB-1EBB8A5A43A7}" type="slidenum">
              <a:rPr lang="es-CL" smtClean="0"/>
              <a:t>4</a:t>
            </a:fld>
            <a:endParaRPr lang="es-CL"/>
          </a:p>
        </p:txBody>
      </p:sp>
    </p:spTree>
    <p:extLst>
      <p:ext uri="{BB962C8B-B14F-4D97-AF65-F5344CB8AC3E}">
        <p14:creationId xmlns:p14="http://schemas.microsoft.com/office/powerpoint/2010/main" val="192951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t/>
            </a:r>
            <a:br>
              <a:rPr lang="en-US" sz="2800" dirty="0"/>
            </a:br>
            <a:endParaRPr lang="es-CL" dirty="0"/>
          </a:p>
        </p:txBody>
      </p:sp>
      <p:sp>
        <p:nvSpPr>
          <p:cNvPr id="4" name="Slide Number Placeholder 3"/>
          <p:cNvSpPr>
            <a:spLocks noGrp="1"/>
          </p:cNvSpPr>
          <p:nvPr>
            <p:ph type="sldNum" sz="quarter" idx="5"/>
          </p:nvPr>
        </p:nvSpPr>
        <p:spPr/>
        <p:txBody>
          <a:bodyPr/>
          <a:lstStyle/>
          <a:p>
            <a:fld id="{34327A81-FDD4-4643-9DAB-1EBB8A5A43A7}" type="slidenum">
              <a:rPr lang="es-CL" smtClean="0"/>
              <a:t>6</a:t>
            </a:fld>
            <a:endParaRPr lang="es-CL"/>
          </a:p>
        </p:txBody>
      </p:sp>
    </p:spTree>
    <p:extLst>
      <p:ext uri="{BB962C8B-B14F-4D97-AF65-F5344CB8AC3E}">
        <p14:creationId xmlns:p14="http://schemas.microsoft.com/office/powerpoint/2010/main" val="197791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t/>
            </a:r>
            <a:br>
              <a:rPr lang="en-US" sz="2800" dirty="0"/>
            </a:br>
            <a:endParaRPr lang="es-CL" dirty="0"/>
          </a:p>
        </p:txBody>
      </p:sp>
      <p:sp>
        <p:nvSpPr>
          <p:cNvPr id="4" name="Slide Number Placeholder 3"/>
          <p:cNvSpPr>
            <a:spLocks noGrp="1"/>
          </p:cNvSpPr>
          <p:nvPr>
            <p:ph type="sldNum" sz="quarter" idx="5"/>
          </p:nvPr>
        </p:nvSpPr>
        <p:spPr/>
        <p:txBody>
          <a:bodyPr/>
          <a:lstStyle/>
          <a:p>
            <a:fld id="{34327A81-FDD4-4643-9DAB-1EBB8A5A43A7}" type="slidenum">
              <a:rPr lang="es-CL" smtClean="0"/>
              <a:t>7</a:t>
            </a:fld>
            <a:endParaRPr lang="es-CL"/>
          </a:p>
        </p:txBody>
      </p:sp>
    </p:spTree>
    <p:extLst>
      <p:ext uri="{BB962C8B-B14F-4D97-AF65-F5344CB8AC3E}">
        <p14:creationId xmlns:p14="http://schemas.microsoft.com/office/powerpoint/2010/main" val="2811077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t/>
            </a:r>
            <a:br>
              <a:rPr lang="en-US" sz="2800" dirty="0"/>
            </a:br>
            <a:endParaRPr lang="es-CL" dirty="0"/>
          </a:p>
        </p:txBody>
      </p:sp>
      <p:sp>
        <p:nvSpPr>
          <p:cNvPr id="4" name="Slide Number Placeholder 3"/>
          <p:cNvSpPr>
            <a:spLocks noGrp="1"/>
          </p:cNvSpPr>
          <p:nvPr>
            <p:ph type="sldNum" sz="quarter" idx="5"/>
          </p:nvPr>
        </p:nvSpPr>
        <p:spPr/>
        <p:txBody>
          <a:bodyPr/>
          <a:lstStyle/>
          <a:p>
            <a:fld id="{34327A81-FDD4-4643-9DAB-1EBB8A5A43A7}" type="slidenum">
              <a:rPr lang="es-CL" smtClean="0"/>
              <a:t>9</a:t>
            </a:fld>
            <a:endParaRPr lang="es-CL"/>
          </a:p>
        </p:txBody>
      </p:sp>
    </p:spTree>
    <p:extLst>
      <p:ext uri="{BB962C8B-B14F-4D97-AF65-F5344CB8AC3E}">
        <p14:creationId xmlns:p14="http://schemas.microsoft.com/office/powerpoint/2010/main" val="2015488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77C59-F9F3-88F2-01A7-FC3C67CA33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CL"/>
          </a:p>
        </p:txBody>
      </p:sp>
      <p:sp>
        <p:nvSpPr>
          <p:cNvPr id="3" name="Subtitle 2">
            <a:extLst>
              <a:ext uri="{FF2B5EF4-FFF2-40B4-BE49-F238E27FC236}">
                <a16:creationId xmlns:a16="http://schemas.microsoft.com/office/drawing/2014/main" id="{336DC156-0BE9-E352-58CF-622D31B870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CL"/>
          </a:p>
        </p:txBody>
      </p:sp>
      <p:sp>
        <p:nvSpPr>
          <p:cNvPr id="4" name="Date Placeholder 3">
            <a:extLst>
              <a:ext uri="{FF2B5EF4-FFF2-40B4-BE49-F238E27FC236}">
                <a16:creationId xmlns:a16="http://schemas.microsoft.com/office/drawing/2014/main" id="{1A1BE9B7-FB58-3CB4-E7FE-79629D99294E}"/>
              </a:ext>
            </a:extLst>
          </p:cNvPr>
          <p:cNvSpPr>
            <a:spLocks noGrp="1"/>
          </p:cNvSpPr>
          <p:nvPr>
            <p:ph type="dt" sz="half" idx="10"/>
          </p:nvPr>
        </p:nvSpPr>
        <p:spPr/>
        <p:txBody>
          <a:bodyPr/>
          <a:lstStyle/>
          <a:p>
            <a:fld id="{88AA2A4B-5763-48BB-8CC8-AF66DE6EF732}" type="datetimeFigureOut">
              <a:rPr lang="es-CL" smtClean="0"/>
              <a:t>27-12-2024</a:t>
            </a:fld>
            <a:endParaRPr lang="es-CL"/>
          </a:p>
        </p:txBody>
      </p:sp>
      <p:sp>
        <p:nvSpPr>
          <p:cNvPr id="5" name="Footer Placeholder 4">
            <a:extLst>
              <a:ext uri="{FF2B5EF4-FFF2-40B4-BE49-F238E27FC236}">
                <a16:creationId xmlns:a16="http://schemas.microsoft.com/office/drawing/2014/main" id="{9135E752-EE7E-D783-1309-54DC43F1537B}"/>
              </a:ext>
            </a:extLst>
          </p:cNvPr>
          <p:cNvSpPr>
            <a:spLocks noGrp="1"/>
          </p:cNvSpPr>
          <p:nvPr>
            <p:ph type="ftr" sz="quarter" idx="11"/>
          </p:nvPr>
        </p:nvSpPr>
        <p:spPr/>
        <p:txBody>
          <a:bodyPr/>
          <a:lstStyle/>
          <a:p>
            <a:endParaRPr lang="es-CL"/>
          </a:p>
        </p:txBody>
      </p:sp>
      <p:sp>
        <p:nvSpPr>
          <p:cNvPr id="6" name="Slide Number Placeholder 5">
            <a:extLst>
              <a:ext uri="{FF2B5EF4-FFF2-40B4-BE49-F238E27FC236}">
                <a16:creationId xmlns:a16="http://schemas.microsoft.com/office/drawing/2014/main" id="{9D385846-08DB-BD55-8377-2702351F9B6D}"/>
              </a:ext>
            </a:extLst>
          </p:cNvPr>
          <p:cNvSpPr>
            <a:spLocks noGrp="1"/>
          </p:cNvSpPr>
          <p:nvPr>
            <p:ph type="sldNum" sz="quarter" idx="12"/>
          </p:nvPr>
        </p:nvSpPr>
        <p:spPr/>
        <p:txBody>
          <a:bodyPr/>
          <a:lstStyle/>
          <a:p>
            <a:fld id="{17EE2BF9-4F7D-43BD-BDD5-367A6B8A1912}" type="slidenum">
              <a:rPr lang="es-CL" smtClean="0"/>
              <a:t>‹Nº›</a:t>
            </a:fld>
            <a:endParaRPr lang="es-CL"/>
          </a:p>
        </p:txBody>
      </p:sp>
    </p:spTree>
    <p:extLst>
      <p:ext uri="{BB962C8B-B14F-4D97-AF65-F5344CB8AC3E}">
        <p14:creationId xmlns:p14="http://schemas.microsoft.com/office/powerpoint/2010/main" val="4076069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4BF40-6B1B-6B37-6BE9-DEC20891E9B2}"/>
              </a:ext>
            </a:extLst>
          </p:cNvPr>
          <p:cNvSpPr>
            <a:spLocks noGrp="1"/>
          </p:cNvSpPr>
          <p:nvPr>
            <p:ph type="title"/>
          </p:nvPr>
        </p:nvSpPr>
        <p:spPr/>
        <p:txBody>
          <a:bodyPr/>
          <a:lstStyle/>
          <a:p>
            <a:r>
              <a:rPr lang="en-US"/>
              <a:t>Click to edit Master title style</a:t>
            </a:r>
            <a:endParaRPr lang="es-CL"/>
          </a:p>
        </p:txBody>
      </p:sp>
      <p:sp>
        <p:nvSpPr>
          <p:cNvPr id="3" name="Content Placeholder 2">
            <a:extLst>
              <a:ext uri="{FF2B5EF4-FFF2-40B4-BE49-F238E27FC236}">
                <a16:creationId xmlns:a16="http://schemas.microsoft.com/office/drawing/2014/main" id="{909D18D2-7F48-8C8F-8577-E7DD47E72B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Date Placeholder 3">
            <a:extLst>
              <a:ext uri="{FF2B5EF4-FFF2-40B4-BE49-F238E27FC236}">
                <a16:creationId xmlns:a16="http://schemas.microsoft.com/office/drawing/2014/main" id="{186EACC5-C037-E119-AA1A-1671A3576ECF}"/>
              </a:ext>
            </a:extLst>
          </p:cNvPr>
          <p:cNvSpPr>
            <a:spLocks noGrp="1"/>
          </p:cNvSpPr>
          <p:nvPr>
            <p:ph type="dt" sz="half" idx="10"/>
          </p:nvPr>
        </p:nvSpPr>
        <p:spPr/>
        <p:txBody>
          <a:bodyPr/>
          <a:lstStyle/>
          <a:p>
            <a:fld id="{88AA2A4B-5763-48BB-8CC8-AF66DE6EF732}" type="datetimeFigureOut">
              <a:rPr lang="es-CL" smtClean="0"/>
              <a:t>27-12-2024</a:t>
            </a:fld>
            <a:endParaRPr lang="es-CL"/>
          </a:p>
        </p:txBody>
      </p:sp>
      <p:sp>
        <p:nvSpPr>
          <p:cNvPr id="5" name="Footer Placeholder 4">
            <a:extLst>
              <a:ext uri="{FF2B5EF4-FFF2-40B4-BE49-F238E27FC236}">
                <a16:creationId xmlns:a16="http://schemas.microsoft.com/office/drawing/2014/main" id="{5C7B7AD9-42E3-96EF-C151-526FBBA630DA}"/>
              </a:ext>
            </a:extLst>
          </p:cNvPr>
          <p:cNvSpPr>
            <a:spLocks noGrp="1"/>
          </p:cNvSpPr>
          <p:nvPr>
            <p:ph type="ftr" sz="quarter" idx="11"/>
          </p:nvPr>
        </p:nvSpPr>
        <p:spPr/>
        <p:txBody>
          <a:bodyPr/>
          <a:lstStyle/>
          <a:p>
            <a:endParaRPr lang="es-CL"/>
          </a:p>
        </p:txBody>
      </p:sp>
      <p:sp>
        <p:nvSpPr>
          <p:cNvPr id="6" name="Slide Number Placeholder 5">
            <a:extLst>
              <a:ext uri="{FF2B5EF4-FFF2-40B4-BE49-F238E27FC236}">
                <a16:creationId xmlns:a16="http://schemas.microsoft.com/office/drawing/2014/main" id="{6F1C85DA-AACD-DF6C-FD42-AD17293B8F16}"/>
              </a:ext>
            </a:extLst>
          </p:cNvPr>
          <p:cNvSpPr>
            <a:spLocks noGrp="1"/>
          </p:cNvSpPr>
          <p:nvPr>
            <p:ph type="sldNum" sz="quarter" idx="12"/>
          </p:nvPr>
        </p:nvSpPr>
        <p:spPr/>
        <p:txBody>
          <a:bodyPr/>
          <a:lstStyle/>
          <a:p>
            <a:fld id="{17EE2BF9-4F7D-43BD-BDD5-367A6B8A1912}" type="slidenum">
              <a:rPr lang="es-CL" smtClean="0"/>
              <a:t>‹Nº›</a:t>
            </a:fld>
            <a:endParaRPr lang="es-CL"/>
          </a:p>
        </p:txBody>
      </p:sp>
    </p:spTree>
    <p:extLst>
      <p:ext uri="{BB962C8B-B14F-4D97-AF65-F5344CB8AC3E}">
        <p14:creationId xmlns:p14="http://schemas.microsoft.com/office/powerpoint/2010/main" val="879014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8EA38-2E66-5B2F-4AFA-EA89FA0F71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CL"/>
          </a:p>
        </p:txBody>
      </p:sp>
      <p:sp>
        <p:nvSpPr>
          <p:cNvPr id="3" name="Text Placeholder 2">
            <a:extLst>
              <a:ext uri="{FF2B5EF4-FFF2-40B4-BE49-F238E27FC236}">
                <a16:creationId xmlns:a16="http://schemas.microsoft.com/office/drawing/2014/main" id="{CB20DBFF-C21A-F4E4-E811-33DD788C2D4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CEE9F9-EFE0-4F3D-5353-163CB971C62A}"/>
              </a:ext>
            </a:extLst>
          </p:cNvPr>
          <p:cNvSpPr>
            <a:spLocks noGrp="1"/>
          </p:cNvSpPr>
          <p:nvPr>
            <p:ph type="dt" sz="half" idx="10"/>
          </p:nvPr>
        </p:nvSpPr>
        <p:spPr/>
        <p:txBody>
          <a:bodyPr/>
          <a:lstStyle/>
          <a:p>
            <a:fld id="{88AA2A4B-5763-48BB-8CC8-AF66DE6EF732}" type="datetimeFigureOut">
              <a:rPr lang="es-CL" smtClean="0"/>
              <a:t>27-12-2024</a:t>
            </a:fld>
            <a:endParaRPr lang="es-CL"/>
          </a:p>
        </p:txBody>
      </p:sp>
      <p:sp>
        <p:nvSpPr>
          <p:cNvPr id="5" name="Footer Placeholder 4">
            <a:extLst>
              <a:ext uri="{FF2B5EF4-FFF2-40B4-BE49-F238E27FC236}">
                <a16:creationId xmlns:a16="http://schemas.microsoft.com/office/drawing/2014/main" id="{FD3E0278-BE56-6E8E-2D14-7F9F2437F273}"/>
              </a:ext>
            </a:extLst>
          </p:cNvPr>
          <p:cNvSpPr>
            <a:spLocks noGrp="1"/>
          </p:cNvSpPr>
          <p:nvPr>
            <p:ph type="ftr" sz="quarter" idx="11"/>
          </p:nvPr>
        </p:nvSpPr>
        <p:spPr/>
        <p:txBody>
          <a:bodyPr/>
          <a:lstStyle/>
          <a:p>
            <a:endParaRPr lang="es-CL"/>
          </a:p>
        </p:txBody>
      </p:sp>
      <p:sp>
        <p:nvSpPr>
          <p:cNvPr id="6" name="Slide Number Placeholder 5">
            <a:extLst>
              <a:ext uri="{FF2B5EF4-FFF2-40B4-BE49-F238E27FC236}">
                <a16:creationId xmlns:a16="http://schemas.microsoft.com/office/drawing/2014/main" id="{ED6DAFBC-CBC8-7716-943F-FFFB12CD69CF}"/>
              </a:ext>
            </a:extLst>
          </p:cNvPr>
          <p:cNvSpPr>
            <a:spLocks noGrp="1"/>
          </p:cNvSpPr>
          <p:nvPr>
            <p:ph type="sldNum" sz="quarter" idx="12"/>
          </p:nvPr>
        </p:nvSpPr>
        <p:spPr/>
        <p:txBody>
          <a:bodyPr/>
          <a:lstStyle/>
          <a:p>
            <a:fld id="{17EE2BF9-4F7D-43BD-BDD5-367A6B8A1912}" type="slidenum">
              <a:rPr lang="es-CL" smtClean="0"/>
              <a:t>‹Nº›</a:t>
            </a:fld>
            <a:endParaRPr lang="es-CL"/>
          </a:p>
        </p:txBody>
      </p:sp>
    </p:spTree>
    <p:extLst>
      <p:ext uri="{BB962C8B-B14F-4D97-AF65-F5344CB8AC3E}">
        <p14:creationId xmlns:p14="http://schemas.microsoft.com/office/powerpoint/2010/main" val="4059981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0A724-EFB4-E792-A1EA-4DFFDB2FE595}"/>
              </a:ext>
            </a:extLst>
          </p:cNvPr>
          <p:cNvSpPr>
            <a:spLocks noGrp="1"/>
          </p:cNvSpPr>
          <p:nvPr>
            <p:ph type="title"/>
          </p:nvPr>
        </p:nvSpPr>
        <p:spPr/>
        <p:txBody>
          <a:bodyPr/>
          <a:lstStyle/>
          <a:p>
            <a:r>
              <a:rPr lang="en-US"/>
              <a:t>Click to edit Master title style</a:t>
            </a:r>
            <a:endParaRPr lang="es-CL"/>
          </a:p>
        </p:txBody>
      </p:sp>
      <p:sp>
        <p:nvSpPr>
          <p:cNvPr id="3" name="Content Placeholder 2">
            <a:extLst>
              <a:ext uri="{FF2B5EF4-FFF2-40B4-BE49-F238E27FC236}">
                <a16:creationId xmlns:a16="http://schemas.microsoft.com/office/drawing/2014/main" id="{4EF424A8-EB41-10B2-2F6B-6D1BBB4124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Content Placeholder 3">
            <a:extLst>
              <a:ext uri="{FF2B5EF4-FFF2-40B4-BE49-F238E27FC236}">
                <a16:creationId xmlns:a16="http://schemas.microsoft.com/office/drawing/2014/main" id="{50AD8278-F5F8-CD1C-93C3-D39A900880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5" name="Date Placeholder 4">
            <a:extLst>
              <a:ext uri="{FF2B5EF4-FFF2-40B4-BE49-F238E27FC236}">
                <a16:creationId xmlns:a16="http://schemas.microsoft.com/office/drawing/2014/main" id="{FC223A81-C79E-FABB-E1B1-B859D7BF2E6A}"/>
              </a:ext>
            </a:extLst>
          </p:cNvPr>
          <p:cNvSpPr>
            <a:spLocks noGrp="1"/>
          </p:cNvSpPr>
          <p:nvPr>
            <p:ph type="dt" sz="half" idx="10"/>
          </p:nvPr>
        </p:nvSpPr>
        <p:spPr/>
        <p:txBody>
          <a:bodyPr/>
          <a:lstStyle/>
          <a:p>
            <a:fld id="{88AA2A4B-5763-48BB-8CC8-AF66DE6EF732}" type="datetimeFigureOut">
              <a:rPr lang="es-CL" smtClean="0"/>
              <a:t>27-12-2024</a:t>
            </a:fld>
            <a:endParaRPr lang="es-CL"/>
          </a:p>
        </p:txBody>
      </p:sp>
      <p:sp>
        <p:nvSpPr>
          <p:cNvPr id="6" name="Footer Placeholder 5">
            <a:extLst>
              <a:ext uri="{FF2B5EF4-FFF2-40B4-BE49-F238E27FC236}">
                <a16:creationId xmlns:a16="http://schemas.microsoft.com/office/drawing/2014/main" id="{6E97FE99-D36E-6B72-4713-741C92ED6BB5}"/>
              </a:ext>
            </a:extLst>
          </p:cNvPr>
          <p:cNvSpPr>
            <a:spLocks noGrp="1"/>
          </p:cNvSpPr>
          <p:nvPr>
            <p:ph type="ftr" sz="quarter" idx="11"/>
          </p:nvPr>
        </p:nvSpPr>
        <p:spPr/>
        <p:txBody>
          <a:bodyPr/>
          <a:lstStyle/>
          <a:p>
            <a:endParaRPr lang="es-CL"/>
          </a:p>
        </p:txBody>
      </p:sp>
      <p:sp>
        <p:nvSpPr>
          <p:cNvPr id="7" name="Slide Number Placeholder 6">
            <a:extLst>
              <a:ext uri="{FF2B5EF4-FFF2-40B4-BE49-F238E27FC236}">
                <a16:creationId xmlns:a16="http://schemas.microsoft.com/office/drawing/2014/main" id="{107072A7-5338-3966-6989-B970EBD7048B}"/>
              </a:ext>
            </a:extLst>
          </p:cNvPr>
          <p:cNvSpPr>
            <a:spLocks noGrp="1"/>
          </p:cNvSpPr>
          <p:nvPr>
            <p:ph type="sldNum" sz="quarter" idx="12"/>
          </p:nvPr>
        </p:nvSpPr>
        <p:spPr/>
        <p:txBody>
          <a:bodyPr/>
          <a:lstStyle/>
          <a:p>
            <a:fld id="{17EE2BF9-4F7D-43BD-BDD5-367A6B8A1912}" type="slidenum">
              <a:rPr lang="es-CL" smtClean="0"/>
              <a:t>‹Nº›</a:t>
            </a:fld>
            <a:endParaRPr lang="es-CL"/>
          </a:p>
        </p:txBody>
      </p:sp>
    </p:spTree>
    <p:extLst>
      <p:ext uri="{BB962C8B-B14F-4D97-AF65-F5344CB8AC3E}">
        <p14:creationId xmlns:p14="http://schemas.microsoft.com/office/powerpoint/2010/main" val="1326001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9C18D-7AE8-424A-8BD1-F604758A0F48}"/>
              </a:ext>
            </a:extLst>
          </p:cNvPr>
          <p:cNvSpPr>
            <a:spLocks noGrp="1"/>
          </p:cNvSpPr>
          <p:nvPr>
            <p:ph type="title"/>
          </p:nvPr>
        </p:nvSpPr>
        <p:spPr>
          <a:xfrm>
            <a:off x="839788" y="365125"/>
            <a:ext cx="10515600" cy="1325563"/>
          </a:xfrm>
        </p:spPr>
        <p:txBody>
          <a:bodyPr/>
          <a:lstStyle/>
          <a:p>
            <a:r>
              <a:rPr lang="en-US"/>
              <a:t>Click to edit Master title style</a:t>
            </a:r>
            <a:endParaRPr lang="es-CL"/>
          </a:p>
        </p:txBody>
      </p:sp>
      <p:sp>
        <p:nvSpPr>
          <p:cNvPr id="3" name="Text Placeholder 2">
            <a:extLst>
              <a:ext uri="{FF2B5EF4-FFF2-40B4-BE49-F238E27FC236}">
                <a16:creationId xmlns:a16="http://schemas.microsoft.com/office/drawing/2014/main" id="{71A78ABE-ECDE-8569-3305-DDB3D8C43D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B07B9F-106B-F5C6-9DD4-1B27A77E60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5" name="Text Placeholder 4">
            <a:extLst>
              <a:ext uri="{FF2B5EF4-FFF2-40B4-BE49-F238E27FC236}">
                <a16:creationId xmlns:a16="http://schemas.microsoft.com/office/drawing/2014/main" id="{2BE4065A-FB98-AFDF-3CA2-560BFCB4D1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54CEAD-7024-6703-1406-BF3A8B742E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7" name="Date Placeholder 6">
            <a:extLst>
              <a:ext uri="{FF2B5EF4-FFF2-40B4-BE49-F238E27FC236}">
                <a16:creationId xmlns:a16="http://schemas.microsoft.com/office/drawing/2014/main" id="{E5DDC163-15B2-EDFE-6493-CBF9EA28B3A3}"/>
              </a:ext>
            </a:extLst>
          </p:cNvPr>
          <p:cNvSpPr>
            <a:spLocks noGrp="1"/>
          </p:cNvSpPr>
          <p:nvPr>
            <p:ph type="dt" sz="half" idx="10"/>
          </p:nvPr>
        </p:nvSpPr>
        <p:spPr/>
        <p:txBody>
          <a:bodyPr/>
          <a:lstStyle/>
          <a:p>
            <a:fld id="{88AA2A4B-5763-48BB-8CC8-AF66DE6EF732}" type="datetimeFigureOut">
              <a:rPr lang="es-CL" smtClean="0"/>
              <a:t>27-12-2024</a:t>
            </a:fld>
            <a:endParaRPr lang="es-CL"/>
          </a:p>
        </p:txBody>
      </p:sp>
      <p:sp>
        <p:nvSpPr>
          <p:cNvPr id="8" name="Footer Placeholder 7">
            <a:extLst>
              <a:ext uri="{FF2B5EF4-FFF2-40B4-BE49-F238E27FC236}">
                <a16:creationId xmlns:a16="http://schemas.microsoft.com/office/drawing/2014/main" id="{89B4AE32-035F-28E6-9097-4B818102D5F4}"/>
              </a:ext>
            </a:extLst>
          </p:cNvPr>
          <p:cNvSpPr>
            <a:spLocks noGrp="1"/>
          </p:cNvSpPr>
          <p:nvPr>
            <p:ph type="ftr" sz="quarter" idx="11"/>
          </p:nvPr>
        </p:nvSpPr>
        <p:spPr/>
        <p:txBody>
          <a:bodyPr/>
          <a:lstStyle/>
          <a:p>
            <a:endParaRPr lang="es-CL"/>
          </a:p>
        </p:txBody>
      </p:sp>
      <p:sp>
        <p:nvSpPr>
          <p:cNvPr id="9" name="Slide Number Placeholder 8">
            <a:extLst>
              <a:ext uri="{FF2B5EF4-FFF2-40B4-BE49-F238E27FC236}">
                <a16:creationId xmlns:a16="http://schemas.microsoft.com/office/drawing/2014/main" id="{D9C8AA65-74C3-9B8B-9EC4-8EAEB0B145BD}"/>
              </a:ext>
            </a:extLst>
          </p:cNvPr>
          <p:cNvSpPr>
            <a:spLocks noGrp="1"/>
          </p:cNvSpPr>
          <p:nvPr>
            <p:ph type="sldNum" sz="quarter" idx="12"/>
          </p:nvPr>
        </p:nvSpPr>
        <p:spPr/>
        <p:txBody>
          <a:bodyPr/>
          <a:lstStyle/>
          <a:p>
            <a:fld id="{17EE2BF9-4F7D-43BD-BDD5-367A6B8A1912}" type="slidenum">
              <a:rPr lang="es-CL" smtClean="0"/>
              <a:t>‹Nº›</a:t>
            </a:fld>
            <a:endParaRPr lang="es-CL"/>
          </a:p>
        </p:txBody>
      </p:sp>
    </p:spTree>
    <p:extLst>
      <p:ext uri="{BB962C8B-B14F-4D97-AF65-F5344CB8AC3E}">
        <p14:creationId xmlns:p14="http://schemas.microsoft.com/office/powerpoint/2010/main" val="2248066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9834D-0AA9-77EB-8E3C-7F1F9F67E6D1}"/>
              </a:ext>
            </a:extLst>
          </p:cNvPr>
          <p:cNvSpPr>
            <a:spLocks noGrp="1"/>
          </p:cNvSpPr>
          <p:nvPr>
            <p:ph type="title"/>
          </p:nvPr>
        </p:nvSpPr>
        <p:spPr/>
        <p:txBody>
          <a:bodyPr/>
          <a:lstStyle/>
          <a:p>
            <a:r>
              <a:rPr lang="en-US"/>
              <a:t>Click to edit Master title style</a:t>
            </a:r>
            <a:endParaRPr lang="es-CL"/>
          </a:p>
        </p:txBody>
      </p:sp>
      <p:sp>
        <p:nvSpPr>
          <p:cNvPr id="3" name="Date Placeholder 2">
            <a:extLst>
              <a:ext uri="{FF2B5EF4-FFF2-40B4-BE49-F238E27FC236}">
                <a16:creationId xmlns:a16="http://schemas.microsoft.com/office/drawing/2014/main" id="{C3C21519-9421-9CEC-789A-A0D8469E15E5}"/>
              </a:ext>
            </a:extLst>
          </p:cNvPr>
          <p:cNvSpPr>
            <a:spLocks noGrp="1"/>
          </p:cNvSpPr>
          <p:nvPr>
            <p:ph type="dt" sz="half" idx="10"/>
          </p:nvPr>
        </p:nvSpPr>
        <p:spPr/>
        <p:txBody>
          <a:bodyPr/>
          <a:lstStyle/>
          <a:p>
            <a:fld id="{88AA2A4B-5763-48BB-8CC8-AF66DE6EF732}" type="datetimeFigureOut">
              <a:rPr lang="es-CL" smtClean="0"/>
              <a:t>27-12-2024</a:t>
            </a:fld>
            <a:endParaRPr lang="es-CL"/>
          </a:p>
        </p:txBody>
      </p:sp>
      <p:sp>
        <p:nvSpPr>
          <p:cNvPr id="4" name="Footer Placeholder 3">
            <a:extLst>
              <a:ext uri="{FF2B5EF4-FFF2-40B4-BE49-F238E27FC236}">
                <a16:creationId xmlns:a16="http://schemas.microsoft.com/office/drawing/2014/main" id="{471AB0A2-3DE3-85FE-8FBD-F2D9817035E6}"/>
              </a:ext>
            </a:extLst>
          </p:cNvPr>
          <p:cNvSpPr>
            <a:spLocks noGrp="1"/>
          </p:cNvSpPr>
          <p:nvPr>
            <p:ph type="ftr" sz="quarter" idx="11"/>
          </p:nvPr>
        </p:nvSpPr>
        <p:spPr/>
        <p:txBody>
          <a:bodyPr/>
          <a:lstStyle/>
          <a:p>
            <a:endParaRPr lang="es-CL"/>
          </a:p>
        </p:txBody>
      </p:sp>
      <p:sp>
        <p:nvSpPr>
          <p:cNvPr id="5" name="Slide Number Placeholder 4">
            <a:extLst>
              <a:ext uri="{FF2B5EF4-FFF2-40B4-BE49-F238E27FC236}">
                <a16:creationId xmlns:a16="http://schemas.microsoft.com/office/drawing/2014/main" id="{17A35788-0AA6-F306-5595-0C04C3FEA3DA}"/>
              </a:ext>
            </a:extLst>
          </p:cNvPr>
          <p:cNvSpPr>
            <a:spLocks noGrp="1"/>
          </p:cNvSpPr>
          <p:nvPr>
            <p:ph type="sldNum" sz="quarter" idx="12"/>
          </p:nvPr>
        </p:nvSpPr>
        <p:spPr/>
        <p:txBody>
          <a:bodyPr/>
          <a:lstStyle/>
          <a:p>
            <a:fld id="{17EE2BF9-4F7D-43BD-BDD5-367A6B8A1912}" type="slidenum">
              <a:rPr lang="es-CL" smtClean="0"/>
              <a:t>‹Nº›</a:t>
            </a:fld>
            <a:endParaRPr lang="es-CL"/>
          </a:p>
        </p:txBody>
      </p:sp>
    </p:spTree>
    <p:extLst>
      <p:ext uri="{BB962C8B-B14F-4D97-AF65-F5344CB8AC3E}">
        <p14:creationId xmlns:p14="http://schemas.microsoft.com/office/powerpoint/2010/main" val="4047745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F1AFE9-F7B4-9F93-27AE-1137E55236E8}"/>
              </a:ext>
            </a:extLst>
          </p:cNvPr>
          <p:cNvSpPr>
            <a:spLocks noGrp="1"/>
          </p:cNvSpPr>
          <p:nvPr>
            <p:ph type="dt" sz="half" idx="10"/>
          </p:nvPr>
        </p:nvSpPr>
        <p:spPr/>
        <p:txBody>
          <a:bodyPr/>
          <a:lstStyle/>
          <a:p>
            <a:fld id="{88AA2A4B-5763-48BB-8CC8-AF66DE6EF732}" type="datetimeFigureOut">
              <a:rPr lang="es-CL" smtClean="0"/>
              <a:t>27-12-2024</a:t>
            </a:fld>
            <a:endParaRPr lang="es-CL"/>
          </a:p>
        </p:txBody>
      </p:sp>
      <p:sp>
        <p:nvSpPr>
          <p:cNvPr id="3" name="Footer Placeholder 2">
            <a:extLst>
              <a:ext uri="{FF2B5EF4-FFF2-40B4-BE49-F238E27FC236}">
                <a16:creationId xmlns:a16="http://schemas.microsoft.com/office/drawing/2014/main" id="{BD9689F0-1490-CC38-775F-77459E379248}"/>
              </a:ext>
            </a:extLst>
          </p:cNvPr>
          <p:cNvSpPr>
            <a:spLocks noGrp="1"/>
          </p:cNvSpPr>
          <p:nvPr>
            <p:ph type="ftr" sz="quarter" idx="11"/>
          </p:nvPr>
        </p:nvSpPr>
        <p:spPr/>
        <p:txBody>
          <a:bodyPr/>
          <a:lstStyle/>
          <a:p>
            <a:endParaRPr lang="es-CL"/>
          </a:p>
        </p:txBody>
      </p:sp>
      <p:sp>
        <p:nvSpPr>
          <p:cNvPr id="4" name="Slide Number Placeholder 3">
            <a:extLst>
              <a:ext uri="{FF2B5EF4-FFF2-40B4-BE49-F238E27FC236}">
                <a16:creationId xmlns:a16="http://schemas.microsoft.com/office/drawing/2014/main" id="{917164D0-CCEF-7A78-7562-204CF2BF90C4}"/>
              </a:ext>
            </a:extLst>
          </p:cNvPr>
          <p:cNvSpPr>
            <a:spLocks noGrp="1"/>
          </p:cNvSpPr>
          <p:nvPr>
            <p:ph type="sldNum" sz="quarter" idx="12"/>
          </p:nvPr>
        </p:nvSpPr>
        <p:spPr/>
        <p:txBody>
          <a:bodyPr/>
          <a:lstStyle/>
          <a:p>
            <a:fld id="{17EE2BF9-4F7D-43BD-BDD5-367A6B8A1912}" type="slidenum">
              <a:rPr lang="es-CL" smtClean="0"/>
              <a:t>‹Nº›</a:t>
            </a:fld>
            <a:endParaRPr lang="es-CL"/>
          </a:p>
        </p:txBody>
      </p:sp>
    </p:spTree>
    <p:extLst>
      <p:ext uri="{BB962C8B-B14F-4D97-AF65-F5344CB8AC3E}">
        <p14:creationId xmlns:p14="http://schemas.microsoft.com/office/powerpoint/2010/main" val="1809823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057CD-EC3F-C8BE-FFB8-DD26B14691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CL"/>
          </a:p>
        </p:txBody>
      </p:sp>
      <p:sp>
        <p:nvSpPr>
          <p:cNvPr id="3" name="Content Placeholder 2">
            <a:extLst>
              <a:ext uri="{FF2B5EF4-FFF2-40B4-BE49-F238E27FC236}">
                <a16:creationId xmlns:a16="http://schemas.microsoft.com/office/drawing/2014/main" id="{C1D12753-BE2B-478A-E53A-7AEDAAAD5C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Text Placeholder 3">
            <a:extLst>
              <a:ext uri="{FF2B5EF4-FFF2-40B4-BE49-F238E27FC236}">
                <a16:creationId xmlns:a16="http://schemas.microsoft.com/office/drawing/2014/main" id="{CB4AAED3-A06D-502D-10C1-3F46C370FE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49E269-EEA0-DB23-29B9-87ABD47A2530}"/>
              </a:ext>
            </a:extLst>
          </p:cNvPr>
          <p:cNvSpPr>
            <a:spLocks noGrp="1"/>
          </p:cNvSpPr>
          <p:nvPr>
            <p:ph type="dt" sz="half" idx="10"/>
          </p:nvPr>
        </p:nvSpPr>
        <p:spPr/>
        <p:txBody>
          <a:bodyPr/>
          <a:lstStyle/>
          <a:p>
            <a:fld id="{88AA2A4B-5763-48BB-8CC8-AF66DE6EF732}" type="datetimeFigureOut">
              <a:rPr lang="es-CL" smtClean="0"/>
              <a:t>27-12-2024</a:t>
            </a:fld>
            <a:endParaRPr lang="es-CL"/>
          </a:p>
        </p:txBody>
      </p:sp>
      <p:sp>
        <p:nvSpPr>
          <p:cNvPr id="6" name="Footer Placeholder 5">
            <a:extLst>
              <a:ext uri="{FF2B5EF4-FFF2-40B4-BE49-F238E27FC236}">
                <a16:creationId xmlns:a16="http://schemas.microsoft.com/office/drawing/2014/main" id="{DF0F28F9-6E95-6AA5-EC9A-61E1DEFC7135}"/>
              </a:ext>
            </a:extLst>
          </p:cNvPr>
          <p:cNvSpPr>
            <a:spLocks noGrp="1"/>
          </p:cNvSpPr>
          <p:nvPr>
            <p:ph type="ftr" sz="quarter" idx="11"/>
          </p:nvPr>
        </p:nvSpPr>
        <p:spPr/>
        <p:txBody>
          <a:bodyPr/>
          <a:lstStyle/>
          <a:p>
            <a:endParaRPr lang="es-CL"/>
          </a:p>
        </p:txBody>
      </p:sp>
      <p:sp>
        <p:nvSpPr>
          <p:cNvPr id="7" name="Slide Number Placeholder 6">
            <a:extLst>
              <a:ext uri="{FF2B5EF4-FFF2-40B4-BE49-F238E27FC236}">
                <a16:creationId xmlns:a16="http://schemas.microsoft.com/office/drawing/2014/main" id="{C849BA26-5B58-D2B7-E20F-CAEC8EF19F52}"/>
              </a:ext>
            </a:extLst>
          </p:cNvPr>
          <p:cNvSpPr>
            <a:spLocks noGrp="1"/>
          </p:cNvSpPr>
          <p:nvPr>
            <p:ph type="sldNum" sz="quarter" idx="12"/>
          </p:nvPr>
        </p:nvSpPr>
        <p:spPr/>
        <p:txBody>
          <a:bodyPr/>
          <a:lstStyle/>
          <a:p>
            <a:fld id="{17EE2BF9-4F7D-43BD-BDD5-367A6B8A1912}" type="slidenum">
              <a:rPr lang="es-CL" smtClean="0"/>
              <a:t>‹Nº›</a:t>
            </a:fld>
            <a:endParaRPr lang="es-CL"/>
          </a:p>
        </p:txBody>
      </p:sp>
    </p:spTree>
    <p:extLst>
      <p:ext uri="{BB962C8B-B14F-4D97-AF65-F5344CB8AC3E}">
        <p14:creationId xmlns:p14="http://schemas.microsoft.com/office/powerpoint/2010/main" val="2132894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B7A2-0BFF-9733-A3C3-41B595E6D9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CL"/>
          </a:p>
        </p:txBody>
      </p:sp>
      <p:sp>
        <p:nvSpPr>
          <p:cNvPr id="3" name="Picture Placeholder 2">
            <a:extLst>
              <a:ext uri="{FF2B5EF4-FFF2-40B4-BE49-F238E27FC236}">
                <a16:creationId xmlns:a16="http://schemas.microsoft.com/office/drawing/2014/main" id="{E0525BE0-D408-5EC8-FCA4-1EE25FC8BF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Text Placeholder 3">
            <a:extLst>
              <a:ext uri="{FF2B5EF4-FFF2-40B4-BE49-F238E27FC236}">
                <a16:creationId xmlns:a16="http://schemas.microsoft.com/office/drawing/2014/main" id="{81909616-1985-FF23-D1CD-23076DB2B9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C2AB03-C17F-E4C0-D948-0D90CEFE94A8}"/>
              </a:ext>
            </a:extLst>
          </p:cNvPr>
          <p:cNvSpPr>
            <a:spLocks noGrp="1"/>
          </p:cNvSpPr>
          <p:nvPr>
            <p:ph type="dt" sz="half" idx="10"/>
          </p:nvPr>
        </p:nvSpPr>
        <p:spPr/>
        <p:txBody>
          <a:bodyPr/>
          <a:lstStyle/>
          <a:p>
            <a:fld id="{88AA2A4B-5763-48BB-8CC8-AF66DE6EF732}" type="datetimeFigureOut">
              <a:rPr lang="es-CL" smtClean="0"/>
              <a:t>27-12-2024</a:t>
            </a:fld>
            <a:endParaRPr lang="es-CL"/>
          </a:p>
        </p:txBody>
      </p:sp>
      <p:sp>
        <p:nvSpPr>
          <p:cNvPr id="6" name="Footer Placeholder 5">
            <a:extLst>
              <a:ext uri="{FF2B5EF4-FFF2-40B4-BE49-F238E27FC236}">
                <a16:creationId xmlns:a16="http://schemas.microsoft.com/office/drawing/2014/main" id="{FA3BD549-81E0-012B-8711-F419D7962C20}"/>
              </a:ext>
            </a:extLst>
          </p:cNvPr>
          <p:cNvSpPr>
            <a:spLocks noGrp="1"/>
          </p:cNvSpPr>
          <p:nvPr>
            <p:ph type="ftr" sz="quarter" idx="11"/>
          </p:nvPr>
        </p:nvSpPr>
        <p:spPr/>
        <p:txBody>
          <a:bodyPr/>
          <a:lstStyle/>
          <a:p>
            <a:endParaRPr lang="es-CL"/>
          </a:p>
        </p:txBody>
      </p:sp>
      <p:sp>
        <p:nvSpPr>
          <p:cNvPr id="7" name="Slide Number Placeholder 6">
            <a:extLst>
              <a:ext uri="{FF2B5EF4-FFF2-40B4-BE49-F238E27FC236}">
                <a16:creationId xmlns:a16="http://schemas.microsoft.com/office/drawing/2014/main" id="{A8AC74CE-DD4A-49FA-7771-FD2945A0B116}"/>
              </a:ext>
            </a:extLst>
          </p:cNvPr>
          <p:cNvSpPr>
            <a:spLocks noGrp="1"/>
          </p:cNvSpPr>
          <p:nvPr>
            <p:ph type="sldNum" sz="quarter" idx="12"/>
          </p:nvPr>
        </p:nvSpPr>
        <p:spPr/>
        <p:txBody>
          <a:bodyPr/>
          <a:lstStyle/>
          <a:p>
            <a:fld id="{17EE2BF9-4F7D-43BD-BDD5-367A6B8A1912}" type="slidenum">
              <a:rPr lang="es-CL" smtClean="0"/>
              <a:t>‹Nº›</a:t>
            </a:fld>
            <a:endParaRPr lang="es-CL"/>
          </a:p>
        </p:txBody>
      </p:sp>
    </p:spTree>
    <p:extLst>
      <p:ext uri="{BB962C8B-B14F-4D97-AF65-F5344CB8AC3E}">
        <p14:creationId xmlns:p14="http://schemas.microsoft.com/office/powerpoint/2010/main" val="2987675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545EF-A8B7-0274-C5EB-01DC71C0BB85}"/>
              </a:ext>
            </a:extLst>
          </p:cNvPr>
          <p:cNvSpPr>
            <a:spLocks noGrp="1"/>
          </p:cNvSpPr>
          <p:nvPr>
            <p:ph type="title"/>
          </p:nvPr>
        </p:nvSpPr>
        <p:spPr/>
        <p:txBody>
          <a:bodyPr/>
          <a:lstStyle/>
          <a:p>
            <a:r>
              <a:rPr lang="en-US"/>
              <a:t>Click to edit Master title style</a:t>
            </a:r>
            <a:endParaRPr lang="es-CL"/>
          </a:p>
        </p:txBody>
      </p:sp>
      <p:sp>
        <p:nvSpPr>
          <p:cNvPr id="3" name="Vertical Text Placeholder 2">
            <a:extLst>
              <a:ext uri="{FF2B5EF4-FFF2-40B4-BE49-F238E27FC236}">
                <a16:creationId xmlns:a16="http://schemas.microsoft.com/office/drawing/2014/main" id="{F57813A0-607B-0891-F80A-21B6A7D29E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Date Placeholder 3">
            <a:extLst>
              <a:ext uri="{FF2B5EF4-FFF2-40B4-BE49-F238E27FC236}">
                <a16:creationId xmlns:a16="http://schemas.microsoft.com/office/drawing/2014/main" id="{31BB0065-E6A5-41DF-B28A-8355EE76B888}"/>
              </a:ext>
            </a:extLst>
          </p:cNvPr>
          <p:cNvSpPr>
            <a:spLocks noGrp="1"/>
          </p:cNvSpPr>
          <p:nvPr>
            <p:ph type="dt" sz="half" idx="10"/>
          </p:nvPr>
        </p:nvSpPr>
        <p:spPr/>
        <p:txBody>
          <a:bodyPr/>
          <a:lstStyle/>
          <a:p>
            <a:fld id="{88AA2A4B-5763-48BB-8CC8-AF66DE6EF732}" type="datetimeFigureOut">
              <a:rPr lang="es-CL" smtClean="0"/>
              <a:t>27-12-2024</a:t>
            </a:fld>
            <a:endParaRPr lang="es-CL"/>
          </a:p>
        </p:txBody>
      </p:sp>
      <p:sp>
        <p:nvSpPr>
          <p:cNvPr id="5" name="Footer Placeholder 4">
            <a:extLst>
              <a:ext uri="{FF2B5EF4-FFF2-40B4-BE49-F238E27FC236}">
                <a16:creationId xmlns:a16="http://schemas.microsoft.com/office/drawing/2014/main" id="{C645CC34-7A75-45F6-7B35-43040EDC06DA}"/>
              </a:ext>
            </a:extLst>
          </p:cNvPr>
          <p:cNvSpPr>
            <a:spLocks noGrp="1"/>
          </p:cNvSpPr>
          <p:nvPr>
            <p:ph type="ftr" sz="quarter" idx="11"/>
          </p:nvPr>
        </p:nvSpPr>
        <p:spPr/>
        <p:txBody>
          <a:bodyPr/>
          <a:lstStyle/>
          <a:p>
            <a:endParaRPr lang="es-CL"/>
          </a:p>
        </p:txBody>
      </p:sp>
      <p:sp>
        <p:nvSpPr>
          <p:cNvPr id="6" name="Slide Number Placeholder 5">
            <a:extLst>
              <a:ext uri="{FF2B5EF4-FFF2-40B4-BE49-F238E27FC236}">
                <a16:creationId xmlns:a16="http://schemas.microsoft.com/office/drawing/2014/main" id="{1C97EBA4-C8CA-F655-1B67-D0448144F6A7}"/>
              </a:ext>
            </a:extLst>
          </p:cNvPr>
          <p:cNvSpPr>
            <a:spLocks noGrp="1"/>
          </p:cNvSpPr>
          <p:nvPr>
            <p:ph type="sldNum" sz="quarter" idx="12"/>
          </p:nvPr>
        </p:nvSpPr>
        <p:spPr/>
        <p:txBody>
          <a:bodyPr/>
          <a:lstStyle/>
          <a:p>
            <a:fld id="{17EE2BF9-4F7D-43BD-BDD5-367A6B8A1912}" type="slidenum">
              <a:rPr lang="es-CL" smtClean="0"/>
              <a:t>‹Nº›</a:t>
            </a:fld>
            <a:endParaRPr lang="es-CL"/>
          </a:p>
        </p:txBody>
      </p:sp>
    </p:spTree>
    <p:extLst>
      <p:ext uri="{BB962C8B-B14F-4D97-AF65-F5344CB8AC3E}">
        <p14:creationId xmlns:p14="http://schemas.microsoft.com/office/powerpoint/2010/main" val="1925017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76DF2F-0ABE-21F3-68F2-E2B7ED3CFE5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CL"/>
          </a:p>
        </p:txBody>
      </p:sp>
      <p:sp>
        <p:nvSpPr>
          <p:cNvPr id="3" name="Vertical Text Placeholder 2">
            <a:extLst>
              <a:ext uri="{FF2B5EF4-FFF2-40B4-BE49-F238E27FC236}">
                <a16:creationId xmlns:a16="http://schemas.microsoft.com/office/drawing/2014/main" id="{1EB632F0-AFB2-B817-C108-AE50E216A0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Date Placeholder 3">
            <a:extLst>
              <a:ext uri="{FF2B5EF4-FFF2-40B4-BE49-F238E27FC236}">
                <a16:creationId xmlns:a16="http://schemas.microsoft.com/office/drawing/2014/main" id="{EC6CBCC0-74E2-9517-D82A-65C432FA2B01}"/>
              </a:ext>
            </a:extLst>
          </p:cNvPr>
          <p:cNvSpPr>
            <a:spLocks noGrp="1"/>
          </p:cNvSpPr>
          <p:nvPr>
            <p:ph type="dt" sz="half" idx="10"/>
          </p:nvPr>
        </p:nvSpPr>
        <p:spPr/>
        <p:txBody>
          <a:bodyPr/>
          <a:lstStyle/>
          <a:p>
            <a:fld id="{88AA2A4B-5763-48BB-8CC8-AF66DE6EF732}" type="datetimeFigureOut">
              <a:rPr lang="es-CL" smtClean="0"/>
              <a:t>27-12-2024</a:t>
            </a:fld>
            <a:endParaRPr lang="es-CL"/>
          </a:p>
        </p:txBody>
      </p:sp>
      <p:sp>
        <p:nvSpPr>
          <p:cNvPr id="5" name="Footer Placeholder 4">
            <a:extLst>
              <a:ext uri="{FF2B5EF4-FFF2-40B4-BE49-F238E27FC236}">
                <a16:creationId xmlns:a16="http://schemas.microsoft.com/office/drawing/2014/main" id="{794A8775-812A-2D2F-7362-0F958394C198}"/>
              </a:ext>
            </a:extLst>
          </p:cNvPr>
          <p:cNvSpPr>
            <a:spLocks noGrp="1"/>
          </p:cNvSpPr>
          <p:nvPr>
            <p:ph type="ftr" sz="quarter" idx="11"/>
          </p:nvPr>
        </p:nvSpPr>
        <p:spPr/>
        <p:txBody>
          <a:bodyPr/>
          <a:lstStyle/>
          <a:p>
            <a:endParaRPr lang="es-CL"/>
          </a:p>
        </p:txBody>
      </p:sp>
      <p:sp>
        <p:nvSpPr>
          <p:cNvPr id="6" name="Slide Number Placeholder 5">
            <a:extLst>
              <a:ext uri="{FF2B5EF4-FFF2-40B4-BE49-F238E27FC236}">
                <a16:creationId xmlns:a16="http://schemas.microsoft.com/office/drawing/2014/main" id="{3620E4DC-47EE-2F5C-200B-CE6138CD438D}"/>
              </a:ext>
            </a:extLst>
          </p:cNvPr>
          <p:cNvSpPr>
            <a:spLocks noGrp="1"/>
          </p:cNvSpPr>
          <p:nvPr>
            <p:ph type="sldNum" sz="quarter" idx="12"/>
          </p:nvPr>
        </p:nvSpPr>
        <p:spPr/>
        <p:txBody>
          <a:bodyPr/>
          <a:lstStyle/>
          <a:p>
            <a:fld id="{17EE2BF9-4F7D-43BD-BDD5-367A6B8A1912}" type="slidenum">
              <a:rPr lang="es-CL" smtClean="0"/>
              <a:t>‹Nº›</a:t>
            </a:fld>
            <a:endParaRPr lang="es-CL"/>
          </a:p>
        </p:txBody>
      </p:sp>
    </p:spTree>
    <p:extLst>
      <p:ext uri="{BB962C8B-B14F-4D97-AF65-F5344CB8AC3E}">
        <p14:creationId xmlns:p14="http://schemas.microsoft.com/office/powerpoint/2010/main" val="3048691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61AB01-95F2-EBFC-203C-0B6D94293B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CL"/>
          </a:p>
        </p:txBody>
      </p:sp>
      <p:sp>
        <p:nvSpPr>
          <p:cNvPr id="3" name="Text Placeholder 2">
            <a:extLst>
              <a:ext uri="{FF2B5EF4-FFF2-40B4-BE49-F238E27FC236}">
                <a16:creationId xmlns:a16="http://schemas.microsoft.com/office/drawing/2014/main" id="{D198D978-FB56-3010-A4BA-91D790DE64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Date Placeholder 3">
            <a:extLst>
              <a:ext uri="{FF2B5EF4-FFF2-40B4-BE49-F238E27FC236}">
                <a16:creationId xmlns:a16="http://schemas.microsoft.com/office/drawing/2014/main" id="{E01B1A5F-C81D-93B0-59E3-4D81FF0D4F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8AA2A4B-5763-48BB-8CC8-AF66DE6EF732}" type="datetimeFigureOut">
              <a:rPr lang="es-CL" smtClean="0"/>
              <a:t>27-12-2024</a:t>
            </a:fld>
            <a:endParaRPr lang="es-CL"/>
          </a:p>
        </p:txBody>
      </p:sp>
      <p:sp>
        <p:nvSpPr>
          <p:cNvPr id="5" name="Footer Placeholder 4">
            <a:extLst>
              <a:ext uri="{FF2B5EF4-FFF2-40B4-BE49-F238E27FC236}">
                <a16:creationId xmlns:a16="http://schemas.microsoft.com/office/drawing/2014/main" id="{4509F1DB-54F0-C6B0-7EB0-9EC88B9EFF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Slide Number Placeholder 5">
            <a:extLst>
              <a:ext uri="{FF2B5EF4-FFF2-40B4-BE49-F238E27FC236}">
                <a16:creationId xmlns:a16="http://schemas.microsoft.com/office/drawing/2014/main" id="{7C7348DA-95C7-801C-B6C4-099E54B605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EE2BF9-4F7D-43BD-BDD5-367A6B8A1912}" type="slidenum">
              <a:rPr lang="es-CL" smtClean="0"/>
              <a:t>‹Nº›</a:t>
            </a:fld>
            <a:endParaRPr lang="es-CL"/>
          </a:p>
        </p:txBody>
      </p:sp>
    </p:spTree>
    <p:extLst>
      <p:ext uri="{BB962C8B-B14F-4D97-AF65-F5344CB8AC3E}">
        <p14:creationId xmlns:p14="http://schemas.microsoft.com/office/powerpoint/2010/main" val="2404660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nathan.maldonado@usach.cl" TargetMode="External"/><Relationship Id="rId2" Type="http://schemas.openxmlformats.org/officeDocument/2006/relationships/hyperlink" Target="mailto:mconstanza.aguado@gmail.com" TargetMode="External"/><Relationship Id="rId1" Type="http://schemas.openxmlformats.org/officeDocument/2006/relationships/slideLayout" Target="../slideLayouts/slideLayout7.xml"/><Relationship Id="rId6" Type="http://schemas.openxmlformats.org/officeDocument/2006/relationships/hyperlink" Target="mailto:mgonzale@inta.uchile.cl" TargetMode="External"/><Relationship Id="rId5" Type="http://schemas.openxmlformats.org/officeDocument/2006/relationships/hyperlink" Target="mailto:daniel.palma.i@ug.uchile.cl" TargetMode="External"/><Relationship Id="rId4" Type="http://schemas.openxmlformats.org/officeDocument/2006/relationships/hyperlink" Target="mailto:chodar@gmail.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7.xml"/><Relationship Id="rId6" Type="http://schemas.openxmlformats.org/officeDocument/2006/relationships/image" Target="../media/image11.tiff"/><Relationship Id="rId5" Type="http://schemas.openxmlformats.org/officeDocument/2006/relationships/image" Target="../media/image10.tiff"/><Relationship Id="rId4" Type="http://schemas.openxmlformats.org/officeDocument/2006/relationships/image" Target="../media/image9.tiff"/></Relationships>
</file>

<file path=ppt/slides/_rels/slide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DD1CCC-D639-475B-821D-0757C527D34F}"/>
              </a:ext>
            </a:extLst>
          </p:cNvPr>
          <p:cNvSpPr txBox="1"/>
          <p:nvPr/>
        </p:nvSpPr>
        <p:spPr>
          <a:xfrm>
            <a:off x="457200" y="435429"/>
            <a:ext cx="10733315" cy="5737404"/>
          </a:xfrm>
          <a:prstGeom prst="rect">
            <a:avLst/>
          </a:prstGeom>
          <a:noFill/>
        </p:spPr>
        <p:txBody>
          <a:bodyPr wrap="square">
            <a:spAutoFit/>
          </a:bodyPr>
          <a:lstStyle/>
          <a:p>
            <a:pPr algn="just"/>
            <a:r>
              <a:rPr lang="en-US" sz="1800" dirty="0">
                <a:solidFill>
                  <a:srgbClr val="000000"/>
                </a:solidFill>
                <a:effectLst/>
                <a:latin typeface="Times New Roman" panose="02020603050405020304" pitchFamily="18" charset="0"/>
                <a:ea typeface="Times New Roman" panose="02020603050405020304" pitchFamily="18" charset="0"/>
              </a:rPr>
              <a:t>Ironing out the conflicts: Iron supplementation reduces negatives bacterial interactions in the rhizosphere of an Atacama-endemic perennial grass.</a:t>
            </a:r>
          </a:p>
          <a:p>
            <a:pPr algn="just"/>
            <a:r>
              <a:rPr lang="en-US" sz="1800" b="1" dirty="0">
                <a:solidFill>
                  <a:srgbClr val="000000"/>
                </a:solidFill>
                <a:effectLst/>
                <a:latin typeface="Times New Roman" panose="02020603050405020304" pitchFamily="18" charset="0"/>
                <a:ea typeface="Times New Roman" panose="02020603050405020304" pitchFamily="18" charset="0"/>
              </a:rPr>
              <a:t> </a:t>
            </a:r>
            <a:endParaRPr lang="es-CL" sz="1800" dirty="0">
              <a:effectLst/>
              <a:latin typeface="Calibri" panose="020F0502020204030204" pitchFamily="34" charset="0"/>
              <a:ea typeface="Calibri" panose="020F0502020204030204" pitchFamily="34" charset="0"/>
            </a:endParaRPr>
          </a:p>
          <a:p>
            <a:pPr algn="just"/>
            <a:r>
              <a:rPr lang="es-CL" sz="1800" b="1" dirty="0" err="1">
                <a:solidFill>
                  <a:srgbClr val="000000"/>
                </a:solidFill>
                <a:effectLst/>
                <a:latin typeface="Times New Roman" panose="02020603050405020304" pitchFamily="18" charset="0"/>
                <a:ea typeface="Times New Roman" panose="02020603050405020304" pitchFamily="18" charset="0"/>
              </a:rPr>
              <a:t>Authors</a:t>
            </a:r>
            <a:r>
              <a:rPr lang="es-CL" sz="1800" b="1" dirty="0">
                <a:solidFill>
                  <a:srgbClr val="000000"/>
                </a:solidFill>
                <a:effectLst/>
                <a:latin typeface="Times New Roman" panose="02020603050405020304" pitchFamily="18" charset="0"/>
                <a:ea typeface="Times New Roman" panose="02020603050405020304" pitchFamily="18" charset="0"/>
              </a:rPr>
              <a:t>:</a:t>
            </a:r>
            <a:r>
              <a:rPr lang="es-CL" sz="1800" dirty="0">
                <a:solidFill>
                  <a:srgbClr val="000000"/>
                </a:solidFill>
                <a:effectLst/>
                <a:latin typeface="Times New Roman" panose="02020603050405020304" pitchFamily="18" charset="0"/>
                <a:ea typeface="Times New Roman" panose="02020603050405020304" pitchFamily="18" charset="0"/>
              </a:rPr>
              <a:t> Constanza Aguado-Norese</a:t>
            </a:r>
            <a:r>
              <a:rPr lang="es-CL" sz="1800" baseline="30000" dirty="0">
                <a:solidFill>
                  <a:srgbClr val="000000"/>
                </a:solidFill>
                <a:effectLst/>
                <a:latin typeface="Times New Roman" panose="02020603050405020304" pitchFamily="18" charset="0"/>
                <a:ea typeface="Times New Roman" panose="02020603050405020304" pitchFamily="18" charset="0"/>
              </a:rPr>
              <a:t>1,2</a:t>
            </a:r>
            <a:r>
              <a:rPr lang="es-CL" sz="1800" dirty="0">
                <a:solidFill>
                  <a:srgbClr val="000000"/>
                </a:solidFill>
                <a:effectLst/>
                <a:latin typeface="Times New Roman" panose="02020603050405020304" pitchFamily="18" charset="0"/>
                <a:ea typeface="Times New Roman" panose="02020603050405020304" pitchFamily="18" charset="0"/>
              </a:rPr>
              <a:t>, Jonathan E. Maldonado</a:t>
            </a:r>
            <a:r>
              <a:rPr lang="es-CL" sz="1800" baseline="30000" dirty="0">
                <a:solidFill>
                  <a:srgbClr val="000000"/>
                </a:solidFill>
                <a:effectLst/>
                <a:latin typeface="Times New Roman" panose="02020603050405020304" pitchFamily="18" charset="0"/>
                <a:ea typeface="Times New Roman" panose="02020603050405020304" pitchFamily="18" charset="0"/>
              </a:rPr>
              <a:t>3,4</a:t>
            </a:r>
            <a:r>
              <a:rPr lang="es-CL" sz="1800" dirty="0">
                <a:solidFill>
                  <a:srgbClr val="000000"/>
                </a:solidFill>
                <a:effectLst/>
                <a:latin typeface="Times New Roman" panose="02020603050405020304" pitchFamily="18" charset="0"/>
                <a:ea typeface="Times New Roman" panose="02020603050405020304" pitchFamily="18" charset="0"/>
              </a:rPr>
              <a:t>, Christian Hodar</a:t>
            </a:r>
            <a:r>
              <a:rPr lang="es-CL" sz="1800" baseline="30000" dirty="0">
                <a:solidFill>
                  <a:srgbClr val="000000"/>
                </a:solidFill>
                <a:effectLst/>
                <a:latin typeface="Times New Roman" panose="02020603050405020304" pitchFamily="18" charset="0"/>
                <a:ea typeface="Times New Roman" panose="02020603050405020304" pitchFamily="18" charset="0"/>
              </a:rPr>
              <a:t>2</a:t>
            </a:r>
            <a:r>
              <a:rPr lang="es-CL" sz="1800" dirty="0">
                <a:solidFill>
                  <a:srgbClr val="000000"/>
                </a:solidFill>
                <a:effectLst/>
                <a:latin typeface="Times New Roman" panose="02020603050405020304" pitchFamily="18" charset="0"/>
                <a:ea typeface="Times New Roman" panose="02020603050405020304" pitchFamily="18" charset="0"/>
              </a:rPr>
              <a:t>, Gabriel Galvez</a:t>
            </a:r>
            <a:r>
              <a:rPr lang="es-CL" sz="1800" baseline="30000" dirty="0">
                <a:solidFill>
                  <a:srgbClr val="000000"/>
                </a:solidFill>
                <a:effectLst/>
                <a:latin typeface="Times New Roman" panose="02020603050405020304" pitchFamily="18" charset="0"/>
                <a:ea typeface="Times New Roman" panose="02020603050405020304" pitchFamily="18" charset="0"/>
              </a:rPr>
              <a:t>1,2</a:t>
            </a:r>
            <a:r>
              <a:rPr lang="es-CL" sz="1800" dirty="0">
                <a:solidFill>
                  <a:srgbClr val="000000"/>
                </a:solidFill>
                <a:effectLst/>
                <a:latin typeface="Times New Roman" panose="02020603050405020304" pitchFamily="18" charset="0"/>
                <a:ea typeface="Times New Roman" panose="02020603050405020304" pitchFamily="18" charset="0"/>
              </a:rPr>
              <a:t>, </a:t>
            </a:r>
            <a:r>
              <a:rPr lang="es-CL" sz="1800" dirty="0">
                <a:effectLst/>
                <a:latin typeface="Times New Roman" panose="02020603050405020304" pitchFamily="18" charset="0"/>
                <a:ea typeface="Calibri" panose="020F0502020204030204" pitchFamily="34" charset="0"/>
              </a:rPr>
              <a:t>     </a:t>
            </a:r>
            <a:r>
              <a:rPr lang="es-CL" sz="1800" dirty="0">
                <a:solidFill>
                  <a:srgbClr val="000000"/>
                </a:solidFill>
                <a:effectLst/>
                <a:latin typeface="Times New Roman" panose="02020603050405020304" pitchFamily="18" charset="0"/>
                <a:ea typeface="Times New Roman" panose="02020603050405020304" pitchFamily="18" charset="0"/>
              </a:rPr>
              <a:t>Daniel E. </a:t>
            </a:r>
            <a:r>
              <a:rPr lang="es-CL" sz="1800" dirty="0">
                <a:effectLst/>
                <a:latin typeface="Times New Roman" panose="02020603050405020304" pitchFamily="18" charset="0"/>
                <a:ea typeface="Times New Roman" panose="02020603050405020304" pitchFamily="18" charset="0"/>
              </a:rPr>
              <a:t>Palma</a:t>
            </a:r>
            <a:r>
              <a:rPr lang="es-CL" sz="1800" baseline="30000" dirty="0">
                <a:effectLst/>
                <a:latin typeface="Times New Roman" panose="02020603050405020304" pitchFamily="18" charset="0"/>
                <a:ea typeface="Times New Roman" panose="02020603050405020304" pitchFamily="18" charset="0"/>
              </a:rPr>
              <a:t>1,2</a:t>
            </a:r>
            <a:r>
              <a:rPr lang="es-CL" sz="1800" dirty="0">
                <a:effectLst/>
                <a:latin typeface="Times New Roman" panose="02020603050405020304" pitchFamily="18" charset="0"/>
                <a:ea typeface="Times New Roman" panose="02020603050405020304" pitchFamily="18" charset="0"/>
              </a:rPr>
              <a:t>, </a:t>
            </a:r>
            <a:r>
              <a:rPr lang="es-CL" sz="1800" dirty="0">
                <a:solidFill>
                  <a:srgbClr val="000000"/>
                </a:solidFill>
                <a:effectLst/>
                <a:latin typeface="Times New Roman" panose="02020603050405020304" pitchFamily="18" charset="0"/>
                <a:ea typeface="Times New Roman" panose="02020603050405020304" pitchFamily="18" charset="0"/>
              </a:rPr>
              <a:t>Verónica Cambiazo</a:t>
            </a:r>
            <a:r>
              <a:rPr lang="es-CL" sz="1800" baseline="30000" dirty="0">
                <a:solidFill>
                  <a:srgbClr val="000000"/>
                </a:solidFill>
                <a:effectLst/>
                <a:latin typeface="Times New Roman" panose="02020603050405020304" pitchFamily="18" charset="0"/>
                <a:ea typeface="Times New Roman" panose="02020603050405020304" pitchFamily="18" charset="0"/>
              </a:rPr>
              <a:t>1,2</a:t>
            </a:r>
            <a:r>
              <a:rPr lang="es-CL" sz="1800" dirty="0">
                <a:solidFill>
                  <a:srgbClr val="000000"/>
                </a:solidFill>
                <a:effectLst/>
                <a:latin typeface="Times New Roman" panose="02020603050405020304" pitchFamily="18" charset="0"/>
                <a:ea typeface="Times New Roman" panose="02020603050405020304" pitchFamily="18" charset="0"/>
              </a:rPr>
              <a:t>, Mauricio Gonzalez</a:t>
            </a:r>
            <a:r>
              <a:rPr lang="es-CL" sz="1800" baseline="30000" dirty="0">
                <a:solidFill>
                  <a:srgbClr val="000000"/>
                </a:solidFill>
                <a:effectLst/>
                <a:latin typeface="Times New Roman" panose="02020603050405020304" pitchFamily="18" charset="0"/>
                <a:ea typeface="Times New Roman" panose="02020603050405020304" pitchFamily="18" charset="0"/>
              </a:rPr>
              <a:t>1,2#</a:t>
            </a:r>
            <a:endParaRPr lang="es-CL" sz="1800" dirty="0">
              <a:effectLst/>
              <a:latin typeface="Calibri" panose="020F0502020204030204" pitchFamily="34" charset="0"/>
              <a:ea typeface="Calibri" panose="020F0502020204030204" pitchFamily="34" charset="0"/>
            </a:endParaRPr>
          </a:p>
          <a:p>
            <a:pPr algn="just"/>
            <a:r>
              <a:rPr lang="es-CL" sz="1800" baseline="30000" dirty="0">
                <a:solidFill>
                  <a:srgbClr val="000000"/>
                </a:solidFill>
                <a:effectLst/>
                <a:latin typeface="Times New Roman" panose="02020603050405020304" pitchFamily="18" charset="0"/>
                <a:ea typeface="Times New Roman" panose="02020603050405020304" pitchFamily="18" charset="0"/>
              </a:rPr>
              <a:t> </a:t>
            </a:r>
            <a:endParaRPr lang="es-CL" sz="1800" dirty="0">
              <a:effectLst/>
              <a:latin typeface="Calibri" panose="020F0502020204030204" pitchFamily="34" charset="0"/>
              <a:ea typeface="Calibri" panose="020F0502020204030204" pitchFamily="34" charset="0"/>
            </a:endParaRPr>
          </a:p>
          <a:p>
            <a:pPr>
              <a:lnSpc>
                <a:spcPct val="115000"/>
              </a:lnSpc>
              <a:spcAft>
                <a:spcPts val="1000"/>
              </a:spcAft>
            </a:pPr>
            <a:r>
              <a:rPr lang="en-US" sz="1800" baseline="30000" dirty="0">
                <a:solidFill>
                  <a:srgbClr val="000000"/>
                </a:solidFill>
                <a:effectLst/>
                <a:latin typeface="Times New Roman" panose="02020603050405020304" pitchFamily="18" charset="0"/>
                <a:ea typeface="Times New Roman" panose="02020603050405020304" pitchFamily="18" charset="0"/>
              </a:rPr>
              <a:t>1</a:t>
            </a:r>
            <a:r>
              <a:rPr lang="en-US" sz="1800" dirty="0">
                <a:solidFill>
                  <a:srgbClr val="000000"/>
                </a:solidFill>
                <a:effectLst/>
                <a:latin typeface="Times New Roman" panose="02020603050405020304" pitchFamily="18" charset="0"/>
                <a:ea typeface="Times New Roman" panose="02020603050405020304" pitchFamily="18" charset="0"/>
              </a:rPr>
              <a:t>Bioinformatic and Gene Expression Laboratory, INTA-Universidad de Chile. </a:t>
            </a:r>
            <a:endParaRPr lang="es-CL" sz="1800" dirty="0">
              <a:effectLst/>
              <a:latin typeface="Calibri" panose="020F0502020204030204" pitchFamily="34" charset="0"/>
              <a:ea typeface="Calibri" panose="020F0502020204030204" pitchFamily="34" charset="0"/>
            </a:endParaRPr>
          </a:p>
          <a:p>
            <a:pPr>
              <a:lnSpc>
                <a:spcPct val="115000"/>
              </a:lnSpc>
              <a:spcAft>
                <a:spcPts val="1000"/>
              </a:spcAft>
            </a:pPr>
            <a:r>
              <a:rPr lang="en-US" sz="1800" baseline="30000" dirty="0">
                <a:solidFill>
                  <a:srgbClr val="000000"/>
                </a:solidFill>
                <a:effectLst/>
                <a:latin typeface="Times New Roman" panose="02020603050405020304" pitchFamily="18" charset="0"/>
                <a:ea typeface="Times New Roman" panose="02020603050405020304" pitchFamily="18" charset="0"/>
              </a:rPr>
              <a:t>2</a:t>
            </a:r>
            <a:r>
              <a:rPr lang="en-US" sz="1800" dirty="0">
                <a:solidFill>
                  <a:srgbClr val="000000"/>
                </a:solidFill>
                <a:effectLst/>
                <a:latin typeface="Times New Roman" panose="02020603050405020304" pitchFamily="18" charset="0"/>
                <a:ea typeface="Times New Roman" panose="02020603050405020304" pitchFamily="18" charset="0"/>
              </a:rPr>
              <a:t>Millennium Institute Center for Genome Regulation, Santiago, Chile.</a:t>
            </a:r>
            <a:endParaRPr lang="es-CL" sz="1800" dirty="0">
              <a:effectLst/>
              <a:latin typeface="Calibri" panose="020F0502020204030204" pitchFamily="34" charset="0"/>
              <a:ea typeface="Calibri" panose="020F0502020204030204" pitchFamily="34" charset="0"/>
            </a:endParaRPr>
          </a:p>
          <a:p>
            <a:pPr>
              <a:lnSpc>
                <a:spcPct val="115000"/>
              </a:lnSpc>
              <a:spcAft>
                <a:spcPts val="1000"/>
              </a:spcAft>
            </a:pPr>
            <a:r>
              <a:rPr lang="en-US" sz="1800" baseline="30000" dirty="0">
                <a:solidFill>
                  <a:srgbClr val="000000"/>
                </a:solidFill>
                <a:effectLst/>
                <a:latin typeface="Times New Roman" panose="02020603050405020304" pitchFamily="18" charset="0"/>
                <a:ea typeface="Times New Roman" panose="02020603050405020304" pitchFamily="18" charset="0"/>
              </a:rPr>
              <a:t>3</a:t>
            </a:r>
            <a:r>
              <a:rPr lang="en-US" sz="1800" dirty="0">
                <a:solidFill>
                  <a:srgbClr val="000000"/>
                </a:solidFill>
                <a:effectLst/>
                <a:latin typeface="Times New Roman" panose="02020603050405020304" pitchFamily="18" charset="0"/>
                <a:ea typeface="Times New Roman" panose="02020603050405020304" pitchFamily="18" charset="0"/>
              </a:rPr>
              <a:t>Plant Multiomics and Bioinformatic Laboratory, Department of Biology, Faculty of Chemistry and Biology, Universidad de Santiago de Chile, Santiago, Chile.</a:t>
            </a:r>
            <a:endParaRPr lang="es-CL" sz="1800" dirty="0">
              <a:effectLst/>
              <a:latin typeface="Calibri" panose="020F0502020204030204" pitchFamily="34" charset="0"/>
              <a:ea typeface="Calibri" panose="020F0502020204030204" pitchFamily="34" charset="0"/>
            </a:endParaRPr>
          </a:p>
          <a:p>
            <a:pPr>
              <a:lnSpc>
                <a:spcPct val="115000"/>
              </a:lnSpc>
              <a:spcAft>
                <a:spcPts val="1000"/>
              </a:spcAft>
            </a:pPr>
            <a:r>
              <a:rPr lang="es-CL" sz="1800" baseline="30000" dirty="0">
                <a:solidFill>
                  <a:srgbClr val="000000"/>
                </a:solidFill>
                <a:effectLst/>
                <a:latin typeface="Times New Roman" panose="02020603050405020304" pitchFamily="18" charset="0"/>
                <a:ea typeface="Times New Roman" panose="02020603050405020304" pitchFamily="18" charset="0"/>
              </a:rPr>
              <a:t>4</a:t>
            </a:r>
            <a:r>
              <a:rPr lang="es-CL" sz="1800" dirty="0">
                <a:solidFill>
                  <a:srgbClr val="000000"/>
                </a:solidFill>
                <a:effectLst/>
                <a:latin typeface="Times New Roman" panose="02020603050405020304" pitchFamily="18" charset="0"/>
                <a:ea typeface="Times New Roman" panose="02020603050405020304" pitchFamily="18" charset="0"/>
              </a:rPr>
              <a:t>Millennium </a:t>
            </a:r>
            <a:r>
              <a:rPr lang="es-CL" sz="1800" dirty="0" err="1">
                <a:solidFill>
                  <a:srgbClr val="000000"/>
                </a:solidFill>
                <a:effectLst/>
                <a:latin typeface="Times New Roman" panose="02020603050405020304" pitchFamily="18" charset="0"/>
                <a:ea typeface="Times New Roman" panose="02020603050405020304" pitchFamily="18" charset="0"/>
              </a:rPr>
              <a:t>Institute</a:t>
            </a:r>
            <a:r>
              <a:rPr lang="es-CL" sz="1800" dirty="0">
                <a:solidFill>
                  <a:srgbClr val="000000"/>
                </a:solidFill>
                <a:effectLst/>
                <a:latin typeface="Times New Roman" panose="02020603050405020304" pitchFamily="18" charset="0"/>
                <a:ea typeface="Times New Roman" panose="02020603050405020304" pitchFamily="18" charset="0"/>
              </a:rPr>
              <a:t> </a:t>
            </a:r>
            <a:r>
              <a:rPr lang="es-CL" sz="1800" dirty="0" err="1">
                <a:solidFill>
                  <a:srgbClr val="000000"/>
                </a:solidFill>
                <a:effectLst/>
                <a:latin typeface="Times New Roman" panose="02020603050405020304" pitchFamily="18" charset="0"/>
                <a:ea typeface="Times New Roman" panose="02020603050405020304" pitchFamily="18" charset="0"/>
              </a:rPr>
              <a:t>for</a:t>
            </a:r>
            <a:r>
              <a:rPr lang="es-CL" sz="1800" dirty="0">
                <a:solidFill>
                  <a:srgbClr val="000000"/>
                </a:solidFill>
                <a:effectLst/>
                <a:latin typeface="Times New Roman" panose="02020603050405020304" pitchFamily="18" charset="0"/>
                <a:ea typeface="Times New Roman" panose="02020603050405020304" pitchFamily="18" charset="0"/>
              </a:rPr>
              <a:t> Integrative </a:t>
            </a:r>
            <a:r>
              <a:rPr lang="es-CL" sz="1800" dirty="0" err="1">
                <a:solidFill>
                  <a:srgbClr val="000000"/>
                </a:solidFill>
                <a:effectLst/>
                <a:latin typeface="Times New Roman" panose="02020603050405020304" pitchFamily="18" charset="0"/>
                <a:ea typeface="Times New Roman" panose="02020603050405020304" pitchFamily="18" charset="0"/>
              </a:rPr>
              <a:t>Biology</a:t>
            </a:r>
            <a:r>
              <a:rPr lang="es-CL" sz="1800" dirty="0">
                <a:solidFill>
                  <a:srgbClr val="000000"/>
                </a:solidFill>
                <a:effectLst/>
                <a:latin typeface="Times New Roman" panose="02020603050405020304" pitchFamily="18" charset="0"/>
                <a:ea typeface="Times New Roman" panose="02020603050405020304" pitchFamily="18" charset="0"/>
              </a:rPr>
              <a:t> (</a:t>
            </a:r>
            <a:r>
              <a:rPr lang="es-CL" sz="1800" dirty="0" err="1">
                <a:solidFill>
                  <a:srgbClr val="000000"/>
                </a:solidFill>
                <a:effectLst/>
                <a:latin typeface="Times New Roman" panose="02020603050405020304" pitchFamily="18" charset="0"/>
                <a:ea typeface="Times New Roman" panose="02020603050405020304" pitchFamily="18" charset="0"/>
              </a:rPr>
              <a:t>iBio</a:t>
            </a:r>
            <a:r>
              <a:rPr lang="es-CL" sz="1800" dirty="0">
                <a:solidFill>
                  <a:srgbClr val="000000"/>
                </a:solidFill>
                <a:effectLst/>
                <a:latin typeface="Times New Roman" panose="02020603050405020304" pitchFamily="18" charset="0"/>
                <a:ea typeface="Times New Roman" panose="02020603050405020304" pitchFamily="18" charset="0"/>
              </a:rPr>
              <a:t>), Departamento de Genética Molecular y Microbiología, Facultad de Ciencias Biológicas, Pontificia Universidad Católica de Chile, Santiago, Chile.</a:t>
            </a:r>
            <a:endParaRPr lang="es-CL" sz="1800" dirty="0">
              <a:effectLst/>
              <a:latin typeface="Calibri" panose="020F0502020204030204" pitchFamily="34" charset="0"/>
              <a:ea typeface="Calibri" panose="020F0502020204030204" pitchFamily="34" charset="0"/>
            </a:endParaRPr>
          </a:p>
          <a:p>
            <a:pPr>
              <a:lnSpc>
                <a:spcPct val="115000"/>
              </a:lnSpc>
              <a:spcAft>
                <a:spcPts val="1000"/>
              </a:spcAft>
            </a:pPr>
            <a:r>
              <a:rPr lang="es-CL" sz="1800" b="1" u="sng" dirty="0">
                <a:solidFill>
                  <a:srgbClr val="000000"/>
                </a:solidFill>
                <a:effectLst/>
                <a:latin typeface="Times New Roman" panose="02020603050405020304" pitchFamily="18" charset="0"/>
                <a:ea typeface="Times New Roman" panose="02020603050405020304" pitchFamily="18" charset="0"/>
              </a:rPr>
              <a:t>Emails: </a:t>
            </a:r>
            <a:r>
              <a:rPr lang="es-CL" sz="1800" u="sng" dirty="0">
                <a:solidFill>
                  <a:srgbClr val="000000"/>
                </a:solidFill>
                <a:effectLst/>
                <a:latin typeface="Times New Roman" panose="02020603050405020304" pitchFamily="18" charset="0"/>
                <a:ea typeface="Times New Roman" panose="02020603050405020304" pitchFamily="18" charset="0"/>
              </a:rPr>
              <a:t>C. Aguado-Norese: </a:t>
            </a:r>
            <a:r>
              <a:rPr lang="es-CL" u="sng" dirty="0">
                <a:solidFill>
                  <a:srgbClr val="0563C1"/>
                </a:solidFill>
                <a:latin typeface="Times New Roman" panose="02020603050405020304" pitchFamily="18" charset="0"/>
                <a:hlinkClick r:id="rId2">
                  <a:extLst>
                    <a:ext uri="{A12FA001-AC4F-418D-AE19-62706E023703}">
                      <ahyp:hlinkClr xmlns:ahyp="http://schemas.microsoft.com/office/drawing/2018/hyperlinkcolor" xmlns="" val="tx"/>
                    </a:ext>
                  </a:extLst>
                </a:hlinkClick>
              </a:rPr>
              <a:t>mconstanza.aguado@gmail.com</a:t>
            </a:r>
            <a:r>
              <a:rPr lang="es-CL" sz="1800" u="sng" dirty="0">
                <a:solidFill>
                  <a:srgbClr val="000000"/>
                </a:solidFill>
                <a:effectLst/>
                <a:latin typeface="Times New Roman" panose="02020603050405020304" pitchFamily="18" charset="0"/>
                <a:ea typeface="Times New Roman" panose="02020603050405020304" pitchFamily="18" charset="0"/>
              </a:rPr>
              <a:t>; J. E. Maldonado: </a:t>
            </a:r>
            <a:r>
              <a:rPr lang="es-CL" u="sng" dirty="0">
                <a:solidFill>
                  <a:srgbClr val="0563C1"/>
                </a:solidFill>
                <a:latin typeface="Times New Roman" panose="02020603050405020304" pitchFamily="18" charset="0"/>
                <a:hlinkClick r:id="rId3">
                  <a:extLst>
                    <a:ext uri="{A12FA001-AC4F-418D-AE19-62706E023703}">
                      <ahyp:hlinkClr xmlns:ahyp="http://schemas.microsoft.com/office/drawing/2018/hyperlinkcolor" xmlns="" val="tx"/>
                    </a:ext>
                  </a:extLst>
                </a:hlinkClick>
              </a:rPr>
              <a:t>jonathan.maldonado@usach.cl</a:t>
            </a:r>
            <a:r>
              <a:rPr lang="es-CL" sz="1800" u="sng" dirty="0">
                <a:solidFill>
                  <a:srgbClr val="000000"/>
                </a:solidFill>
                <a:effectLst/>
                <a:latin typeface="Times New Roman" panose="02020603050405020304" pitchFamily="18" charset="0"/>
                <a:ea typeface="Times New Roman" panose="02020603050405020304" pitchFamily="18" charset="0"/>
              </a:rPr>
              <a:t>; C. Hodar: </a:t>
            </a:r>
            <a:r>
              <a:rPr lang="es-CL" u="sng" dirty="0">
                <a:solidFill>
                  <a:srgbClr val="0563C1"/>
                </a:solidFill>
                <a:latin typeface="Times New Roman" panose="02020603050405020304" pitchFamily="18" charset="0"/>
                <a:hlinkClick r:id="rId4">
                  <a:extLst>
                    <a:ext uri="{A12FA001-AC4F-418D-AE19-62706E023703}">
                      <ahyp:hlinkClr xmlns:ahyp="http://schemas.microsoft.com/office/drawing/2018/hyperlinkcolor" xmlns="" val="tx"/>
                    </a:ext>
                  </a:extLst>
                </a:hlinkClick>
              </a:rPr>
              <a:t>chodar@gmail.com</a:t>
            </a:r>
            <a:r>
              <a:rPr lang="es-CL" sz="1800" u="sng" dirty="0">
                <a:solidFill>
                  <a:srgbClr val="000000"/>
                </a:solidFill>
                <a:effectLst/>
                <a:latin typeface="Times New Roman" panose="02020603050405020304" pitchFamily="18" charset="0"/>
                <a:ea typeface="Times New Roman" panose="02020603050405020304" pitchFamily="18" charset="0"/>
              </a:rPr>
              <a:t>;</a:t>
            </a:r>
            <a:r>
              <a:rPr lang="es-CL" sz="1800" dirty="0">
                <a:effectLst/>
                <a:latin typeface="Times New Roman" panose="02020603050405020304" pitchFamily="18" charset="0"/>
                <a:ea typeface="Calibri" panose="020F0502020204030204" pitchFamily="34" charset="0"/>
              </a:rPr>
              <a:t>      </a:t>
            </a:r>
            <a:r>
              <a:rPr lang="es-CL" sz="1800" dirty="0">
                <a:solidFill>
                  <a:srgbClr val="000000"/>
                </a:solidFill>
                <a:effectLst/>
                <a:latin typeface="Times New Roman" panose="02020603050405020304" pitchFamily="18" charset="0"/>
                <a:ea typeface="Times New Roman" panose="02020603050405020304" pitchFamily="18" charset="0"/>
              </a:rPr>
              <a:t>D.E. </a:t>
            </a:r>
            <a:r>
              <a:rPr lang="es-CL" sz="1800" dirty="0">
                <a:effectLst/>
                <a:latin typeface="Times New Roman" panose="02020603050405020304" pitchFamily="18" charset="0"/>
                <a:ea typeface="Times New Roman" panose="02020603050405020304" pitchFamily="18" charset="0"/>
              </a:rPr>
              <a:t>Palma:</a:t>
            </a:r>
            <a:r>
              <a:rPr lang="es-CL" sz="1800" u="sng" dirty="0">
                <a:solidFill>
                  <a:srgbClr val="000000"/>
                </a:solidFill>
                <a:effectLst/>
                <a:latin typeface="Times New Roman" panose="02020603050405020304" pitchFamily="18" charset="0"/>
                <a:ea typeface="Times New Roman" panose="02020603050405020304" pitchFamily="18" charset="0"/>
              </a:rPr>
              <a:t> </a:t>
            </a:r>
            <a:r>
              <a:rPr lang="es-CL" u="sng" dirty="0">
                <a:solidFill>
                  <a:srgbClr val="0563C1"/>
                </a:solidFill>
                <a:latin typeface="Times New Roman" panose="02020603050405020304" pitchFamily="18" charset="0"/>
                <a:hlinkClick r:id="rId5">
                  <a:extLst>
                    <a:ext uri="{A12FA001-AC4F-418D-AE19-62706E023703}">
                      <ahyp:hlinkClr xmlns:ahyp="http://schemas.microsoft.com/office/drawing/2018/hyperlinkcolor" xmlns="" val="tx"/>
                    </a:ext>
                  </a:extLst>
                </a:hlinkClick>
              </a:rPr>
              <a:t>daniel.palma.i@ug.uchile.cl</a:t>
            </a:r>
            <a:r>
              <a:rPr lang="es-CL" sz="1800" u="sng" dirty="0">
                <a:solidFill>
                  <a:srgbClr val="000000"/>
                </a:solidFill>
                <a:effectLst/>
                <a:latin typeface="Times New Roman" panose="02020603050405020304" pitchFamily="18" charset="0"/>
                <a:ea typeface="Times New Roman" panose="02020603050405020304" pitchFamily="18" charset="0"/>
              </a:rPr>
              <a:t>; </a:t>
            </a:r>
            <a:r>
              <a:rPr lang="es-CL" sz="1800" dirty="0">
                <a:solidFill>
                  <a:srgbClr val="000000"/>
                </a:solidFill>
                <a:effectLst/>
                <a:latin typeface="Times New Roman" panose="02020603050405020304" pitchFamily="18" charset="0"/>
                <a:ea typeface="Times New Roman" panose="02020603050405020304" pitchFamily="18" charset="0"/>
              </a:rPr>
              <a:t>V. Cambiazo</a:t>
            </a:r>
            <a:r>
              <a:rPr lang="es-CL" u="sng" dirty="0">
                <a:solidFill>
                  <a:srgbClr val="0563C1"/>
                </a:solidFill>
                <a:latin typeface="Times New Roman" panose="02020603050405020304" pitchFamily="18" charset="0"/>
              </a:rPr>
              <a:t>: vcambiazo@inta.uchile.cl;  </a:t>
            </a:r>
            <a:r>
              <a:rPr lang="es-CL" sz="1800" u="sng" dirty="0">
                <a:solidFill>
                  <a:srgbClr val="000000"/>
                </a:solidFill>
                <a:effectLst/>
                <a:latin typeface="Times New Roman" panose="02020603050405020304" pitchFamily="18" charset="0"/>
                <a:ea typeface="Times New Roman" panose="02020603050405020304" pitchFamily="18" charset="0"/>
              </a:rPr>
              <a:t>M. González: </a:t>
            </a:r>
            <a:r>
              <a:rPr lang="es-CL" u="sng" dirty="0">
                <a:solidFill>
                  <a:srgbClr val="0563C1"/>
                </a:solidFill>
                <a:latin typeface="Times New Roman" panose="02020603050405020304" pitchFamily="18" charset="0"/>
                <a:hlinkClick r:id="rId6">
                  <a:extLst>
                    <a:ext uri="{A12FA001-AC4F-418D-AE19-62706E023703}">
                      <ahyp:hlinkClr xmlns:ahyp="http://schemas.microsoft.com/office/drawing/2018/hyperlinkcolor" xmlns="" val="tx"/>
                    </a:ext>
                  </a:extLst>
                </a:hlinkClick>
              </a:rPr>
              <a:t>mgonzale@inta.uchile.cl</a:t>
            </a:r>
            <a:r>
              <a:rPr lang="es-CL" u="sng" dirty="0">
                <a:solidFill>
                  <a:srgbClr val="0563C1"/>
                </a:solidFill>
                <a:latin typeface="Times New Roman" panose="02020603050405020304" pitchFamily="18" charset="0"/>
              </a:rPr>
              <a:t>.</a:t>
            </a:r>
          </a:p>
          <a:p>
            <a:pPr algn="just">
              <a:lnSpc>
                <a:spcPct val="200000"/>
              </a:lnSpc>
            </a:pPr>
            <a:r>
              <a:rPr lang="en-US" sz="1800" baseline="30000" dirty="0">
                <a:solidFill>
                  <a:srgbClr val="000000"/>
                </a:solidFill>
                <a:effectLst/>
                <a:latin typeface="Times New Roman" panose="02020603050405020304" pitchFamily="18" charset="0"/>
                <a:ea typeface="Times New Roman" panose="02020603050405020304" pitchFamily="18" charset="0"/>
              </a:rPr>
              <a:t>#</a:t>
            </a:r>
            <a:r>
              <a:rPr lang="en-US" sz="1800" dirty="0">
                <a:solidFill>
                  <a:srgbClr val="000000"/>
                </a:solidFill>
                <a:effectLst/>
                <a:latin typeface="Times New Roman" panose="02020603050405020304" pitchFamily="18" charset="0"/>
                <a:ea typeface="Times New Roman" panose="02020603050405020304" pitchFamily="18" charset="0"/>
              </a:rPr>
              <a:t>Corresponding author.</a:t>
            </a:r>
            <a:endParaRPr lang="es-CL"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23337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with blue lines and orange lines&#10;&#10;Description automatically generated">
            <a:extLst>
              <a:ext uri="{FF2B5EF4-FFF2-40B4-BE49-F238E27FC236}">
                <a16:creationId xmlns:a16="http://schemas.microsoft.com/office/drawing/2014/main" id="{D01CAD83-6642-4C14-7D92-707E2FCD86B8}"/>
              </a:ext>
            </a:extLst>
          </p:cNvPr>
          <p:cNvPicPr>
            <a:picLocks noChangeAspect="1"/>
          </p:cNvPicPr>
          <p:nvPr/>
        </p:nvPicPr>
        <p:blipFill>
          <a:blip r:embed="rId2">
            <a:extLst>
              <a:ext uri="{28A0092B-C50C-407E-A947-70E740481C1C}">
                <a14:useLocalDpi xmlns:a14="http://schemas.microsoft.com/office/drawing/2010/main" val="0"/>
              </a:ext>
            </a:extLst>
          </a:blip>
          <a:srcRect l="1701" t="5085" r="22448" b="34021"/>
          <a:stretch/>
        </p:blipFill>
        <p:spPr>
          <a:xfrm>
            <a:off x="1055802" y="716438"/>
            <a:ext cx="9247695" cy="4176074"/>
          </a:xfrm>
          <a:prstGeom prst="rect">
            <a:avLst/>
          </a:prstGeom>
        </p:spPr>
      </p:pic>
      <p:sp>
        <p:nvSpPr>
          <p:cNvPr id="4" name="TextBox 3">
            <a:extLst>
              <a:ext uri="{FF2B5EF4-FFF2-40B4-BE49-F238E27FC236}">
                <a16:creationId xmlns:a16="http://schemas.microsoft.com/office/drawing/2014/main" id="{350DD39D-0FCB-81A0-F12B-E381CCCD2E76}"/>
              </a:ext>
            </a:extLst>
          </p:cNvPr>
          <p:cNvSpPr txBox="1"/>
          <p:nvPr/>
        </p:nvSpPr>
        <p:spPr>
          <a:xfrm>
            <a:off x="0" y="0"/>
            <a:ext cx="1908926" cy="461665"/>
          </a:xfrm>
          <a:prstGeom prst="rect">
            <a:avLst/>
          </a:prstGeom>
          <a:noFill/>
        </p:spPr>
        <p:txBody>
          <a:bodyPr wrap="square">
            <a:spAutoFit/>
          </a:bodyPr>
          <a:lstStyle/>
          <a:p>
            <a:r>
              <a:rPr lang="es-CL" sz="2400" dirty="0">
                <a:latin typeface="Times New Roman" panose="02020603050405020304" pitchFamily="18" charset="0"/>
                <a:cs typeface="Times New Roman" panose="02020603050405020304" pitchFamily="18" charset="0"/>
              </a:rPr>
              <a:t>Figure S1</a:t>
            </a:r>
          </a:p>
        </p:txBody>
      </p:sp>
      <p:sp>
        <p:nvSpPr>
          <p:cNvPr id="5" name="TextBox 4">
            <a:extLst>
              <a:ext uri="{FF2B5EF4-FFF2-40B4-BE49-F238E27FC236}">
                <a16:creationId xmlns:a16="http://schemas.microsoft.com/office/drawing/2014/main" id="{CCB7AF27-D0CC-968A-C1CE-7E893F3D0C2B}"/>
              </a:ext>
            </a:extLst>
          </p:cNvPr>
          <p:cNvSpPr txBox="1"/>
          <p:nvPr/>
        </p:nvSpPr>
        <p:spPr>
          <a:xfrm>
            <a:off x="1354873" y="4970761"/>
            <a:ext cx="8491653" cy="646331"/>
          </a:xfrm>
          <a:prstGeom prst="rect">
            <a:avLst/>
          </a:prstGeom>
          <a:noFill/>
        </p:spPr>
        <p:txBody>
          <a:bodyPr wrap="square">
            <a:spAutoFit/>
          </a:bodyPr>
          <a:lstStyle/>
          <a:p>
            <a:pPr algn="just"/>
            <a:r>
              <a:rPr lang="en-US" sz="1200" b="1" dirty="0">
                <a:latin typeface="Times New Roman" panose="02020603050405020304" pitchFamily="18" charset="0"/>
                <a:cs typeface="Times New Roman" panose="02020603050405020304" pitchFamily="18" charset="0"/>
              </a:rPr>
              <a:t>Figure S1. Soil moisture and temperature throughout the experimental period.</a:t>
            </a:r>
          </a:p>
          <a:p>
            <a:pPr algn="just"/>
            <a:r>
              <a:rPr lang="en-US" sz="1200" dirty="0">
                <a:latin typeface="Times New Roman" panose="02020603050405020304" pitchFamily="18" charset="0"/>
                <a:cs typeface="Times New Roman" panose="02020603050405020304" pitchFamily="18" charset="0"/>
              </a:rPr>
              <a:t>Soil moisture (orange line) and temperature (blue line) were continuously monitored during the 48-hour experiment using a HOBO U23-001 data logger.</a:t>
            </a:r>
          </a:p>
        </p:txBody>
      </p:sp>
    </p:spTree>
    <p:extLst>
      <p:ext uri="{BB962C8B-B14F-4D97-AF65-F5344CB8AC3E}">
        <p14:creationId xmlns:p14="http://schemas.microsoft.com/office/powerpoint/2010/main" val="1622651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a graph&#10;&#10;Description automatically generated with medium confidence">
            <a:extLst>
              <a:ext uri="{FF2B5EF4-FFF2-40B4-BE49-F238E27FC236}">
                <a16:creationId xmlns:a16="http://schemas.microsoft.com/office/drawing/2014/main" id="{5F23DD25-CAA1-E8D1-B3F7-F64C8EC6A870}"/>
              </a:ext>
            </a:extLst>
          </p:cNvPr>
          <p:cNvPicPr>
            <a:picLocks noChangeAspect="1"/>
          </p:cNvPicPr>
          <p:nvPr/>
        </p:nvPicPr>
        <p:blipFill>
          <a:blip r:embed="rId3" cstate="hqprint">
            <a:extLst>
              <a:ext uri="{28A0092B-C50C-407E-A947-70E740481C1C}">
                <a14:useLocalDpi xmlns:a14="http://schemas.microsoft.com/office/drawing/2010/main" val="0"/>
              </a:ext>
            </a:extLst>
          </a:blip>
          <a:srcRect r="44737"/>
          <a:stretch/>
        </p:blipFill>
        <p:spPr>
          <a:xfrm>
            <a:off x="1454043" y="-1"/>
            <a:ext cx="5850006" cy="5954471"/>
          </a:xfrm>
          <a:prstGeom prst="rect">
            <a:avLst/>
          </a:prstGeom>
        </p:spPr>
      </p:pic>
      <p:sp>
        <p:nvSpPr>
          <p:cNvPr id="6" name="TextBox 5">
            <a:extLst>
              <a:ext uri="{FF2B5EF4-FFF2-40B4-BE49-F238E27FC236}">
                <a16:creationId xmlns:a16="http://schemas.microsoft.com/office/drawing/2014/main" id="{5C68F866-129E-611B-8F0D-57575194A79E}"/>
              </a:ext>
            </a:extLst>
          </p:cNvPr>
          <p:cNvSpPr txBox="1"/>
          <p:nvPr/>
        </p:nvSpPr>
        <p:spPr>
          <a:xfrm>
            <a:off x="0" y="0"/>
            <a:ext cx="1908926" cy="461665"/>
          </a:xfrm>
          <a:prstGeom prst="rect">
            <a:avLst/>
          </a:prstGeom>
          <a:noFill/>
        </p:spPr>
        <p:txBody>
          <a:bodyPr wrap="square">
            <a:spAutoFit/>
          </a:bodyPr>
          <a:lstStyle/>
          <a:p>
            <a:r>
              <a:rPr lang="es-CL" sz="2400" dirty="0">
                <a:latin typeface="Times New Roman" panose="02020603050405020304" pitchFamily="18" charset="0"/>
                <a:cs typeface="Times New Roman" panose="02020603050405020304" pitchFamily="18" charset="0"/>
              </a:rPr>
              <a:t>Figure S2</a:t>
            </a:r>
          </a:p>
        </p:txBody>
      </p:sp>
      <p:sp>
        <p:nvSpPr>
          <p:cNvPr id="4" name="TextBox 3">
            <a:extLst>
              <a:ext uri="{FF2B5EF4-FFF2-40B4-BE49-F238E27FC236}">
                <a16:creationId xmlns:a16="http://schemas.microsoft.com/office/drawing/2014/main" id="{C3D48D23-583A-5CDE-369C-6216DB3180C9}"/>
              </a:ext>
            </a:extLst>
          </p:cNvPr>
          <p:cNvSpPr txBox="1"/>
          <p:nvPr/>
        </p:nvSpPr>
        <p:spPr>
          <a:xfrm>
            <a:off x="261124" y="5954470"/>
            <a:ext cx="11669751" cy="830997"/>
          </a:xfrm>
          <a:prstGeom prst="rect">
            <a:avLst/>
          </a:prstGeom>
          <a:noFill/>
        </p:spPr>
        <p:txBody>
          <a:bodyPr wrap="square">
            <a:spAutoFit/>
          </a:bodyPr>
          <a:lstStyle/>
          <a:p>
            <a:pPr algn="just"/>
            <a:r>
              <a:rPr lang="en-US" sz="1200" b="1" dirty="0">
                <a:effectLst/>
                <a:latin typeface="Times New Roman" panose="02020603050405020304" pitchFamily="18" charset="0"/>
                <a:ea typeface="Calibri" panose="020F0502020204030204" pitchFamily="34" charset="0"/>
              </a:rPr>
              <a:t>Figure S2. Copper and zinc concentration between non supplemented and iron supplemented samples. </a:t>
            </a:r>
            <a:r>
              <a:rPr lang="en-US" sz="1200" dirty="0">
                <a:effectLst/>
                <a:latin typeface="Times New Roman" panose="02020603050405020304" pitchFamily="18" charset="0"/>
                <a:ea typeface="Calibri" panose="020F0502020204030204" pitchFamily="34" charset="0"/>
              </a:rPr>
              <a:t>Box plots of copper in panel </a:t>
            </a:r>
            <a:r>
              <a:rPr lang="en-US" sz="1200" b="1" dirty="0">
                <a:effectLst/>
                <a:latin typeface="Times New Roman" panose="02020603050405020304" pitchFamily="18" charset="0"/>
                <a:ea typeface="Calibri" panose="020F0502020204030204" pitchFamily="34" charset="0"/>
              </a:rPr>
              <a:t>A) </a:t>
            </a:r>
            <a:r>
              <a:rPr lang="en-US" sz="1200" dirty="0">
                <a:effectLst/>
                <a:latin typeface="Times New Roman" panose="02020603050405020304" pitchFamily="18" charset="0"/>
                <a:ea typeface="Calibri" panose="020F0502020204030204" pitchFamily="34" charset="0"/>
              </a:rPr>
              <a:t>and Zinc in panel</a:t>
            </a:r>
            <a:r>
              <a:rPr lang="en-US" sz="1200" b="1" dirty="0">
                <a:effectLst/>
                <a:latin typeface="Times New Roman" panose="02020603050405020304" pitchFamily="18" charset="0"/>
                <a:ea typeface="Calibri" panose="020F0502020204030204" pitchFamily="34" charset="0"/>
              </a:rPr>
              <a:t> B) </a:t>
            </a:r>
            <a:r>
              <a:rPr lang="en-US" sz="1200" dirty="0">
                <a:effectLst/>
                <a:latin typeface="Times New Roman" panose="02020603050405020304" pitchFamily="18" charset="0"/>
                <a:ea typeface="Calibri" panose="020F0502020204030204" pitchFamily="34" charset="0"/>
              </a:rPr>
              <a:t>concentration data (ug/Kg) of the non -supplemented soil and roots samples (white boxplot) and iron-supplemented soil and roots samples (grey boxplot). NS Indicates a Kruskal-Wallis comparison between each group of samples (p≤0.05). The bottom and top of a box are the 25th and 75th quartiles, the horizontal line within a box is the median, and the ends of the whiskers are the limits of the distribution as inferred from the upper and lower quartiles. Dots are samples.</a:t>
            </a:r>
            <a:endParaRPr lang="es-CL"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028960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hart with colorful circles and black text&#10;&#10;Description automatically generated">
            <a:extLst>
              <a:ext uri="{FF2B5EF4-FFF2-40B4-BE49-F238E27FC236}">
                <a16:creationId xmlns:a16="http://schemas.microsoft.com/office/drawing/2014/main" id="{D3C9DBE1-70A1-1FED-5D4D-8BB3DDD7DAF6}"/>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7625" t="8889" r="17500" b="8667"/>
          <a:stretch/>
        </p:blipFill>
        <p:spPr>
          <a:xfrm>
            <a:off x="1412824" y="175095"/>
            <a:ext cx="7807377" cy="5580996"/>
          </a:xfrm>
          <a:prstGeom prst="rect">
            <a:avLst/>
          </a:prstGeom>
        </p:spPr>
      </p:pic>
      <p:sp>
        <p:nvSpPr>
          <p:cNvPr id="2" name="TextBox 1">
            <a:extLst>
              <a:ext uri="{FF2B5EF4-FFF2-40B4-BE49-F238E27FC236}">
                <a16:creationId xmlns:a16="http://schemas.microsoft.com/office/drawing/2014/main" id="{AFCE7E91-0295-1C0B-35F1-40BDA6D69B85}"/>
              </a:ext>
            </a:extLst>
          </p:cNvPr>
          <p:cNvSpPr txBox="1"/>
          <p:nvPr/>
        </p:nvSpPr>
        <p:spPr>
          <a:xfrm>
            <a:off x="0" y="0"/>
            <a:ext cx="1908926" cy="461665"/>
          </a:xfrm>
          <a:prstGeom prst="rect">
            <a:avLst/>
          </a:prstGeom>
          <a:noFill/>
        </p:spPr>
        <p:txBody>
          <a:bodyPr wrap="square">
            <a:spAutoFit/>
          </a:bodyPr>
          <a:lstStyle/>
          <a:p>
            <a:r>
              <a:rPr lang="es-CL" sz="2400" dirty="0">
                <a:latin typeface="Times New Roman" panose="02020603050405020304" pitchFamily="18" charset="0"/>
                <a:cs typeface="Times New Roman" panose="02020603050405020304" pitchFamily="18" charset="0"/>
              </a:rPr>
              <a:t>Figure S3</a:t>
            </a:r>
          </a:p>
        </p:txBody>
      </p:sp>
      <p:sp>
        <p:nvSpPr>
          <p:cNvPr id="5" name="TextBox 4">
            <a:extLst>
              <a:ext uri="{FF2B5EF4-FFF2-40B4-BE49-F238E27FC236}">
                <a16:creationId xmlns:a16="http://schemas.microsoft.com/office/drawing/2014/main" id="{3C9C5132-5F7A-BFFC-F70D-A4DB21CE92AB}"/>
              </a:ext>
            </a:extLst>
          </p:cNvPr>
          <p:cNvSpPr txBox="1"/>
          <p:nvPr/>
        </p:nvSpPr>
        <p:spPr>
          <a:xfrm>
            <a:off x="322249" y="5804020"/>
            <a:ext cx="11547502" cy="1015663"/>
          </a:xfrm>
          <a:prstGeom prst="rect">
            <a:avLst/>
          </a:prstGeom>
          <a:noFill/>
        </p:spPr>
        <p:txBody>
          <a:bodyPr wrap="square">
            <a:spAutoFit/>
          </a:bodyPr>
          <a:lstStyle/>
          <a:p>
            <a:pPr algn="just"/>
            <a:r>
              <a:rPr lang="en-US" sz="1200" b="1" dirty="0">
                <a:effectLst/>
                <a:latin typeface="Times New Roman" panose="02020603050405020304" pitchFamily="18" charset="0"/>
                <a:ea typeface="Calibri" panose="020F0502020204030204" pitchFamily="34" charset="0"/>
              </a:rPr>
              <a:t>Figure S3.  Metrics and Venn diagrams of all ASVs, abundant ASVs, and rare ASVs between the non-supplemented and iron-supplemented samples. </a:t>
            </a:r>
            <a:r>
              <a:rPr lang="en-US" sz="1200" dirty="0">
                <a:effectLst/>
                <a:latin typeface="Times New Roman" panose="02020603050405020304" pitchFamily="18" charset="0"/>
                <a:ea typeface="Calibri" panose="020F0502020204030204" pitchFamily="34" charset="0"/>
              </a:rPr>
              <a:t>The top panel shows the richness (number of ASVs) of all ASVs and of ASVs divided by abundance category (rare and abundant ASVs) between non-supplemented and iron-supplemented samples in rhizosphere soil samples (left panel) and in bulk soil samples (right panel). The bottom panel shows a Venn diagram analysis construct to visualize shared or unique ASVs considering all ASVs and ASVs divided by abundance category (rare and abundant) between non-supplemented and iron-supplemented samples in rhizosphere soil samples (left panel) and in bulk soil samples (right panel).</a:t>
            </a:r>
            <a:endParaRPr lang="es-CL"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825791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different colored circles&#10;&#10;Description automatically generated with medium confidence">
            <a:extLst>
              <a:ext uri="{FF2B5EF4-FFF2-40B4-BE49-F238E27FC236}">
                <a16:creationId xmlns:a16="http://schemas.microsoft.com/office/drawing/2014/main" id="{984FEA52-BCAB-5F51-1330-CBC75C265FE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373285" y="0"/>
            <a:ext cx="6478615" cy="5967466"/>
          </a:xfrm>
          <a:prstGeom prst="rect">
            <a:avLst/>
          </a:prstGeom>
        </p:spPr>
      </p:pic>
      <p:sp>
        <p:nvSpPr>
          <p:cNvPr id="2" name="TextBox 1">
            <a:extLst>
              <a:ext uri="{FF2B5EF4-FFF2-40B4-BE49-F238E27FC236}">
                <a16:creationId xmlns:a16="http://schemas.microsoft.com/office/drawing/2014/main" id="{0C0EE9E6-4E50-58EB-6DB7-15FF41B80707}"/>
              </a:ext>
            </a:extLst>
          </p:cNvPr>
          <p:cNvSpPr txBox="1"/>
          <p:nvPr/>
        </p:nvSpPr>
        <p:spPr>
          <a:xfrm>
            <a:off x="0" y="0"/>
            <a:ext cx="1908926" cy="461665"/>
          </a:xfrm>
          <a:prstGeom prst="rect">
            <a:avLst/>
          </a:prstGeom>
          <a:noFill/>
        </p:spPr>
        <p:txBody>
          <a:bodyPr wrap="square">
            <a:spAutoFit/>
          </a:bodyPr>
          <a:lstStyle/>
          <a:p>
            <a:r>
              <a:rPr lang="es-CL" sz="2400" dirty="0">
                <a:latin typeface="Times New Roman" panose="02020603050405020304" pitchFamily="18" charset="0"/>
                <a:cs typeface="Times New Roman" panose="02020603050405020304" pitchFamily="18" charset="0"/>
              </a:rPr>
              <a:t>Figure S4</a:t>
            </a:r>
          </a:p>
        </p:txBody>
      </p:sp>
      <p:sp>
        <p:nvSpPr>
          <p:cNvPr id="5" name="TextBox 4">
            <a:extLst>
              <a:ext uri="{FF2B5EF4-FFF2-40B4-BE49-F238E27FC236}">
                <a16:creationId xmlns:a16="http://schemas.microsoft.com/office/drawing/2014/main" id="{B070C4FE-9CF0-FAEB-9385-70A22B43A643}"/>
              </a:ext>
            </a:extLst>
          </p:cNvPr>
          <p:cNvSpPr txBox="1"/>
          <p:nvPr/>
        </p:nvSpPr>
        <p:spPr>
          <a:xfrm>
            <a:off x="668236" y="6091872"/>
            <a:ext cx="10077856" cy="646331"/>
          </a:xfrm>
          <a:prstGeom prst="rect">
            <a:avLst/>
          </a:prstGeom>
          <a:noFill/>
        </p:spPr>
        <p:txBody>
          <a:bodyPr wrap="square">
            <a:spAutoFit/>
          </a:bodyPr>
          <a:lstStyle/>
          <a:p>
            <a:pPr algn="just"/>
            <a:r>
              <a:rPr lang="en-US" sz="1200" b="1" dirty="0">
                <a:effectLst/>
                <a:latin typeface="Times New Roman" panose="02020603050405020304" pitchFamily="18" charset="0"/>
                <a:ea typeface="Calibri" panose="020F0502020204030204" pitchFamily="34" charset="0"/>
              </a:rPr>
              <a:t>Figure S4. </a:t>
            </a:r>
            <a:r>
              <a:rPr lang="en-US" sz="1200" dirty="0">
                <a:effectLst/>
                <a:latin typeface="Times New Roman" panose="02020603050405020304" pitchFamily="18" charset="0"/>
                <a:ea typeface="Calibri" panose="020F0502020204030204" pitchFamily="34" charset="0"/>
              </a:rPr>
              <a:t>Redundancy analysis (RDA) of Hellinger-transformed ASV abundances, illustrating the influence of iron supplementation (Iron supplemented, Non supplemented) and soil type (BS, RS) on the bacterial community composition. Samples are represented as dots, with their positions reflecting the weighted averages of species scores</a:t>
            </a:r>
            <a:r>
              <a:rPr lang="en-US" sz="1200" b="1" dirty="0">
                <a:effectLst/>
                <a:latin typeface="Times New Roman" panose="02020603050405020304" pitchFamily="18" charset="0"/>
                <a:ea typeface="Calibri" panose="020F0502020204030204" pitchFamily="34" charset="0"/>
              </a:rPr>
              <a:t>. </a:t>
            </a:r>
            <a:r>
              <a:rPr lang="en-US" sz="1200" dirty="0">
                <a:effectLst/>
                <a:latin typeface="Times New Roman" panose="02020603050405020304" pitchFamily="18" charset="0"/>
                <a:ea typeface="Calibri" panose="020F0502020204030204" pitchFamily="34" charset="0"/>
              </a:rPr>
              <a:t>The first axis indicates the soil type,  and the second canonical axis is related to iron supplementation.</a:t>
            </a:r>
            <a:endParaRPr lang="es-CL"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540644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number of circles&#10;&#10;Description automatically generated with medium confidence">
            <a:extLst>
              <a:ext uri="{FF2B5EF4-FFF2-40B4-BE49-F238E27FC236}">
                <a16:creationId xmlns:a16="http://schemas.microsoft.com/office/drawing/2014/main" id="{221FA325-2B0A-774D-4840-0523B75DD0F6}"/>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2250" t="11999" r="22500" b="5556"/>
          <a:stretch/>
        </p:blipFill>
        <p:spPr>
          <a:xfrm>
            <a:off x="1771036" y="0"/>
            <a:ext cx="7936566" cy="5640739"/>
          </a:xfrm>
          <a:prstGeom prst="rect">
            <a:avLst/>
          </a:prstGeom>
        </p:spPr>
      </p:pic>
      <p:sp>
        <p:nvSpPr>
          <p:cNvPr id="2" name="TextBox 1">
            <a:extLst>
              <a:ext uri="{FF2B5EF4-FFF2-40B4-BE49-F238E27FC236}">
                <a16:creationId xmlns:a16="http://schemas.microsoft.com/office/drawing/2014/main" id="{F6F26ED6-437D-BAEF-E55E-B8E9E42AC41A}"/>
              </a:ext>
            </a:extLst>
          </p:cNvPr>
          <p:cNvSpPr txBox="1"/>
          <p:nvPr/>
        </p:nvSpPr>
        <p:spPr>
          <a:xfrm>
            <a:off x="0" y="0"/>
            <a:ext cx="1908926" cy="461665"/>
          </a:xfrm>
          <a:prstGeom prst="rect">
            <a:avLst/>
          </a:prstGeom>
          <a:noFill/>
        </p:spPr>
        <p:txBody>
          <a:bodyPr wrap="square">
            <a:spAutoFit/>
          </a:bodyPr>
          <a:lstStyle/>
          <a:p>
            <a:r>
              <a:rPr lang="es-CL" sz="2400" dirty="0">
                <a:latin typeface="Times New Roman" panose="02020603050405020304" pitchFamily="18" charset="0"/>
                <a:cs typeface="Times New Roman" panose="02020603050405020304" pitchFamily="18" charset="0"/>
              </a:rPr>
              <a:t>Figure S5</a:t>
            </a:r>
          </a:p>
        </p:txBody>
      </p:sp>
      <p:sp>
        <p:nvSpPr>
          <p:cNvPr id="5" name="TextBox 4">
            <a:extLst>
              <a:ext uri="{FF2B5EF4-FFF2-40B4-BE49-F238E27FC236}">
                <a16:creationId xmlns:a16="http://schemas.microsoft.com/office/drawing/2014/main" id="{A9AB2F86-6967-BD17-A23D-CF5240BF577F}"/>
              </a:ext>
            </a:extLst>
          </p:cNvPr>
          <p:cNvSpPr txBox="1"/>
          <p:nvPr/>
        </p:nvSpPr>
        <p:spPr>
          <a:xfrm>
            <a:off x="0" y="5716173"/>
            <a:ext cx="12120664" cy="1015663"/>
          </a:xfrm>
          <a:prstGeom prst="rect">
            <a:avLst/>
          </a:prstGeom>
          <a:noFill/>
        </p:spPr>
        <p:txBody>
          <a:bodyPr wrap="square">
            <a:spAutoFit/>
          </a:bodyPr>
          <a:lstStyle/>
          <a:p>
            <a:pPr algn="just"/>
            <a:r>
              <a:rPr lang="en-US" sz="1200" b="1" dirty="0">
                <a:effectLst/>
                <a:latin typeface="Times New Roman" panose="02020603050405020304" pitchFamily="18" charset="0"/>
                <a:ea typeface="Calibri" panose="020F0502020204030204" pitchFamily="34" charset="0"/>
              </a:rPr>
              <a:t>Figure S5</a:t>
            </a:r>
            <a:r>
              <a:rPr lang="en-US" sz="1200" dirty="0">
                <a:effectLst/>
                <a:latin typeface="Times New Roman" panose="02020603050405020304" pitchFamily="18" charset="0"/>
                <a:ea typeface="Calibri" panose="020F0502020204030204" pitchFamily="34" charset="0"/>
              </a:rPr>
              <a:t>. </a:t>
            </a:r>
            <a:r>
              <a:rPr lang="en-US" sz="1200" b="1" dirty="0">
                <a:effectLst/>
                <a:latin typeface="Times New Roman" panose="02020603050405020304" pitchFamily="18" charset="0"/>
                <a:ea typeface="Calibri" panose="020F0502020204030204" pitchFamily="34" charset="0"/>
              </a:rPr>
              <a:t>Metrics and Venn diagrams of the network nodes comparing all nodes, abundant nodes, and rare nodes between the non-supplemented and iron-supplemented networks. </a:t>
            </a:r>
            <a:r>
              <a:rPr lang="en-US" sz="1200" dirty="0">
                <a:effectLst/>
                <a:latin typeface="Times New Roman" panose="02020603050405020304" pitchFamily="18" charset="0"/>
                <a:ea typeface="Calibri" panose="020F0502020204030204" pitchFamily="34" charset="0"/>
              </a:rPr>
              <a:t>The top panel shows the richness (number of nodes) of all nodes in the networks and of nodes divided by abundance category (rare and abundant nodes) between non-supplemented and iron-supplemented networks in rhizosphere soil samples (left panel) and in bulk soil samples (right panel). The bottom panel shows a Venn diagram analysis construct to visualize shared or unique nodes considering all nodes and nodes divided by abundance category (rare and abundant nodes) between non-supplemented and iron-supplemented networks in rhizosphere soil samples (left panel) and in bulk soil samples (right panel). This analysis does not include nutrients as nodes.</a:t>
            </a:r>
            <a:endParaRPr lang="es-CL"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072742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62C82A-C880-E996-FCF8-D03CAA8D86C2}"/>
              </a:ext>
            </a:extLst>
          </p:cNvPr>
          <p:cNvSpPr txBox="1"/>
          <p:nvPr/>
        </p:nvSpPr>
        <p:spPr>
          <a:xfrm>
            <a:off x="0" y="0"/>
            <a:ext cx="1908926" cy="461665"/>
          </a:xfrm>
          <a:prstGeom prst="rect">
            <a:avLst/>
          </a:prstGeom>
          <a:noFill/>
        </p:spPr>
        <p:txBody>
          <a:bodyPr wrap="square">
            <a:spAutoFit/>
          </a:bodyPr>
          <a:lstStyle/>
          <a:p>
            <a:r>
              <a:rPr lang="es-CL" sz="2400" dirty="0">
                <a:latin typeface="Times New Roman" panose="02020603050405020304" pitchFamily="18" charset="0"/>
                <a:cs typeface="Times New Roman" panose="02020603050405020304" pitchFamily="18" charset="0"/>
              </a:rPr>
              <a:t>Figure S6</a:t>
            </a:r>
          </a:p>
        </p:txBody>
      </p:sp>
      <p:pic>
        <p:nvPicPr>
          <p:cNvPr id="10" name="Picture 9" descr="A graph of different types of numbers&#10;&#10;Description automatically generated with medium confidence">
            <a:extLst>
              <a:ext uri="{FF2B5EF4-FFF2-40B4-BE49-F238E27FC236}">
                <a16:creationId xmlns:a16="http://schemas.microsoft.com/office/drawing/2014/main" id="{25A1135E-AE89-40D2-8644-9106811973D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19655" y="58365"/>
            <a:ext cx="5517723" cy="5567934"/>
          </a:xfrm>
          <a:prstGeom prst="rect">
            <a:avLst/>
          </a:prstGeom>
        </p:spPr>
      </p:pic>
      <p:sp>
        <p:nvSpPr>
          <p:cNvPr id="12" name="TextBox 11">
            <a:extLst>
              <a:ext uri="{FF2B5EF4-FFF2-40B4-BE49-F238E27FC236}">
                <a16:creationId xmlns:a16="http://schemas.microsoft.com/office/drawing/2014/main" id="{E49041D5-FC37-A65D-46E9-7A2E783D3D06}"/>
              </a:ext>
            </a:extLst>
          </p:cNvPr>
          <p:cNvSpPr txBox="1"/>
          <p:nvPr/>
        </p:nvSpPr>
        <p:spPr>
          <a:xfrm>
            <a:off x="126459" y="5745062"/>
            <a:ext cx="11977991" cy="1015663"/>
          </a:xfrm>
          <a:prstGeom prst="rect">
            <a:avLst/>
          </a:prstGeom>
          <a:noFill/>
        </p:spPr>
        <p:txBody>
          <a:bodyPr wrap="square">
            <a:spAutoFit/>
          </a:bodyPr>
          <a:lstStyle/>
          <a:p>
            <a:pPr algn="just"/>
            <a:r>
              <a:rPr lang="en-US" sz="1200" b="1" dirty="0">
                <a:effectLst/>
                <a:latin typeface="Times New Roman" panose="02020603050405020304" pitchFamily="18" charset="0"/>
                <a:ea typeface="Calibri" panose="020F0502020204030204" pitchFamily="34" charset="0"/>
              </a:rPr>
              <a:t>Figure S6. Bacterial co-occurrence networks of non-supplemented and iron-supplemented simples in the rhizosphere and bulk soil. </a:t>
            </a:r>
            <a:r>
              <a:rPr lang="en-US" sz="1200" dirty="0">
                <a:effectLst/>
                <a:latin typeface="Times New Roman" panose="02020603050405020304" pitchFamily="18" charset="0"/>
                <a:ea typeface="Calibri" panose="020F0502020204030204" pitchFamily="34" charset="0"/>
              </a:rPr>
              <a:t>Co-occurrence networks showing the most significant modules identified for rhizosphere soil samples in panel</a:t>
            </a:r>
            <a:r>
              <a:rPr lang="en-US" sz="1200" b="1" dirty="0">
                <a:effectLst/>
                <a:latin typeface="Times New Roman" panose="02020603050405020304" pitchFamily="18" charset="0"/>
                <a:ea typeface="Calibri" panose="020F0502020204030204" pitchFamily="34" charset="0"/>
              </a:rPr>
              <a:t> A) </a:t>
            </a:r>
            <a:r>
              <a:rPr lang="en-US" sz="1200" dirty="0">
                <a:effectLst/>
                <a:latin typeface="Times New Roman" panose="02020603050405020304" pitchFamily="18" charset="0"/>
                <a:ea typeface="Calibri" panose="020F0502020204030204" pitchFamily="34" charset="0"/>
              </a:rPr>
              <a:t>and</a:t>
            </a:r>
            <a:r>
              <a:rPr lang="en-US" sz="1200" b="1" dirty="0">
                <a:effectLst/>
                <a:latin typeface="Times New Roman" panose="02020603050405020304" pitchFamily="18" charset="0"/>
                <a:ea typeface="Calibri" panose="020F0502020204030204" pitchFamily="34" charset="0"/>
              </a:rPr>
              <a:t> </a:t>
            </a:r>
            <a:r>
              <a:rPr lang="en-US" sz="1200" dirty="0">
                <a:effectLst/>
                <a:latin typeface="Times New Roman" panose="02020603050405020304" pitchFamily="18" charset="0"/>
                <a:ea typeface="Calibri" panose="020F0502020204030204" pitchFamily="34" charset="0"/>
              </a:rPr>
              <a:t>for</a:t>
            </a:r>
            <a:r>
              <a:rPr lang="en-US" sz="1200" b="1" dirty="0">
                <a:effectLst/>
                <a:latin typeface="Times New Roman" panose="02020603050405020304" pitchFamily="18" charset="0"/>
                <a:ea typeface="Calibri" panose="020F0502020204030204" pitchFamily="34" charset="0"/>
              </a:rPr>
              <a:t> </a:t>
            </a:r>
            <a:r>
              <a:rPr lang="en-US" sz="1200" dirty="0">
                <a:effectLst/>
                <a:latin typeface="Times New Roman" panose="02020603050405020304" pitchFamily="18" charset="0"/>
                <a:ea typeface="Calibri" panose="020F0502020204030204" pitchFamily="34" charset="0"/>
              </a:rPr>
              <a:t>bulk soil samples in panel</a:t>
            </a:r>
            <a:r>
              <a:rPr lang="en-US" sz="1200" b="1" dirty="0">
                <a:effectLst/>
                <a:latin typeface="Times New Roman" panose="02020603050405020304" pitchFamily="18" charset="0"/>
                <a:ea typeface="Calibri" panose="020F0502020204030204" pitchFamily="34" charset="0"/>
              </a:rPr>
              <a:t> B)</a:t>
            </a:r>
            <a:r>
              <a:rPr lang="en-US" sz="1200" dirty="0">
                <a:effectLst/>
                <a:latin typeface="Times New Roman" panose="02020603050405020304" pitchFamily="18" charset="0"/>
                <a:ea typeface="Calibri" panose="020F0502020204030204" pitchFamily="34" charset="0"/>
              </a:rPr>
              <a:t>. Interactions were inferred from bacterial ASVs abundances. Each node represents ASVs annotated at the phylum level and edges represent positive (co-occurrence) or negative (exclusion) correlations between the relative abundances of the ASVs. Finally, the size of the nodes indicates whether the ASVs belong to abundant (relative abundance &gt;0.1) or rare (relative abundance &lt;0.1) abundance categories. Candidate driver nodes are identified by the word Net at the top of the node.</a:t>
            </a:r>
            <a:r>
              <a:rPr lang="en-US" sz="1200" b="1" dirty="0">
                <a:effectLst/>
                <a:latin typeface="Times New Roman" panose="02020603050405020304" pitchFamily="18" charset="0"/>
                <a:ea typeface="Calibri" panose="020F0502020204030204" pitchFamily="34" charset="0"/>
              </a:rPr>
              <a:t> </a:t>
            </a:r>
            <a:endParaRPr lang="es-CL"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16890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25">
            <a:extLst>
              <a:ext uri="{FF2B5EF4-FFF2-40B4-BE49-F238E27FC236}">
                <a16:creationId xmlns:a16="http://schemas.microsoft.com/office/drawing/2014/main" id="{995898B3-F3A0-CCC8-1247-45BCCAD19B0B}"/>
              </a:ext>
            </a:extLst>
          </p:cNvPr>
          <p:cNvSpPr txBox="1"/>
          <p:nvPr/>
        </p:nvSpPr>
        <p:spPr>
          <a:xfrm>
            <a:off x="459918" y="1088676"/>
            <a:ext cx="455223" cy="369332"/>
          </a:xfrm>
          <a:prstGeom prst="rect">
            <a:avLst/>
          </a:prstGeom>
          <a:noFill/>
        </p:spPr>
        <p:txBody>
          <a:bodyPr wrap="square" rtlCol="0">
            <a:spAutoFit/>
          </a:bodyPr>
          <a:lstStyle/>
          <a:p>
            <a:r>
              <a:rPr lang="es-ES" b="1" dirty="0">
                <a:latin typeface="Times New Roman" panose="02020603050405020304" pitchFamily="18" charset="0"/>
                <a:cs typeface="Times New Roman" panose="02020603050405020304" pitchFamily="18" charset="0"/>
              </a:rPr>
              <a:t>A)</a:t>
            </a:r>
            <a:endParaRPr lang="en-US" b="1" dirty="0">
              <a:latin typeface="Times New Roman" panose="02020603050405020304" pitchFamily="18" charset="0"/>
              <a:cs typeface="Times New Roman" panose="02020603050405020304" pitchFamily="18" charset="0"/>
            </a:endParaRPr>
          </a:p>
        </p:txBody>
      </p:sp>
      <p:sp>
        <p:nvSpPr>
          <p:cNvPr id="3" name="Rectángulo 11">
            <a:extLst>
              <a:ext uri="{FF2B5EF4-FFF2-40B4-BE49-F238E27FC236}">
                <a16:creationId xmlns:a16="http://schemas.microsoft.com/office/drawing/2014/main" id="{BD7C45F0-EBC4-C794-AD3E-90997D2BE476}"/>
              </a:ext>
            </a:extLst>
          </p:cNvPr>
          <p:cNvSpPr/>
          <p:nvPr/>
        </p:nvSpPr>
        <p:spPr>
          <a:xfrm>
            <a:off x="7617094" y="1033238"/>
            <a:ext cx="2427930" cy="369332"/>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s-CL" sz="2000" b="1" dirty="0">
                <a:latin typeface="Times New Roman" panose="02020603050405020304" pitchFamily="18" charset="0"/>
                <a:cs typeface="Times New Roman" panose="02020603050405020304" pitchFamily="18" charset="0"/>
              </a:rPr>
              <a:t>Bulk soil</a:t>
            </a:r>
            <a:endParaRPr lang="en-US" sz="2000" b="1" dirty="0">
              <a:latin typeface="Times New Roman" panose="02020603050405020304" pitchFamily="18" charset="0"/>
              <a:cs typeface="Times New Roman" panose="02020603050405020304" pitchFamily="18" charset="0"/>
            </a:endParaRPr>
          </a:p>
        </p:txBody>
      </p:sp>
      <p:sp>
        <p:nvSpPr>
          <p:cNvPr id="4" name="Rectángulo 10">
            <a:extLst>
              <a:ext uri="{FF2B5EF4-FFF2-40B4-BE49-F238E27FC236}">
                <a16:creationId xmlns:a16="http://schemas.microsoft.com/office/drawing/2014/main" id="{B7829811-94C0-1CF9-A2F9-83EDBD6B15AB}"/>
              </a:ext>
            </a:extLst>
          </p:cNvPr>
          <p:cNvSpPr/>
          <p:nvPr/>
        </p:nvSpPr>
        <p:spPr>
          <a:xfrm>
            <a:off x="2258371" y="997668"/>
            <a:ext cx="2427930" cy="482092"/>
          </a:xfrm>
          <a:prstGeom prst="rect">
            <a:avLst/>
          </a:prstGeom>
          <a:noFill/>
          <a:ln w="28575">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s-CL" sz="2000" b="1" dirty="0">
                <a:latin typeface="Times New Roman" panose="02020603050405020304" pitchFamily="18" charset="0"/>
                <a:cs typeface="Times New Roman" panose="02020603050405020304" pitchFamily="18" charset="0"/>
              </a:rPr>
              <a:t>Rhizosphere soil</a:t>
            </a:r>
            <a:endParaRPr lang="en-US" sz="2000" b="1" dirty="0">
              <a:latin typeface="Times New Roman" panose="02020603050405020304" pitchFamily="18" charset="0"/>
              <a:cs typeface="Times New Roman" panose="02020603050405020304" pitchFamily="18" charset="0"/>
            </a:endParaRPr>
          </a:p>
        </p:txBody>
      </p:sp>
      <p:sp>
        <p:nvSpPr>
          <p:cNvPr id="5" name="CuadroTexto 2">
            <a:extLst>
              <a:ext uri="{FF2B5EF4-FFF2-40B4-BE49-F238E27FC236}">
                <a16:creationId xmlns:a16="http://schemas.microsoft.com/office/drawing/2014/main" id="{E03D5584-4FA6-7E8F-F164-D5A365594207}"/>
              </a:ext>
            </a:extLst>
          </p:cNvPr>
          <p:cNvSpPr txBox="1"/>
          <p:nvPr/>
        </p:nvSpPr>
        <p:spPr>
          <a:xfrm>
            <a:off x="903971" y="1439030"/>
            <a:ext cx="218235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Non supplemented</a:t>
            </a:r>
          </a:p>
        </p:txBody>
      </p:sp>
      <p:sp>
        <p:nvSpPr>
          <p:cNvPr id="6" name="CuadroTexto 2">
            <a:extLst>
              <a:ext uri="{FF2B5EF4-FFF2-40B4-BE49-F238E27FC236}">
                <a16:creationId xmlns:a16="http://schemas.microsoft.com/office/drawing/2014/main" id="{D1EE96AE-5FAD-8D25-A9B9-36F23B2C21F1}"/>
              </a:ext>
            </a:extLst>
          </p:cNvPr>
          <p:cNvSpPr txBox="1"/>
          <p:nvPr/>
        </p:nvSpPr>
        <p:spPr>
          <a:xfrm>
            <a:off x="3768458" y="1441924"/>
            <a:ext cx="2182355" cy="369332"/>
          </a:xfrm>
          <a:prstGeom prst="rect">
            <a:avLst/>
          </a:prstGeom>
          <a:noFill/>
        </p:spPr>
        <p:txBody>
          <a:bodyPr wrap="square" rtlCol="0">
            <a:spAutoFit/>
          </a:bodyPr>
          <a:lstStyle>
            <a:defPPr>
              <a:defRPr lang="es-CL"/>
            </a:defPPr>
            <a:lvl1pPr algn="ctr">
              <a:defRPr sz="1600" b="1">
                <a:latin typeface="Times New Roman" panose="02020603050405020304" pitchFamily="18" charset="0"/>
                <a:cs typeface="Times New Roman" panose="02020603050405020304" pitchFamily="18" charset="0"/>
              </a:defRPr>
            </a:lvl1pPr>
          </a:lstStyle>
          <a:p>
            <a:r>
              <a:rPr lang="en-US" sz="1800" b="0" dirty="0"/>
              <a:t>Iron supplemented</a:t>
            </a:r>
          </a:p>
        </p:txBody>
      </p:sp>
      <p:sp>
        <p:nvSpPr>
          <p:cNvPr id="11" name="CuadroTexto 2">
            <a:extLst>
              <a:ext uri="{FF2B5EF4-FFF2-40B4-BE49-F238E27FC236}">
                <a16:creationId xmlns:a16="http://schemas.microsoft.com/office/drawing/2014/main" id="{50DE268C-A844-4F3A-0168-4F29AAD32068}"/>
              </a:ext>
            </a:extLst>
          </p:cNvPr>
          <p:cNvSpPr txBox="1"/>
          <p:nvPr/>
        </p:nvSpPr>
        <p:spPr>
          <a:xfrm>
            <a:off x="6489613" y="1443300"/>
            <a:ext cx="218235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Non supplemented</a:t>
            </a:r>
          </a:p>
        </p:txBody>
      </p:sp>
      <p:sp>
        <p:nvSpPr>
          <p:cNvPr id="12" name="CuadroTexto 2">
            <a:extLst>
              <a:ext uri="{FF2B5EF4-FFF2-40B4-BE49-F238E27FC236}">
                <a16:creationId xmlns:a16="http://schemas.microsoft.com/office/drawing/2014/main" id="{9D5901DE-9714-EB9D-1D67-45407B42E430}"/>
              </a:ext>
            </a:extLst>
          </p:cNvPr>
          <p:cNvSpPr txBox="1"/>
          <p:nvPr/>
        </p:nvSpPr>
        <p:spPr>
          <a:xfrm>
            <a:off x="9037733" y="1443300"/>
            <a:ext cx="218235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Iron supplemented</a:t>
            </a:r>
          </a:p>
        </p:txBody>
      </p:sp>
      <p:pic>
        <p:nvPicPr>
          <p:cNvPr id="31" name="Picture 30" descr="A diagram of a network of spheres&#10;&#10;Description automatically generated">
            <a:extLst>
              <a:ext uri="{FF2B5EF4-FFF2-40B4-BE49-F238E27FC236}">
                <a16:creationId xmlns:a16="http://schemas.microsoft.com/office/drawing/2014/main" id="{DA4B2BBE-E3A9-3841-6554-36B23E3C05C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78748" y="1937628"/>
            <a:ext cx="3032801" cy="2292617"/>
          </a:xfrm>
          <a:prstGeom prst="rect">
            <a:avLst/>
          </a:prstGeom>
        </p:spPr>
      </p:pic>
      <p:pic>
        <p:nvPicPr>
          <p:cNvPr id="35" name="Picture 34" descr="A diagram of a network&#10;&#10;Description automatically generated">
            <a:extLst>
              <a:ext uri="{FF2B5EF4-FFF2-40B4-BE49-F238E27FC236}">
                <a16:creationId xmlns:a16="http://schemas.microsoft.com/office/drawing/2014/main" id="{EBEA3CA8-6E49-89A7-36F6-83BB4B3174B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519285" y="1874307"/>
            <a:ext cx="2680700" cy="2419258"/>
          </a:xfrm>
          <a:prstGeom prst="rect">
            <a:avLst/>
          </a:prstGeom>
        </p:spPr>
      </p:pic>
      <p:pic>
        <p:nvPicPr>
          <p:cNvPr id="40" name="Picture 39" descr="A group of colorful dots&#10;&#10;Description automatically generated">
            <a:extLst>
              <a:ext uri="{FF2B5EF4-FFF2-40B4-BE49-F238E27FC236}">
                <a16:creationId xmlns:a16="http://schemas.microsoft.com/office/drawing/2014/main" id="{40C545D5-1C60-B213-77DB-F5133AAA2C29}"/>
              </a:ext>
            </a:extLst>
          </p:cNvPr>
          <p:cNvPicPr>
            <a:picLocks noChangeAspect="1"/>
          </p:cNvPicPr>
          <p:nvPr/>
        </p:nvPicPr>
        <p:blipFill rotWithShape="1">
          <a:blip r:embed="rId4">
            <a:extLst>
              <a:ext uri="{28A0092B-C50C-407E-A947-70E740481C1C}">
                <a14:useLocalDpi xmlns:a14="http://schemas.microsoft.com/office/drawing/2010/main" val="0"/>
              </a:ext>
            </a:extLst>
          </a:blip>
          <a:srcRect l="15890" t="67449" r="24730" b="30351"/>
          <a:stretch/>
        </p:blipFill>
        <p:spPr>
          <a:xfrm>
            <a:off x="742237" y="4462618"/>
            <a:ext cx="10512878" cy="219057"/>
          </a:xfrm>
          <a:prstGeom prst="rect">
            <a:avLst/>
          </a:prstGeom>
        </p:spPr>
      </p:pic>
      <p:pic>
        <p:nvPicPr>
          <p:cNvPr id="37" name="Picture 36" descr="A diagram of a network&#10;&#10;Description automatically generated">
            <a:extLst>
              <a:ext uri="{FF2B5EF4-FFF2-40B4-BE49-F238E27FC236}">
                <a16:creationId xmlns:a16="http://schemas.microsoft.com/office/drawing/2014/main" id="{A45CA926-B5C4-D795-8984-04E12005B1E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039193" y="1828534"/>
            <a:ext cx="3042940" cy="1999432"/>
          </a:xfrm>
          <a:prstGeom prst="rect">
            <a:avLst/>
          </a:prstGeom>
        </p:spPr>
      </p:pic>
      <p:pic>
        <p:nvPicPr>
          <p:cNvPr id="39" name="Picture 38" descr="A diagram of a network&#10;&#10;Description automatically generated">
            <a:extLst>
              <a:ext uri="{FF2B5EF4-FFF2-40B4-BE49-F238E27FC236}">
                <a16:creationId xmlns:a16="http://schemas.microsoft.com/office/drawing/2014/main" id="{DFFADD35-5CC1-ACA3-8EB4-27BFF8C5001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049802" y="1837760"/>
            <a:ext cx="2409445" cy="2070928"/>
          </a:xfrm>
          <a:prstGeom prst="rect">
            <a:avLst/>
          </a:prstGeom>
        </p:spPr>
      </p:pic>
      <p:sp>
        <p:nvSpPr>
          <p:cNvPr id="15" name="Oval 14">
            <a:extLst>
              <a:ext uri="{FF2B5EF4-FFF2-40B4-BE49-F238E27FC236}">
                <a16:creationId xmlns:a16="http://schemas.microsoft.com/office/drawing/2014/main" id="{EA4DB067-7E28-9905-1515-D99FDA42328E}"/>
              </a:ext>
            </a:extLst>
          </p:cNvPr>
          <p:cNvSpPr/>
          <p:nvPr/>
        </p:nvSpPr>
        <p:spPr>
          <a:xfrm>
            <a:off x="9695605" y="4147090"/>
            <a:ext cx="55531" cy="66952"/>
          </a:xfrm>
          <a:prstGeom prst="ellipse">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6" name="CuadroTexto 2">
            <a:extLst>
              <a:ext uri="{FF2B5EF4-FFF2-40B4-BE49-F238E27FC236}">
                <a16:creationId xmlns:a16="http://schemas.microsoft.com/office/drawing/2014/main" id="{CB85DCC0-2A6C-94BB-050A-F09BA70EDF81}"/>
              </a:ext>
            </a:extLst>
          </p:cNvPr>
          <p:cNvSpPr txBox="1"/>
          <p:nvPr/>
        </p:nvSpPr>
        <p:spPr>
          <a:xfrm>
            <a:off x="9732654" y="4000184"/>
            <a:ext cx="564995" cy="360764"/>
          </a:xfrm>
          <a:prstGeom prst="rect">
            <a:avLst/>
          </a:prstGeom>
          <a:noFill/>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&lt;0.1</a:t>
            </a:r>
          </a:p>
        </p:txBody>
      </p:sp>
      <p:sp>
        <p:nvSpPr>
          <p:cNvPr id="17" name="CuadroTexto 2">
            <a:extLst>
              <a:ext uri="{FF2B5EF4-FFF2-40B4-BE49-F238E27FC236}">
                <a16:creationId xmlns:a16="http://schemas.microsoft.com/office/drawing/2014/main" id="{06E25854-3DFE-F749-DEA6-A13B33F8517B}"/>
              </a:ext>
            </a:extLst>
          </p:cNvPr>
          <p:cNvSpPr txBox="1"/>
          <p:nvPr/>
        </p:nvSpPr>
        <p:spPr>
          <a:xfrm>
            <a:off x="6844252" y="4016582"/>
            <a:ext cx="1984059" cy="327968"/>
          </a:xfrm>
          <a:prstGeom prst="rect">
            <a:avLst/>
          </a:prstGeom>
          <a:noFill/>
        </p:spPr>
        <p:txBody>
          <a:bodyPr wrap="square" rtlCol="0">
            <a:spAutoFit/>
          </a:bodyPr>
          <a:lstStyle/>
          <a:p>
            <a:pPr algn="ctr"/>
            <a:r>
              <a:rPr lang="en-US" sz="1400" b="1" dirty="0">
                <a:latin typeface="Times New Roman" panose="02020603050405020304" pitchFamily="18" charset="0"/>
                <a:cs typeface="Times New Roman" panose="02020603050405020304" pitchFamily="18" charset="0"/>
              </a:rPr>
              <a:t>Relative abundance</a:t>
            </a:r>
          </a:p>
        </p:txBody>
      </p:sp>
      <p:sp>
        <p:nvSpPr>
          <p:cNvPr id="25" name="Rectangle 24">
            <a:extLst>
              <a:ext uri="{FF2B5EF4-FFF2-40B4-BE49-F238E27FC236}">
                <a16:creationId xmlns:a16="http://schemas.microsoft.com/office/drawing/2014/main" id="{AC8A3811-90FF-2539-DB0B-F1C1A929AB31}"/>
              </a:ext>
            </a:extLst>
          </p:cNvPr>
          <p:cNvSpPr/>
          <p:nvPr/>
        </p:nvSpPr>
        <p:spPr>
          <a:xfrm>
            <a:off x="7007754" y="4026756"/>
            <a:ext cx="3374528" cy="266809"/>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6" name="Oval 30">
            <a:extLst>
              <a:ext uri="{FF2B5EF4-FFF2-40B4-BE49-F238E27FC236}">
                <a16:creationId xmlns:a16="http://schemas.microsoft.com/office/drawing/2014/main" id="{420F7462-CC49-0823-7A32-8DE8ABD41A82}"/>
              </a:ext>
            </a:extLst>
          </p:cNvPr>
          <p:cNvSpPr/>
          <p:nvPr/>
        </p:nvSpPr>
        <p:spPr>
          <a:xfrm>
            <a:off x="8761852" y="4099398"/>
            <a:ext cx="139384" cy="162336"/>
          </a:xfrm>
          <a:prstGeom prst="ellipse">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7" name="CuadroTexto 2">
            <a:extLst>
              <a:ext uri="{FF2B5EF4-FFF2-40B4-BE49-F238E27FC236}">
                <a16:creationId xmlns:a16="http://schemas.microsoft.com/office/drawing/2014/main" id="{E916521B-88F2-B278-A2A5-0F2AECC620F9}"/>
              </a:ext>
            </a:extLst>
          </p:cNvPr>
          <p:cNvSpPr txBox="1"/>
          <p:nvPr/>
        </p:nvSpPr>
        <p:spPr>
          <a:xfrm>
            <a:off x="8891631" y="4000184"/>
            <a:ext cx="564995" cy="360764"/>
          </a:xfrm>
          <a:prstGeom prst="rect">
            <a:avLst/>
          </a:prstGeom>
          <a:noFill/>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&gt;0.1</a:t>
            </a:r>
          </a:p>
        </p:txBody>
      </p:sp>
      <p:sp>
        <p:nvSpPr>
          <p:cNvPr id="18" name="CuadroTexto 25">
            <a:extLst>
              <a:ext uri="{FF2B5EF4-FFF2-40B4-BE49-F238E27FC236}">
                <a16:creationId xmlns:a16="http://schemas.microsoft.com/office/drawing/2014/main" id="{720CC147-1B26-3DF1-C80D-6AB6C1B16185}"/>
              </a:ext>
            </a:extLst>
          </p:cNvPr>
          <p:cNvSpPr txBox="1"/>
          <p:nvPr/>
        </p:nvSpPr>
        <p:spPr>
          <a:xfrm>
            <a:off x="6460235" y="1088676"/>
            <a:ext cx="455223" cy="369332"/>
          </a:xfrm>
          <a:prstGeom prst="rect">
            <a:avLst/>
          </a:prstGeom>
          <a:noFill/>
        </p:spPr>
        <p:txBody>
          <a:bodyPr wrap="square" rtlCol="0">
            <a:spAutoFit/>
          </a:bodyPr>
          <a:lstStyle/>
          <a:p>
            <a:r>
              <a:rPr lang="es-ES" b="1" dirty="0">
                <a:latin typeface="Times New Roman" panose="02020603050405020304" pitchFamily="18" charset="0"/>
                <a:cs typeface="Times New Roman" panose="02020603050405020304" pitchFamily="18" charset="0"/>
              </a:rPr>
              <a:t>B)</a:t>
            </a:r>
            <a:endParaRPr lang="en-US" b="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2F22E2A0-C7B0-F312-B95C-5960FC0DAF3C}"/>
              </a:ext>
            </a:extLst>
          </p:cNvPr>
          <p:cNvSpPr txBox="1"/>
          <p:nvPr/>
        </p:nvSpPr>
        <p:spPr>
          <a:xfrm>
            <a:off x="0" y="0"/>
            <a:ext cx="1908926" cy="461665"/>
          </a:xfrm>
          <a:prstGeom prst="rect">
            <a:avLst/>
          </a:prstGeom>
          <a:noFill/>
        </p:spPr>
        <p:txBody>
          <a:bodyPr wrap="square">
            <a:spAutoFit/>
          </a:bodyPr>
          <a:lstStyle/>
          <a:p>
            <a:r>
              <a:rPr lang="es-CL" sz="2400" dirty="0">
                <a:latin typeface="Times New Roman" panose="02020603050405020304" pitchFamily="18" charset="0"/>
                <a:cs typeface="Times New Roman" panose="02020603050405020304" pitchFamily="18" charset="0"/>
              </a:rPr>
              <a:t>Figure S7</a:t>
            </a:r>
          </a:p>
        </p:txBody>
      </p:sp>
      <p:sp>
        <p:nvSpPr>
          <p:cNvPr id="9" name="TextBox 8">
            <a:extLst>
              <a:ext uri="{FF2B5EF4-FFF2-40B4-BE49-F238E27FC236}">
                <a16:creationId xmlns:a16="http://schemas.microsoft.com/office/drawing/2014/main" id="{84703E32-9038-AD97-0A69-0567B183CECE}"/>
              </a:ext>
            </a:extLst>
          </p:cNvPr>
          <p:cNvSpPr txBox="1"/>
          <p:nvPr/>
        </p:nvSpPr>
        <p:spPr>
          <a:xfrm>
            <a:off x="429085" y="5610495"/>
            <a:ext cx="11477568" cy="646331"/>
          </a:xfrm>
          <a:prstGeom prst="rect">
            <a:avLst/>
          </a:prstGeom>
          <a:noFill/>
        </p:spPr>
        <p:txBody>
          <a:bodyPr wrap="square">
            <a:spAutoFit/>
          </a:bodyPr>
          <a:lstStyle/>
          <a:p>
            <a:pPr algn="just"/>
            <a:r>
              <a:rPr lang="en-US" sz="1200" b="1" dirty="0">
                <a:effectLst/>
                <a:latin typeface="Times New Roman" panose="02020603050405020304" pitchFamily="18" charset="0"/>
                <a:ea typeface="Calibri" panose="020F0502020204030204" pitchFamily="34" charset="0"/>
              </a:rPr>
              <a:t>Figure S7. Comparison of nodes degree between non-supplemented and iron supplemented samples in global and candidate driver networks. </a:t>
            </a:r>
            <a:r>
              <a:rPr lang="en-US" sz="1200" dirty="0">
                <a:effectLst/>
                <a:latin typeface="Times New Roman" panose="02020603050405020304" pitchFamily="18" charset="0"/>
                <a:ea typeface="Calibri" panose="020F0502020204030204" pitchFamily="34" charset="0"/>
              </a:rPr>
              <a:t>Box plots of the node’s degrees from all the connections, only from the positive connections and from the negative connections of the complete</a:t>
            </a:r>
            <a:r>
              <a:rPr lang="en-US" sz="1200" b="1" dirty="0">
                <a:effectLst/>
                <a:latin typeface="Times New Roman" panose="02020603050405020304" pitchFamily="18" charset="0"/>
                <a:ea typeface="Calibri" panose="020F0502020204030204" pitchFamily="34" charset="0"/>
              </a:rPr>
              <a:t> (panel A) </a:t>
            </a:r>
            <a:r>
              <a:rPr lang="en-US" sz="1200" dirty="0">
                <a:effectLst/>
                <a:latin typeface="Times New Roman" panose="02020603050405020304" pitchFamily="18" charset="0"/>
                <a:ea typeface="Calibri" panose="020F0502020204030204" pitchFamily="34" charset="0"/>
              </a:rPr>
              <a:t>and candidate driver</a:t>
            </a:r>
            <a:r>
              <a:rPr lang="en-US" sz="1200" b="1" dirty="0">
                <a:effectLst/>
                <a:latin typeface="Times New Roman" panose="02020603050405020304" pitchFamily="18" charset="0"/>
                <a:ea typeface="Calibri" panose="020F0502020204030204" pitchFamily="34" charset="0"/>
              </a:rPr>
              <a:t> (panel B) </a:t>
            </a:r>
            <a:r>
              <a:rPr lang="en-US" sz="1200" dirty="0">
                <a:effectLst/>
                <a:latin typeface="Times New Roman" panose="02020603050405020304" pitchFamily="18" charset="0"/>
                <a:ea typeface="Calibri" panose="020F0502020204030204" pitchFamily="34" charset="0"/>
              </a:rPr>
              <a:t>co-occurrence networks for rhizosphere soil samples (top panel) and bulk soil samples (bottom panel). Statistically significant changes are noted as *</a:t>
            </a:r>
            <a:r>
              <a:rPr lang="en-US" sz="1200" i="1" dirty="0">
                <a:effectLst/>
                <a:latin typeface="Times New Roman" panose="02020603050405020304" pitchFamily="18" charset="0"/>
                <a:ea typeface="Calibri" panose="020F0502020204030204" pitchFamily="34" charset="0"/>
              </a:rPr>
              <a:t>p</a:t>
            </a:r>
            <a:r>
              <a:rPr lang="en-US" sz="1200" dirty="0">
                <a:effectLst/>
                <a:latin typeface="Times New Roman" panose="02020603050405020304" pitchFamily="18" charset="0"/>
                <a:ea typeface="Calibri" panose="020F0502020204030204" pitchFamily="34" charset="0"/>
              </a:rPr>
              <a:t> &lt; 0.05 using the Mann‒Whitney U test.  </a:t>
            </a:r>
            <a:endParaRPr lang="es-CL"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82949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diagram&#10;&#10;Description automatically generated">
            <a:extLst>
              <a:ext uri="{FF2B5EF4-FFF2-40B4-BE49-F238E27FC236}">
                <a16:creationId xmlns:a16="http://schemas.microsoft.com/office/drawing/2014/main" id="{D9AF7A3B-5957-AB68-5549-985285BFB368}"/>
              </a:ext>
            </a:extLst>
          </p:cNvPr>
          <p:cNvPicPr>
            <a:picLocks noChangeAspect="1"/>
          </p:cNvPicPr>
          <p:nvPr/>
        </p:nvPicPr>
        <p:blipFill rotWithShape="1">
          <a:blip r:embed="rId3">
            <a:extLst>
              <a:ext uri="{28A0092B-C50C-407E-A947-70E740481C1C}">
                <a14:useLocalDpi xmlns:a14="http://schemas.microsoft.com/office/drawing/2010/main" val="0"/>
              </a:ext>
            </a:extLst>
          </a:blip>
          <a:srcRect l="15501" t="8889" r="15625" b="23111"/>
          <a:stretch/>
        </p:blipFill>
        <p:spPr>
          <a:xfrm>
            <a:off x="1156447" y="230832"/>
            <a:ext cx="9879106" cy="5486400"/>
          </a:xfrm>
          <a:prstGeom prst="rect">
            <a:avLst/>
          </a:prstGeom>
        </p:spPr>
      </p:pic>
      <p:sp>
        <p:nvSpPr>
          <p:cNvPr id="2" name="TextBox 1">
            <a:extLst>
              <a:ext uri="{FF2B5EF4-FFF2-40B4-BE49-F238E27FC236}">
                <a16:creationId xmlns:a16="http://schemas.microsoft.com/office/drawing/2014/main" id="{8D1A7EBB-A6CB-F9B1-1C68-23A92752A223}"/>
              </a:ext>
            </a:extLst>
          </p:cNvPr>
          <p:cNvSpPr txBox="1"/>
          <p:nvPr/>
        </p:nvSpPr>
        <p:spPr>
          <a:xfrm>
            <a:off x="0" y="-97276"/>
            <a:ext cx="1908926" cy="461665"/>
          </a:xfrm>
          <a:prstGeom prst="rect">
            <a:avLst/>
          </a:prstGeom>
          <a:noFill/>
        </p:spPr>
        <p:txBody>
          <a:bodyPr wrap="square">
            <a:spAutoFit/>
          </a:bodyPr>
          <a:lstStyle/>
          <a:p>
            <a:r>
              <a:rPr lang="es-CL" sz="2400" dirty="0">
                <a:latin typeface="Times New Roman" panose="02020603050405020304" pitchFamily="18" charset="0"/>
                <a:cs typeface="Times New Roman" panose="02020603050405020304" pitchFamily="18" charset="0"/>
              </a:rPr>
              <a:t>Figure S8</a:t>
            </a:r>
          </a:p>
        </p:txBody>
      </p:sp>
      <p:sp>
        <p:nvSpPr>
          <p:cNvPr id="5" name="TextBox 4">
            <a:extLst>
              <a:ext uri="{FF2B5EF4-FFF2-40B4-BE49-F238E27FC236}">
                <a16:creationId xmlns:a16="http://schemas.microsoft.com/office/drawing/2014/main" id="{4F4945C0-8A0F-2670-5B88-4CCC285B76BD}"/>
              </a:ext>
            </a:extLst>
          </p:cNvPr>
          <p:cNvSpPr txBox="1"/>
          <p:nvPr/>
        </p:nvSpPr>
        <p:spPr>
          <a:xfrm>
            <a:off x="175098" y="5814507"/>
            <a:ext cx="11459183" cy="1015663"/>
          </a:xfrm>
          <a:prstGeom prst="rect">
            <a:avLst/>
          </a:prstGeom>
          <a:noFill/>
        </p:spPr>
        <p:txBody>
          <a:bodyPr wrap="square">
            <a:spAutoFit/>
          </a:bodyPr>
          <a:lstStyle/>
          <a:p>
            <a:pPr algn="just"/>
            <a:r>
              <a:rPr lang="en-US" sz="1200" b="1" dirty="0">
                <a:effectLst/>
                <a:latin typeface="Times New Roman" panose="02020603050405020304" pitchFamily="18" charset="0"/>
                <a:ea typeface="Calibri" panose="020F0502020204030204" pitchFamily="34" charset="0"/>
              </a:rPr>
              <a:t>Figure S8. Metrics and Venn diagrams of the network nodes comparing all nodes, abundant nodes and rare nodes between the non-supplemented and iron-supplemented candidate driver networks. </a:t>
            </a:r>
            <a:r>
              <a:rPr lang="en-US" sz="1200" dirty="0">
                <a:effectLst/>
                <a:latin typeface="Times New Roman" panose="02020603050405020304" pitchFamily="18" charset="0"/>
                <a:ea typeface="Calibri" panose="020F0502020204030204" pitchFamily="34" charset="0"/>
              </a:rPr>
              <a:t>The top panel shows the richness (number of nodes) of all nodes in the networks and of nodes divided by abundance category (rare and abundant nodes) between non-supplemented and iron-supplemented candidate driver networks in rhizosphere soil samples (left panel) and in bulk soil samples (right panel). The bottom panel shows a Venn diagram analysis construct to visualize shared or unique nodes considering all nodes and nodes divided by abundance category (rare and abundant nodes) between non-supplemented and iron-supplemented candidate driver networks in rhizosphere soil samples (left panel) and in bulk soil samples (right panel).</a:t>
            </a:r>
            <a:endParaRPr lang="es-CL"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4456886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8821</TotalTime>
  <Words>909</Words>
  <Application>Microsoft Office PowerPoint</Application>
  <PresentationFormat>Panorámica</PresentationFormat>
  <Paragraphs>47</Paragraphs>
  <Slides>9</Slides>
  <Notes>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vt:i4>
      </vt:variant>
    </vt:vector>
  </HeadingPairs>
  <TitlesOfParts>
    <vt:vector size="15" baseType="lpstr">
      <vt:lpstr>Aptos</vt:lpstr>
      <vt:lpstr>Aptos Display</vt:lpstr>
      <vt:lpstr>Arial</vt:lpstr>
      <vt:lpstr>Calibri</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aguado</dc:creator>
  <cp:lastModifiedBy>M. Gonzalez</cp:lastModifiedBy>
  <cp:revision>34</cp:revision>
  <dcterms:created xsi:type="dcterms:W3CDTF">2024-05-08T21:59:30Z</dcterms:created>
  <dcterms:modified xsi:type="dcterms:W3CDTF">2024-12-27T19:21:04Z</dcterms:modified>
</cp:coreProperties>
</file>