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FFF2F4-B4F0-41DA-ADCC-D4177AF96794}" v="2" dt="2025-09-17T13:21:40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5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her Rubio" userId="29d8c52c37cfc3be" providerId="LiveId" clId="{5568F8D7-2189-4959-B0F7-1063B40BF152}"/>
    <pc:docChg chg="custSel addSld modSld">
      <pc:chgData name="Esther Rubio" userId="29d8c52c37cfc3be" providerId="LiveId" clId="{5568F8D7-2189-4959-B0F7-1063B40BF152}" dt="2025-09-17T13:21:51.693" v="32" actId="2711"/>
      <pc:docMkLst>
        <pc:docMk/>
      </pc:docMkLst>
      <pc:sldChg chg="addSp delSp modSp new mod">
        <pc:chgData name="Esther Rubio" userId="29d8c52c37cfc3be" providerId="LiveId" clId="{5568F8D7-2189-4959-B0F7-1063B40BF152}" dt="2025-09-17T13:21:51.693" v="32" actId="2711"/>
        <pc:sldMkLst>
          <pc:docMk/>
          <pc:sldMk cId="942439182" sldId="256"/>
        </pc:sldMkLst>
        <pc:spChg chg="del">
          <ac:chgData name="Esther Rubio" userId="29d8c52c37cfc3be" providerId="LiveId" clId="{5568F8D7-2189-4959-B0F7-1063B40BF152}" dt="2025-09-17T13:21:04.113" v="1" actId="478"/>
          <ac:spMkLst>
            <pc:docMk/>
            <pc:sldMk cId="942439182" sldId="256"/>
            <ac:spMk id="2" creationId="{52AFE7E2-1739-890E-0D90-F1ECD499CA23}"/>
          </ac:spMkLst>
        </pc:spChg>
        <pc:spChg chg="del">
          <ac:chgData name="Esther Rubio" userId="29d8c52c37cfc3be" providerId="LiveId" clId="{5568F8D7-2189-4959-B0F7-1063B40BF152}" dt="2025-09-17T13:21:05.471" v="2" actId="478"/>
          <ac:spMkLst>
            <pc:docMk/>
            <pc:sldMk cId="942439182" sldId="256"/>
            <ac:spMk id="3" creationId="{A37B2059-3436-C75D-0ACE-1DC8A5A2AB3C}"/>
          </ac:spMkLst>
        </pc:spChg>
        <pc:spChg chg="add mod">
          <ac:chgData name="Esther Rubio" userId="29d8c52c37cfc3be" providerId="LiveId" clId="{5568F8D7-2189-4959-B0F7-1063B40BF152}" dt="2025-09-17T13:21:51.693" v="32" actId="2711"/>
          <ac:spMkLst>
            <pc:docMk/>
            <pc:sldMk cId="942439182" sldId="256"/>
            <ac:spMk id="6" creationId="{7620B46C-A254-5F46-8A55-6FAB72EF227A}"/>
          </ac:spMkLst>
        </pc:spChg>
        <pc:picChg chg="add mod">
          <ac:chgData name="Esther Rubio" userId="29d8c52c37cfc3be" providerId="LiveId" clId="{5568F8D7-2189-4959-B0F7-1063B40BF152}" dt="2025-09-17T13:21:14.507" v="7" actId="14100"/>
          <ac:picMkLst>
            <pc:docMk/>
            <pc:sldMk cId="942439182" sldId="256"/>
            <ac:picMk id="5" creationId="{E7E81F17-4ACD-B911-A738-CD00B68B38E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24CD26-CB29-5342-25E1-3691E238F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354EA6-F28E-9E5D-9D1C-8CB738B27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B29F6C-3070-64E6-BDDB-C3CD59D7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7F11C5-1D59-F404-A945-0BE37629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C84FF1-BBBB-A4B6-95C2-0EDA5396D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37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C164C-3C39-D25D-61C0-D00F01A4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AEDD0B-9668-CF5E-83DB-466D26C66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F8446F-5640-B807-8669-D820856B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D1CA1-FE68-9A0F-84BA-17C8C5855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21A602-29C3-3303-0028-E8BD2CD1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29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82099-2EE6-9AC4-22EC-AB0AFB9B8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E74D30-6A16-8219-BF96-B904EEE7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92E8F-A8E7-89F2-6FAE-F3773F568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DB417-CBC7-DA8B-80EA-ADA96F32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C9528B-0550-B41D-4B0C-933464B7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92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AF3C5-4C3F-8342-AF1A-132EEAD6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E809F6-D5EC-F6E0-534D-10011A7D1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DD309C-1118-9376-8730-68449E092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94D8D4-0EE1-BA71-9815-37A3D9F0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1B0A98-C931-675C-3116-264755A5C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F187F2-0938-2954-D522-AA4467722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593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02842-DE24-8F1C-50A8-7989C6E1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8EDCC1-696B-FCBB-02CF-8E2FE36C7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3950A0-5C8E-32F6-EF83-62CD4434E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060893F-929D-B16F-451F-DE088656D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294EE0C-63CD-A079-CC4F-F61BC60A47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7E81A3-44C9-2138-6B61-DB1D5746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7FA11BB-5462-C502-5280-C7CD3F49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43E7EC6-E326-3320-6BC4-1B2BFED8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8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3DFB4-F590-EE7F-F707-76F5BEAD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483B2B-3C1D-D013-F860-EE7165DE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67B95F-D1A1-64AD-94B4-836A4929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3439EC-16BF-E2C2-8361-13DE5DDF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17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2E861CC-9D51-A26E-A1BC-04B61776F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EC23BFD-A70E-D59F-83E8-11AC97F4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2D1EBD-3016-CF72-DAFE-7DA83BA9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21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CE4404-5583-5FE8-62D8-A17FDF11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1D2FE3-074A-8A87-F306-09C354229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90956D-66F0-3F6F-3DEC-286DCDFD0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FE067B-EE92-A56B-3993-D5D82660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334D3D-C6E0-ECE2-410F-F51CAC43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47711A-08FB-4F13-7F16-0204C15F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00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BAC06-48E5-3D2F-CB99-046F81CB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11E6C1-AE01-0F07-1AC3-E0DE343AF9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3F3833-E202-439B-430C-2AFB6DB7B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61E35E-781C-5B5A-E61D-661F6C21E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06EDF9-4277-C1A8-49DC-983C6458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23AF94-8F44-7EA4-99BE-0CF0893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6061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393CCC-A275-A34E-F92F-8A3A5C99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79F84E-AB35-4139-A16F-D5BA5F2D0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8F1B42-878F-1923-FE63-CFB334D6B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DFED7-49F1-13E0-D684-89F90AB2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9EB419-CAC8-4D26-0B25-1696AED0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082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61CE72-1519-BE5B-B39A-C36AC7F353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B6DA51-CE46-9513-9D3D-08301EBF3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8ED219-A171-ED63-7B07-B00C9C5E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C05DFB-90EB-62BC-7ED2-A6CDE6D27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F35388-21EB-D6C8-26CD-77953BE72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5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4215ABB-0927-5B72-C9F3-FC2890FF7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DD5F1F-D6F5-BE31-FB20-D4F39E364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48B3A5-D262-1F3E-0B9C-ADA87DF56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F96F0C-26E7-4464-84C6-422AA68008BB}" type="datetimeFigureOut">
              <a:rPr lang="es-ES" smtClean="0"/>
              <a:t>23/12/2025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3967F-928B-C576-7B27-248DA14D2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DF05E-9C7D-BE9A-4912-8030F2EBB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73E694-D7DC-4103-9851-A235E73C40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93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E81F17-4ACD-B911-A738-CD00B68B3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374" y="352392"/>
            <a:ext cx="7542473" cy="589900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620B46C-A254-5F46-8A55-6FAB72EF227A}"/>
              </a:ext>
            </a:extLst>
          </p:cNvPr>
          <p:cNvSpPr txBox="1"/>
          <p:nvPr/>
        </p:nvSpPr>
        <p:spPr>
          <a:xfrm>
            <a:off x="241739" y="6251394"/>
            <a:ext cx="11744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File 6.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hylogenetic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tree showing the placement of metagenome-assembled genomes (MAGs) classified as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Synechococcus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Prochlorococcus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391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Rubio</dc:creator>
  <cp:lastModifiedBy>BORJA ALDEGUER RIQUELME</cp:lastModifiedBy>
  <cp:revision>2</cp:revision>
  <dcterms:created xsi:type="dcterms:W3CDTF">2025-09-17T13:20:58Z</dcterms:created>
  <dcterms:modified xsi:type="dcterms:W3CDTF">2025-12-22T23:14:51Z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e58c13-ab4c-4d1d-90e8-b065a0b05dbd_Enabled">
    <vt:lpwstr>true</vt:lpwstr>
  </property>
  <property fmtid="{D5CDD505-2E9C-101B-9397-08002B2CF9AE}" pid="3" name="MSIP_Label_b7e58c13-ab4c-4d1d-90e8-b065a0b05dbd_SetDate">
    <vt:lpwstr>2025-12-22T23:14:25Z</vt:lpwstr>
  </property>
  <property fmtid="{D5CDD505-2E9C-101B-9397-08002B2CF9AE}" pid="4" name="MSIP_Label_b7e58c13-ab4c-4d1d-90e8-b065a0b05dbd_Method">
    <vt:lpwstr>Standard</vt:lpwstr>
  </property>
  <property fmtid="{D5CDD505-2E9C-101B-9397-08002B2CF9AE}" pid="5" name="MSIP_Label_b7e58c13-ab4c-4d1d-90e8-b065a0b05dbd_Name">
    <vt:lpwstr>Uso Interno</vt:lpwstr>
  </property>
  <property fmtid="{D5CDD505-2E9C-101B-9397-08002B2CF9AE}" pid="6" name="MSIP_Label_b7e58c13-ab4c-4d1d-90e8-b065a0b05dbd_SiteId">
    <vt:lpwstr>cfab0009-84b7-4397-a0f8-f77cdf1579c1</vt:lpwstr>
  </property>
  <property fmtid="{D5CDD505-2E9C-101B-9397-08002B2CF9AE}" pid="7" name="MSIP_Label_b7e58c13-ab4c-4d1d-90e8-b065a0b05dbd_ActionId">
    <vt:lpwstr>e84c8ea9-728e-4458-8329-0ce94cb1f71a</vt:lpwstr>
  </property>
  <property fmtid="{D5CDD505-2E9C-101B-9397-08002B2CF9AE}" pid="8" name="MSIP_Label_b7e58c13-ab4c-4d1d-90e8-b065a0b05dbd_ContentBits">
    <vt:lpwstr>0</vt:lpwstr>
  </property>
  <property fmtid="{D5CDD505-2E9C-101B-9397-08002B2CF9AE}" pid="9" name="MSIP_Label_b7e58c13-ab4c-4d1d-90e8-b065a0b05dbd_Tag">
    <vt:lpwstr>10, 3, 0, 1</vt:lpwstr>
  </property>
</Properties>
</file>