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258" r:id="rId2"/>
    <p:sldId id="259" r:id="rId3"/>
    <p:sldId id="260" r:id="rId4"/>
    <p:sldId id="261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gure S1" id="{E91E5F8A-8EFD-4F17-AE80-4E648CBC6C9C}">
          <p14:sldIdLst>
            <p14:sldId id="258"/>
          </p14:sldIdLst>
        </p14:section>
        <p14:section name="Figure S2" id="{EC718923-F9B5-40D7-9FD2-6CF4049F42BB}">
          <p14:sldIdLst>
            <p14:sldId id="259"/>
          </p14:sldIdLst>
        </p14:section>
        <p14:section name="Figure S3" id="{4AEEA891-BC26-4A2B-AD59-8B9EBA47492D}">
          <p14:sldIdLst>
            <p14:sldId id="260"/>
          </p14:sldIdLst>
        </p14:section>
        <p14:section name="Figure S3" id="{B6250D23-C5ED-4FD9-84FF-24B248A369E3}">
          <p14:sldIdLst>
            <p14:sldId id="261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29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26EA6D-1B3E-4370-B363-41AE5E324498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DC2902-DA5D-46BE-9F79-B89F685EAD43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377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0DA73C-013A-034C-A474-E6673E1E3323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780437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0DA73C-013A-034C-A474-E6673E1E3323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808134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0DA73C-013A-034C-A474-E6673E1E3323}" type="slidenum">
              <a:rPr lang="es-ES_tradnl" smtClean="0"/>
              <a:t>3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1389761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0DA73C-013A-034C-A474-E6673E1E3323}" type="slidenum">
              <a:rPr lang="es-ES_tradnl" smtClean="0"/>
              <a:t>4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5086890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C470CC2-F593-AF9E-1BBA-81247387CC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4DCBC93C-073E-20EF-2627-CA079B22B8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9BC7CCF-761E-F5E2-DF98-EFAC1ECAC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FA67-9078-48F8-A839-D20FFBFDA26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FF4C8FA-9FF8-7FD5-2C16-C15A6C0413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C7A590-9D54-2FF3-A231-33438DA4E4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900C-902E-40C2-9CF2-F2576CFB2D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406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05EBAD-EA7D-71CE-EB97-6024571BB6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5986A6E-DB9C-5DE3-EE6D-23B1B879D6A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3C05844-C7D2-DCD1-F3E9-F2B3937D3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FA67-9078-48F8-A839-D20FFBFDA26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547F40D-66C5-DA5F-18A2-5585A415E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16273C7-164D-C971-9EC2-7BB3FA2C42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900C-902E-40C2-9CF2-F2576CFB2D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45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BCDAF7A-1754-0E73-8CF1-6D5B7F7A3BE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7BDA7C7-396F-20E4-CA8D-52AF76ABFC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B169563-C941-55B7-551F-12733A586A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FA67-9078-48F8-A839-D20FFBFDA26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FC630A-4B67-75D4-2598-0BD85EF24F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02899D9-1D7F-072D-39DC-62A26A597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900C-902E-40C2-9CF2-F2576CFB2D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3519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B18D744-8B9C-A2A0-9266-78442133B5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2906463-DFD6-FEDA-D7C1-71D2EEEB5D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594F6AB-9A29-0A03-11FD-296329249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FA67-9078-48F8-A839-D20FFBFDA26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9DB817D-BC69-5F66-E6AE-0C7D163F12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D587138-4416-CC36-491A-D04C174444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900C-902E-40C2-9CF2-F2576CFB2D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3049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3542E9-9852-7E98-82DA-164AE5BC1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D36C758-F58B-A70E-EF89-E411C8124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63CF4FE-D239-5226-F2AD-B7BD67484F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FA67-9078-48F8-A839-D20FFBFDA26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C7F084C-6E93-444F-7CED-AB978B8A70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FC9600-2369-CD07-0417-A7F400BB16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900C-902E-40C2-9CF2-F2576CFB2D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5224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9BFF4DB-7096-3FE7-CCD1-1FE170EBB0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C0F1E3C-5B18-4F78-789C-219805CE87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73A9F7-33EA-AF7F-CA38-D0F2063BF9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B557C7E-D977-568C-1661-EBB7FEC39F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FA67-9078-48F8-A839-D20FFBFDA26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A0DE160-E325-10DC-64E8-9FBA16563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B6AC921-3790-1D1B-8B5E-5CB859205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900C-902E-40C2-9CF2-F2576CFB2D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4073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E29E8B-D6E5-7A4F-D248-5786D57A5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321DFCF-52C8-A227-276F-F4EC0BD010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28008FB-D7A1-32BE-E84D-864327F420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D70015CF-C6DF-F500-14AD-9E4912BC6C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0D04A11-4973-C510-2727-215A6F05D0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0666C852-A04B-B648-57DF-7D47AD5AD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FA67-9078-48F8-A839-D20FFBFDA26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ACD4224A-31C6-C1BB-E811-BFE588FA8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B26EC444-32EB-780A-C28A-CAFD7329B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900C-902E-40C2-9CF2-F2576CFB2D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88387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0B67EEA-3174-3FFD-7ED8-E59E53AB4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1940ADA9-C809-2691-0691-2537E78A8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FA67-9078-48F8-A839-D20FFBFDA26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25BD852D-BC13-7976-4F04-E1AF7EECA6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F19B1F1-6FB9-55C1-FCA1-E09881D3A2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900C-902E-40C2-9CF2-F2576CFB2D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5195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4A3C81CB-3B82-2C43-4302-75C064367A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FA67-9078-48F8-A839-D20FFBFDA26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14E5FDA-F69A-60FC-DD85-95FA464979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BC3D5AE3-10EF-282C-3D50-178B9CCDE5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900C-902E-40C2-9CF2-F2576CFB2D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9879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C41EC79-34FC-E7A5-5DCC-58756ECAC8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753D25-3508-78DA-C3DF-F98A20FDFA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6BF7714-161D-36AF-1336-FD87382892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D58B12D-E9F6-5AEB-C525-276CF1FDA6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FA67-9078-48F8-A839-D20FFBFDA26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20D92D2-CA63-EBAA-C5B8-E83D2F0C38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D63A2CA-5A53-7826-712B-A4F35EF176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900C-902E-40C2-9CF2-F2576CFB2D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7840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C68C7C-2B7B-A3E5-9021-DD5943095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2D75661-BE8F-08A3-E5A6-BCDCD2075E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9E505A7-7026-6345-273F-89DAA1A0A5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0CD67D9-DC4A-BE39-0380-A97CBC71F9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7FA67-9078-48F8-A839-D20FFBFDA26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A84DFFF-C06E-5EA2-BF37-1952AAFE2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FCBD133-445F-7029-89BC-70E7ACAEA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1900C-902E-40C2-9CF2-F2576CFB2D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87691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A661A2D-57DA-0EFE-2DFC-34E2BBEE53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609DDBE-C68D-D72E-9F02-41008AB92E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48AA26D-6671-4958-B7D3-188C33C0959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AC7FA67-9078-48F8-A839-D20FFBFDA269}" type="datetimeFigureOut">
              <a:rPr lang="en-US" smtClean="0"/>
              <a:t>2/20/2024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5FE216-DFCB-CAC5-16FF-A350EE278E0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A3AD3F8-99BE-15C2-7D6B-10E3EAA93B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FD1900C-902E-40C2-9CF2-F2576CFB2DE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5021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A8233E4-2815-6791-D879-32EB4CCD52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3480837" y="-855224"/>
            <a:ext cx="4208835" cy="795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9752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6D12CBA8-54A9-F48E-24D6-1505D7278C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6065" y="1564640"/>
            <a:ext cx="8442255" cy="2012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6446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FE4A7737-792A-948C-C5C9-6A0CA83985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2187" y="1920240"/>
            <a:ext cx="7836853" cy="205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284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D5BC888C-CAE5-920D-EBA7-BF65561243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62187" y="2103120"/>
            <a:ext cx="8497253" cy="1904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12983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</Words>
  <Application>Microsoft Office PowerPoint</Application>
  <PresentationFormat>Panorámica</PresentationFormat>
  <Paragraphs>4</Paragraphs>
  <Slides>4</Slides>
  <Notes>4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Aptos</vt:lpstr>
      <vt:lpstr>Aptos Display</vt:lpstr>
      <vt:lpstr>Arial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ALAN EDUARDO GUZMAN LEON</dc:creator>
  <cp:lastModifiedBy>ALAN EDUARDO GUZMAN LEON</cp:lastModifiedBy>
  <cp:revision>1</cp:revision>
  <dcterms:created xsi:type="dcterms:W3CDTF">2024-02-20T16:03:37Z</dcterms:created>
  <dcterms:modified xsi:type="dcterms:W3CDTF">2024-02-20T16:06:08Z</dcterms:modified>
</cp:coreProperties>
</file>