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2558"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dirty="0"/>
              <a:t>Breeding farm 2</a:t>
            </a:r>
          </a:p>
        </c:rich>
      </c:tx>
      <c:layout>
        <c:manualLayout>
          <c:xMode val="edge"/>
          <c:yMode val="edge"/>
          <c:x val="0.41725678040244962"/>
          <c:y val="2.500000000000000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ca-ES"/>
        </a:p>
      </c:txPr>
    </c:title>
    <c:autoTitleDeleted val="0"/>
    <c:plotArea>
      <c:layout/>
      <c:areaChart>
        <c:grouping val="standard"/>
        <c:varyColors val="0"/>
        <c:ser>
          <c:idx val="0"/>
          <c:order val="0"/>
          <c:tx>
            <c:strRef>
              <c:f>Hoja1!$B$1</c:f>
              <c:strCache>
                <c:ptCount val="1"/>
                <c:pt idx="0">
                  <c:v>Farm 1</c:v>
                </c:pt>
              </c:strCache>
            </c:strRef>
          </c:tx>
          <c:spPr>
            <a:solidFill>
              <a:schemeClr val="tx1"/>
            </a:solidFill>
            <a:ln>
              <a:solidFill>
                <a:schemeClr val="tx1"/>
              </a:solidFill>
            </a:ln>
            <a:effectLst/>
          </c:spPr>
          <c:cat>
            <c:numRef>
              <c:f>Hoja1!$A$2:$A$106</c:f>
              <c:numCache>
                <c:formatCode>General</c:formatCode>
                <c:ptCount val="10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numCache>
            </c:numRef>
          </c:cat>
          <c:val>
            <c:numRef>
              <c:f>Hoja1!$B$2:$B$106</c:f>
              <c:numCache>
                <c:formatCode>General</c:formatCode>
                <c:ptCount val="105"/>
                <c:pt idx="0">
                  <c:v>3.8295591585153472</c:v>
                </c:pt>
                <c:pt idx="1">
                  <c:v>-9.5377194157845331</c:v>
                </c:pt>
                <c:pt idx="2">
                  <c:v>-13.112689267050778</c:v>
                </c:pt>
                <c:pt idx="3">
                  <c:v>3.6741256867211627</c:v>
                </c:pt>
                <c:pt idx="4">
                  <c:v>-10.004019831167087</c:v>
                </c:pt>
                <c:pt idx="5">
                  <c:v>-7.8279512260485014</c:v>
                </c:pt>
                <c:pt idx="6">
                  <c:v>-7.0507838670775786</c:v>
                </c:pt>
                <c:pt idx="7">
                  <c:v>-2.2323462414578539</c:v>
                </c:pt>
                <c:pt idx="8">
                  <c:v>-5.8073160927241014</c:v>
                </c:pt>
                <c:pt idx="9">
                  <c:v>9.1142971995176243</c:v>
                </c:pt>
                <c:pt idx="10">
                  <c:v>0.87632319442583895</c:v>
                </c:pt>
                <c:pt idx="11">
                  <c:v>14.399035240519902</c:v>
                </c:pt>
                <c:pt idx="12">
                  <c:v>1.0317566662200237</c:v>
                </c:pt>
                <c:pt idx="13">
                  <c:v>-8.4496851132252395</c:v>
                </c:pt>
                <c:pt idx="14">
                  <c:v>-12.646388851668226</c:v>
                </c:pt>
                <c:pt idx="15">
                  <c:v>3.5186922149269781</c:v>
                </c:pt>
                <c:pt idx="16">
                  <c:v>2.8969583277502395</c:v>
                </c:pt>
                <c:pt idx="17">
                  <c:v>6.6273616508106716</c:v>
                </c:pt>
                <c:pt idx="18">
                  <c:v>-1.7660458260753</c:v>
                </c:pt>
                <c:pt idx="19">
                  <c:v>1.8089240251909469</c:v>
                </c:pt>
                <c:pt idx="20">
                  <c:v>6.9382285943990398</c:v>
                </c:pt>
                <c:pt idx="21">
                  <c:v>1.4980570816025778</c:v>
                </c:pt>
                <c:pt idx="22">
                  <c:v>-6.8953503952833932</c:v>
                </c:pt>
                <c:pt idx="23">
                  <c:v>8.9588637277234415</c:v>
                </c:pt>
                <c:pt idx="24">
                  <c:v>-15.910491759346105</c:v>
                </c:pt>
                <c:pt idx="25">
                  <c:v>2.2752244405735009</c:v>
                </c:pt>
                <c:pt idx="26">
                  <c:v>-8.9159855286077931</c:v>
                </c:pt>
                <c:pt idx="27">
                  <c:v>9.1142971995176243</c:v>
                </c:pt>
                <c:pt idx="28">
                  <c:v>8.6479967841350724</c:v>
                </c:pt>
                <c:pt idx="29">
                  <c:v>10.202331502076918</c:v>
                </c:pt>
                <c:pt idx="30">
                  <c:v>1.1871901380142083</c:v>
                </c:pt>
                <c:pt idx="31">
                  <c:v>-10.625753718343825</c:v>
                </c:pt>
                <c:pt idx="32">
                  <c:v>11.601232748224581</c:v>
                </c:pt>
                <c:pt idx="33">
                  <c:v>-5.6277636339268876E-2</c:v>
                </c:pt>
                <c:pt idx="34">
                  <c:v>-23.21586493367278</c:v>
                </c:pt>
                <c:pt idx="35">
                  <c:v>10.357764973871102</c:v>
                </c:pt>
                <c:pt idx="36">
                  <c:v>18.129438563580337</c:v>
                </c:pt>
                <c:pt idx="37">
                  <c:v>11.134932332842027</c:v>
                </c:pt>
                <c:pt idx="38">
                  <c:v>8.9588637277234415</c:v>
                </c:pt>
                <c:pt idx="39">
                  <c:v>-4.5638483183706242</c:v>
                </c:pt>
                <c:pt idx="40">
                  <c:v>12.844700522578057</c:v>
                </c:pt>
                <c:pt idx="41">
                  <c:v>4.6067265174862708</c:v>
                </c:pt>
                <c:pt idx="42">
                  <c:v>-12.024654964491486</c:v>
                </c:pt>
                <c:pt idx="43">
                  <c:v>-1.299745410692746</c:v>
                </c:pt>
                <c:pt idx="44">
                  <c:v>-1.299745410692746</c:v>
                </c:pt>
                <c:pt idx="45">
                  <c:v>2.2752244405735009</c:v>
                </c:pt>
                <c:pt idx="46">
                  <c:v>11.134932332842027</c:v>
                </c:pt>
                <c:pt idx="47">
                  <c:v>-3.9421144311938856</c:v>
                </c:pt>
                <c:pt idx="48">
                  <c:v>7.0936620661932253</c:v>
                </c:pt>
                <c:pt idx="49">
                  <c:v>11.290365804636211</c:v>
                </c:pt>
                <c:pt idx="50">
                  <c:v>0.56545625083746975</c:v>
                </c:pt>
                <c:pt idx="51">
                  <c:v>-0.21171110813345351</c:v>
                </c:pt>
                <c:pt idx="52">
                  <c:v>9.9155835454915769E-2</c:v>
                </c:pt>
                <c:pt idx="53">
                  <c:v>-7.8279512260485014</c:v>
                </c:pt>
                <c:pt idx="54">
                  <c:v>-8.4496851132252395</c:v>
                </c:pt>
                <c:pt idx="55">
                  <c:v>-14.511590513198442</c:v>
                </c:pt>
                <c:pt idx="56">
                  <c:v>-7.2062173388717632</c:v>
                </c:pt>
                <c:pt idx="57">
                  <c:v>-1.299745410692746</c:v>
                </c:pt>
                <c:pt idx="58">
                  <c:v>-28.81146991826342</c:v>
                </c:pt>
                <c:pt idx="59">
                  <c:v>-17.620259949082133</c:v>
                </c:pt>
                <c:pt idx="60">
                  <c:v>-9.5377194157845331</c:v>
                </c:pt>
                <c:pt idx="61">
                  <c:v>0.72088972263165441</c:v>
                </c:pt>
                <c:pt idx="62">
                  <c:v>-26.479967841350661</c:v>
                </c:pt>
                <c:pt idx="63">
                  <c:v>-47.308053061771403</c:v>
                </c:pt>
                <c:pt idx="64">
                  <c:v>-31.298405466970387</c:v>
                </c:pt>
                <c:pt idx="65">
                  <c:v>-21.972397159319303</c:v>
                </c:pt>
                <c:pt idx="66">
                  <c:v>-45.598284872035372</c:v>
                </c:pt>
                <c:pt idx="67">
                  <c:v>-42.334181964357491</c:v>
                </c:pt>
                <c:pt idx="68">
                  <c:v>-49.017821251507435</c:v>
                </c:pt>
                <c:pt idx="69">
                  <c:v>-49.328688195095808</c:v>
                </c:pt>
                <c:pt idx="70">
                  <c:v>-15.288757872169365</c:v>
                </c:pt>
                <c:pt idx="71">
                  <c:v>-25.391933538791367</c:v>
                </c:pt>
                <c:pt idx="72">
                  <c:v>2.4306579123676855</c:v>
                </c:pt>
                <c:pt idx="73">
                  <c:v>-28.034302559292506</c:v>
                </c:pt>
                <c:pt idx="74">
                  <c:v>-38.914645584885434</c:v>
                </c:pt>
                <c:pt idx="75">
                  <c:v>-36.272276564384306</c:v>
                </c:pt>
                <c:pt idx="76">
                  <c:v>-58.032962615570149</c:v>
                </c:pt>
                <c:pt idx="77">
                  <c:v>-28.656036446469248</c:v>
                </c:pt>
                <c:pt idx="78">
                  <c:v>-47.308053061771403</c:v>
                </c:pt>
                <c:pt idx="79">
                  <c:v>-36.89401045156103</c:v>
                </c:pt>
                <c:pt idx="80">
                  <c:v>-32.23100629773549</c:v>
                </c:pt>
                <c:pt idx="81">
                  <c:v>-42.489615436151681</c:v>
                </c:pt>
                <c:pt idx="82">
                  <c:v>-62.695966769395682</c:v>
                </c:pt>
                <c:pt idx="83">
                  <c:v>-41.71244807718076</c:v>
                </c:pt>
                <c:pt idx="84">
                  <c:v>-45.442851400241189</c:v>
                </c:pt>
                <c:pt idx="85">
                  <c:v>-41.090714190004022</c:v>
                </c:pt>
                <c:pt idx="86">
                  <c:v>-54.613426236098086</c:v>
                </c:pt>
                <c:pt idx="87">
                  <c:v>-30.054937692616907</c:v>
                </c:pt>
                <c:pt idx="88">
                  <c:v>-63.939434543749165</c:v>
                </c:pt>
                <c:pt idx="89">
                  <c:v>-54.924293179686458</c:v>
                </c:pt>
                <c:pt idx="90">
                  <c:v>-35.805976149001751</c:v>
                </c:pt>
                <c:pt idx="91">
                  <c:v>-15.13332440037518</c:v>
                </c:pt>
                <c:pt idx="92">
                  <c:v>-24.303899236232073</c:v>
                </c:pt>
                <c:pt idx="93">
                  <c:v>-28.500602974675061</c:v>
                </c:pt>
                <c:pt idx="94">
                  <c:v>-46.3754522310063</c:v>
                </c:pt>
                <c:pt idx="95">
                  <c:v>-33.785341015677339</c:v>
                </c:pt>
                <c:pt idx="96">
                  <c:v>-31.920139354147121</c:v>
                </c:pt>
                <c:pt idx="97">
                  <c:v>-9.0714190004019777</c:v>
                </c:pt>
                <c:pt idx="98">
                  <c:v>-21.350663272142569</c:v>
                </c:pt>
                <c:pt idx="99">
                  <c:v>-18.863727723435613</c:v>
                </c:pt>
                <c:pt idx="100">
                  <c:v>-28.034302559292517</c:v>
                </c:pt>
                <c:pt idx="101">
                  <c:v>-25.081066595202987</c:v>
                </c:pt>
                <c:pt idx="102">
                  <c:v>-15.13332440037518</c:v>
                </c:pt>
                <c:pt idx="103">
                  <c:v>-23.682165349055335</c:v>
                </c:pt>
                <c:pt idx="104">
                  <c:v>-31.142971995176211</c:v>
                </c:pt>
              </c:numCache>
            </c:numRef>
          </c:val>
          <c:extLst>
            <c:ext xmlns:c16="http://schemas.microsoft.com/office/drawing/2014/chart" uri="{C3380CC4-5D6E-409C-BE32-E72D297353CC}">
              <c16:uniqueId val="{00000000-8223-4A39-9DDF-D67A77D3610A}"/>
            </c:ext>
          </c:extLst>
        </c:ser>
        <c:dLbls>
          <c:showLegendKey val="0"/>
          <c:showVal val="0"/>
          <c:showCatName val="0"/>
          <c:showSerName val="0"/>
          <c:showPercent val="0"/>
          <c:showBubbleSize val="0"/>
        </c:dLbls>
        <c:axId val="1082466608"/>
        <c:axId val="1082458408"/>
      </c:areaChart>
      <c:catAx>
        <c:axId val="1082466608"/>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s-ES" sz="1100" b="1" dirty="0" err="1"/>
                  <a:t>Weeks</a:t>
                </a:r>
                <a:endParaRPr lang="es-ES" sz="1100" b="1" dirty="0"/>
              </a:p>
            </c:rich>
          </c:tx>
          <c:layout>
            <c:manualLayout>
              <c:xMode val="edge"/>
              <c:yMode val="edge"/>
              <c:x val="0.51499540682414702"/>
              <c:y val="0.89210859580052493"/>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ca-E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ca-ES"/>
          </a:p>
        </c:txPr>
        <c:crossAx val="1082458408"/>
        <c:crosses val="autoZero"/>
        <c:auto val="1"/>
        <c:lblAlgn val="ctr"/>
        <c:lblOffset val="0"/>
        <c:noMultiLvlLbl val="0"/>
      </c:catAx>
      <c:valAx>
        <c:axId val="1082458408"/>
        <c:scaling>
          <c:orientation val="minMax"/>
          <c:min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s-ES" sz="1100" dirty="0" err="1">
                    <a:solidFill>
                      <a:schemeClr val="tx1"/>
                    </a:solidFill>
                  </a:rPr>
                  <a:t>Weaned</a:t>
                </a:r>
                <a:r>
                  <a:rPr lang="es-ES" sz="1100" baseline="0" dirty="0">
                    <a:solidFill>
                      <a:schemeClr val="tx1"/>
                    </a:solidFill>
                  </a:rPr>
                  <a:t> </a:t>
                </a:r>
                <a:r>
                  <a:rPr lang="es-ES" sz="1100" baseline="0" dirty="0" err="1">
                    <a:solidFill>
                      <a:schemeClr val="tx1"/>
                    </a:solidFill>
                  </a:rPr>
                  <a:t>pigs</a:t>
                </a:r>
                <a:r>
                  <a:rPr lang="es-ES" sz="1100" baseline="0" dirty="0">
                    <a:solidFill>
                      <a:schemeClr val="tx1"/>
                    </a:solidFill>
                  </a:rPr>
                  <a:t> per </a:t>
                </a:r>
                <a:r>
                  <a:rPr lang="es-ES" sz="1100" baseline="0" dirty="0" err="1">
                    <a:solidFill>
                      <a:schemeClr val="tx1"/>
                    </a:solidFill>
                  </a:rPr>
                  <a:t>week</a:t>
                </a:r>
                <a:endParaRPr lang="es-ES" sz="1100" baseline="0" dirty="0">
                  <a:solidFill>
                    <a:schemeClr val="tx1"/>
                  </a:solidFill>
                </a:endParaRPr>
              </a:p>
              <a:p>
                <a:pPr>
                  <a:defRPr sz="1100">
                    <a:solidFill>
                      <a:schemeClr val="tx1"/>
                    </a:solidFill>
                  </a:defRPr>
                </a:pPr>
                <a:r>
                  <a:rPr lang="es-ES" sz="1100" baseline="0" dirty="0">
                    <a:solidFill>
                      <a:schemeClr val="tx1"/>
                    </a:solidFill>
                  </a:rPr>
                  <a:t>% </a:t>
                </a:r>
                <a:r>
                  <a:rPr lang="es-ES" sz="1100" baseline="0" dirty="0" err="1">
                    <a:solidFill>
                      <a:schemeClr val="tx1"/>
                    </a:solidFill>
                  </a:rPr>
                  <a:t>Deviation</a:t>
                </a:r>
                <a:r>
                  <a:rPr lang="es-ES" sz="1100" baseline="0" dirty="0">
                    <a:solidFill>
                      <a:schemeClr val="tx1"/>
                    </a:solidFill>
                  </a:rPr>
                  <a:t> </a:t>
                </a:r>
                <a:r>
                  <a:rPr lang="es-ES" sz="1100" baseline="0" dirty="0" err="1">
                    <a:solidFill>
                      <a:schemeClr val="tx1"/>
                    </a:solidFill>
                  </a:rPr>
                  <a:t>with</a:t>
                </a:r>
                <a:r>
                  <a:rPr lang="es-ES" sz="1100" baseline="0" dirty="0">
                    <a:solidFill>
                      <a:schemeClr val="tx1"/>
                    </a:solidFill>
                  </a:rPr>
                  <a:t> </a:t>
                </a:r>
                <a:r>
                  <a:rPr lang="es-ES" sz="1100" baseline="0" dirty="0" err="1">
                    <a:solidFill>
                      <a:schemeClr val="tx1"/>
                    </a:solidFill>
                  </a:rPr>
                  <a:t>regards</a:t>
                </a:r>
                <a:r>
                  <a:rPr lang="es-ES" sz="1100" baseline="0" dirty="0">
                    <a:solidFill>
                      <a:schemeClr val="tx1"/>
                    </a:solidFill>
                  </a:rPr>
                  <a:t> </a:t>
                </a:r>
                <a:r>
                  <a:rPr lang="es-ES" sz="1100" baseline="0" dirty="0" err="1">
                    <a:solidFill>
                      <a:schemeClr val="tx1"/>
                    </a:solidFill>
                  </a:rPr>
                  <a:t>to</a:t>
                </a:r>
                <a:r>
                  <a:rPr lang="es-ES" sz="1100" baseline="0" dirty="0">
                    <a:solidFill>
                      <a:schemeClr val="tx1"/>
                    </a:solidFill>
                  </a:rPr>
                  <a:t> </a:t>
                </a:r>
              </a:p>
              <a:p>
                <a:pPr>
                  <a:defRPr sz="1100">
                    <a:solidFill>
                      <a:schemeClr val="tx1"/>
                    </a:solidFill>
                  </a:defRPr>
                </a:pPr>
                <a:r>
                  <a:rPr lang="es-ES" sz="1100" baseline="0" dirty="0" err="1">
                    <a:solidFill>
                      <a:schemeClr val="tx1"/>
                    </a:solidFill>
                  </a:rPr>
                  <a:t>the</a:t>
                </a:r>
                <a:r>
                  <a:rPr lang="es-ES" sz="1100" baseline="0" dirty="0">
                    <a:solidFill>
                      <a:schemeClr val="tx1"/>
                    </a:solidFill>
                  </a:rPr>
                  <a:t> </a:t>
                </a:r>
                <a:r>
                  <a:rPr lang="es-ES" sz="1100" baseline="0" dirty="0" err="1">
                    <a:solidFill>
                      <a:schemeClr val="tx1"/>
                    </a:solidFill>
                  </a:rPr>
                  <a:t>expected</a:t>
                </a:r>
                <a:r>
                  <a:rPr lang="es-ES" sz="1100" baseline="0" dirty="0">
                    <a:solidFill>
                      <a:schemeClr val="tx1"/>
                    </a:solidFill>
                  </a:rPr>
                  <a:t> </a:t>
                </a:r>
                <a:r>
                  <a:rPr lang="es-ES" sz="1100" baseline="0" dirty="0" err="1">
                    <a:solidFill>
                      <a:schemeClr val="tx1"/>
                    </a:solidFill>
                  </a:rPr>
                  <a:t>values</a:t>
                </a:r>
                <a:endParaRPr lang="es-ES" sz="1100" dirty="0">
                  <a:solidFill>
                    <a:schemeClr val="tx1"/>
                  </a:solidFill>
                </a:endParaRPr>
              </a:p>
            </c:rich>
          </c:tx>
          <c:layout>
            <c:manualLayout>
              <c:xMode val="edge"/>
              <c:yMode val="edge"/>
              <c:x val="3.0555555555555555E-2"/>
              <c:y val="0.23102099737532808"/>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ca-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ca-ES"/>
          </a:p>
        </c:txPr>
        <c:crossAx val="10824666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a-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dirty="0"/>
              <a:t>Breeding farm 1</a:t>
            </a:r>
          </a:p>
        </c:rich>
      </c:tx>
      <c:layout>
        <c:manualLayout>
          <c:xMode val="edge"/>
          <c:yMode val="edge"/>
          <c:x val="0.42038338711631013"/>
          <c:y val="2.4999905156813725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ca-ES"/>
        </a:p>
      </c:txPr>
    </c:title>
    <c:autoTitleDeleted val="0"/>
    <c:plotArea>
      <c:layout>
        <c:manualLayout>
          <c:layoutTarget val="inner"/>
          <c:xMode val="edge"/>
          <c:yMode val="edge"/>
          <c:x val="0.2553737342966696"/>
          <c:y val="2.7979330708661418E-2"/>
          <c:w val="0.72780540783957937"/>
          <c:h val="0.6715485564304462"/>
        </c:manualLayout>
      </c:layout>
      <c:areaChart>
        <c:grouping val="standard"/>
        <c:varyColors val="0"/>
        <c:ser>
          <c:idx val="0"/>
          <c:order val="0"/>
          <c:tx>
            <c:strRef>
              <c:f>Hoja1!$B$1</c:f>
              <c:strCache>
                <c:ptCount val="1"/>
                <c:pt idx="0">
                  <c:v>Farm 1</c:v>
                </c:pt>
              </c:strCache>
            </c:strRef>
          </c:tx>
          <c:spPr>
            <a:solidFill>
              <a:schemeClr val="tx1"/>
            </a:solidFill>
            <a:ln>
              <a:solidFill>
                <a:schemeClr val="tx1"/>
              </a:solidFill>
            </a:ln>
            <a:effectLst/>
          </c:spPr>
          <c:cat>
            <c:numRef>
              <c:f>Hoja1!$A$2:$A$106</c:f>
              <c:numCache>
                <c:formatCode>General</c:formatCode>
                <c:ptCount val="10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numCache>
            </c:numRef>
          </c:cat>
          <c:val>
            <c:numRef>
              <c:f>Hoja1!$B$2:$B$106</c:f>
              <c:numCache>
                <c:formatCode>General</c:formatCode>
                <c:ptCount val="105"/>
                <c:pt idx="0">
                  <c:v>-2.8783902012248497</c:v>
                </c:pt>
                <c:pt idx="1">
                  <c:v>-18.792650918635172</c:v>
                </c:pt>
                <c:pt idx="2">
                  <c:v>20.621172353455812</c:v>
                </c:pt>
                <c:pt idx="3">
                  <c:v>2.7734033245844238</c:v>
                </c:pt>
                <c:pt idx="4">
                  <c:v>-2.1347331583552256</c:v>
                </c:pt>
                <c:pt idx="5">
                  <c:v>-1.5398075240595124</c:v>
                </c:pt>
                <c:pt idx="6">
                  <c:v>2.1784776902887106</c:v>
                </c:pt>
                <c:pt idx="7">
                  <c:v>0.69116360454942838</c:v>
                </c:pt>
                <c:pt idx="8">
                  <c:v>11.548556430446192</c:v>
                </c:pt>
                <c:pt idx="9">
                  <c:v>2.3272090988626393</c:v>
                </c:pt>
                <c:pt idx="10">
                  <c:v>-4.6631671041119889</c:v>
                </c:pt>
                <c:pt idx="11">
                  <c:v>-5.8530183727034144</c:v>
                </c:pt>
                <c:pt idx="12">
                  <c:v>-3.3245844269466347</c:v>
                </c:pt>
                <c:pt idx="13">
                  <c:v>-3.3245844269466347</c:v>
                </c:pt>
                <c:pt idx="14">
                  <c:v>8.7226596675415706</c:v>
                </c:pt>
                <c:pt idx="15">
                  <c:v>0.54243219597550008</c:v>
                </c:pt>
                <c:pt idx="16">
                  <c:v>-6.8941382327209126</c:v>
                </c:pt>
                <c:pt idx="17">
                  <c:v>-1.5398075240594955</c:v>
                </c:pt>
                <c:pt idx="18">
                  <c:v>-3.0271216097987783</c:v>
                </c:pt>
                <c:pt idx="19">
                  <c:v>0.83989501312335657</c:v>
                </c:pt>
                <c:pt idx="20">
                  <c:v>-5.1093613298337743</c:v>
                </c:pt>
                <c:pt idx="21">
                  <c:v>-5.8530183727034144</c:v>
                </c:pt>
                <c:pt idx="22">
                  <c:v>-3.1758530183727061</c:v>
                </c:pt>
                <c:pt idx="23">
                  <c:v>9.1688538932633392</c:v>
                </c:pt>
                <c:pt idx="24">
                  <c:v>5.5993000874890608</c:v>
                </c:pt>
                <c:pt idx="25">
                  <c:v>16.605424321959752</c:v>
                </c:pt>
                <c:pt idx="26">
                  <c:v>-3.4733158355205629</c:v>
                </c:pt>
                <c:pt idx="27">
                  <c:v>14.374453193350828</c:v>
                </c:pt>
                <c:pt idx="28">
                  <c:v>5.0043744531933481</c:v>
                </c:pt>
                <c:pt idx="29">
                  <c:v>-0.79615048118985432</c:v>
                </c:pt>
                <c:pt idx="30">
                  <c:v>-9.1251093613298355</c:v>
                </c:pt>
                <c:pt idx="31">
                  <c:v>-8.8276465441819809</c:v>
                </c:pt>
                <c:pt idx="32">
                  <c:v>6.0454943132108454</c:v>
                </c:pt>
                <c:pt idx="33">
                  <c:v>1.4348206474190697</c:v>
                </c:pt>
                <c:pt idx="34">
                  <c:v>-15.074365704286965</c:v>
                </c:pt>
                <c:pt idx="35">
                  <c:v>32.519685039370074</c:v>
                </c:pt>
                <c:pt idx="36">
                  <c:v>-13.1408573928259</c:v>
                </c:pt>
                <c:pt idx="37">
                  <c:v>-8.2327209098862664</c:v>
                </c:pt>
                <c:pt idx="38">
                  <c:v>-50.918635170603679</c:v>
                </c:pt>
                <c:pt idx="39">
                  <c:v>-73.228346456692918</c:v>
                </c:pt>
                <c:pt idx="40">
                  <c:v>-85.573053368328956</c:v>
                </c:pt>
                <c:pt idx="41">
                  <c:v>-92.265966754155727</c:v>
                </c:pt>
                <c:pt idx="42">
                  <c:v>-89.142607174103233</c:v>
                </c:pt>
                <c:pt idx="43">
                  <c:v>-48.538932633420821</c:v>
                </c:pt>
                <c:pt idx="44">
                  <c:v>-60.13998250218723</c:v>
                </c:pt>
                <c:pt idx="45">
                  <c:v>-41.102362204724415</c:v>
                </c:pt>
                <c:pt idx="46">
                  <c:v>-62.222222222222221</c:v>
                </c:pt>
                <c:pt idx="47">
                  <c:v>-53.59580052493439</c:v>
                </c:pt>
                <c:pt idx="48">
                  <c:v>-51.216097987751532</c:v>
                </c:pt>
                <c:pt idx="49">
                  <c:v>-49.28258967629047</c:v>
                </c:pt>
                <c:pt idx="50">
                  <c:v>-36.491688538932635</c:v>
                </c:pt>
                <c:pt idx="51">
                  <c:v>-65.196850393700785</c:v>
                </c:pt>
                <c:pt idx="52">
                  <c:v>-61.032370953630796</c:v>
                </c:pt>
                <c:pt idx="53">
                  <c:v>-53.00087489063867</c:v>
                </c:pt>
                <c:pt idx="54">
                  <c:v>-56.124234470691171</c:v>
                </c:pt>
                <c:pt idx="55">
                  <c:v>-73.525809273840764</c:v>
                </c:pt>
                <c:pt idx="56">
                  <c:v>-73.377077865266841</c:v>
                </c:pt>
                <c:pt idx="57">
                  <c:v>-18.792650918635172</c:v>
                </c:pt>
                <c:pt idx="58">
                  <c:v>18.836395450568673</c:v>
                </c:pt>
                <c:pt idx="59">
                  <c:v>-12.397200349956258</c:v>
                </c:pt>
                <c:pt idx="60">
                  <c:v>10.656167979002621</c:v>
                </c:pt>
                <c:pt idx="61">
                  <c:v>-0.79615048118985432</c:v>
                </c:pt>
                <c:pt idx="62">
                  <c:v>-13.735783027121611</c:v>
                </c:pt>
                <c:pt idx="63">
                  <c:v>-9.7200349956255501</c:v>
                </c:pt>
                <c:pt idx="64">
                  <c:v>-12.843394575678044</c:v>
                </c:pt>
                <c:pt idx="65">
                  <c:v>-5.5555555555555589</c:v>
                </c:pt>
                <c:pt idx="66">
                  <c:v>-13.289588801399827</c:v>
                </c:pt>
                <c:pt idx="67">
                  <c:v>-22.659667541557308</c:v>
                </c:pt>
                <c:pt idx="68">
                  <c:v>-14.776902887139109</c:v>
                </c:pt>
                <c:pt idx="69">
                  <c:v>1.7322834645669261</c:v>
                </c:pt>
                <c:pt idx="70">
                  <c:v>-14.033245844269468</c:v>
                </c:pt>
                <c:pt idx="71">
                  <c:v>-21.469816272965879</c:v>
                </c:pt>
                <c:pt idx="72">
                  <c:v>-16.859142607174103</c:v>
                </c:pt>
                <c:pt idx="73">
                  <c:v>-9.8687664041994783</c:v>
                </c:pt>
                <c:pt idx="74">
                  <c:v>-10.314960629921263</c:v>
                </c:pt>
                <c:pt idx="75">
                  <c:v>-43.779527559055119</c:v>
                </c:pt>
                <c:pt idx="76">
                  <c:v>-11.058617672790904</c:v>
                </c:pt>
                <c:pt idx="77">
                  <c:v>6.6404199475065582</c:v>
                </c:pt>
                <c:pt idx="78">
                  <c:v>9.6150481189851238</c:v>
                </c:pt>
                <c:pt idx="79">
                  <c:v>5.1531058617672754</c:v>
                </c:pt>
                <c:pt idx="80">
                  <c:v>33.263342082239717</c:v>
                </c:pt>
                <c:pt idx="81">
                  <c:v>-1.5398075240594955</c:v>
                </c:pt>
                <c:pt idx="82">
                  <c:v>18.687664041994747</c:v>
                </c:pt>
                <c:pt idx="83">
                  <c:v>40.5511811023622</c:v>
                </c:pt>
                <c:pt idx="84">
                  <c:v>17.944006999125108</c:v>
                </c:pt>
                <c:pt idx="85">
                  <c:v>19.28258967629046</c:v>
                </c:pt>
                <c:pt idx="86">
                  <c:v>-5.5555555555555589</c:v>
                </c:pt>
                <c:pt idx="87">
                  <c:v>-11.951006124234473</c:v>
                </c:pt>
                <c:pt idx="88">
                  <c:v>4.7069116360454908</c:v>
                </c:pt>
                <c:pt idx="89">
                  <c:v>13.630796150481187</c:v>
                </c:pt>
                <c:pt idx="90">
                  <c:v>-18.197725284339462</c:v>
                </c:pt>
                <c:pt idx="91">
                  <c:v>-12.694663167104114</c:v>
                </c:pt>
                <c:pt idx="92">
                  <c:v>-20.279965004374457</c:v>
                </c:pt>
                <c:pt idx="93">
                  <c:v>5.5993000874890608</c:v>
                </c:pt>
                <c:pt idx="94">
                  <c:v>-2.8783902012248497</c:v>
                </c:pt>
                <c:pt idx="95">
                  <c:v>-36.491688538932635</c:v>
                </c:pt>
                <c:pt idx="96">
                  <c:v>-6.2992125984251999</c:v>
                </c:pt>
                <c:pt idx="97">
                  <c:v>2.0297462817147829</c:v>
                </c:pt>
                <c:pt idx="98">
                  <c:v>1.4348206474190697</c:v>
                </c:pt>
                <c:pt idx="99">
                  <c:v>-5.1093613298337743</c:v>
                </c:pt>
                <c:pt idx="100">
                  <c:v>7.9790026246719128</c:v>
                </c:pt>
                <c:pt idx="101">
                  <c:v>4.7069116360454908</c:v>
                </c:pt>
                <c:pt idx="102">
                  <c:v>8.8713910761154828</c:v>
                </c:pt>
                <c:pt idx="103">
                  <c:v>21.811023622047241</c:v>
                </c:pt>
                <c:pt idx="104">
                  <c:v>7.6815398075240555</c:v>
                </c:pt>
              </c:numCache>
            </c:numRef>
          </c:val>
          <c:extLst>
            <c:ext xmlns:c16="http://schemas.microsoft.com/office/drawing/2014/chart" uri="{C3380CC4-5D6E-409C-BE32-E72D297353CC}">
              <c16:uniqueId val="{00000000-E3B2-4531-9FEF-2712C806D326}"/>
            </c:ext>
          </c:extLst>
        </c:ser>
        <c:dLbls>
          <c:showLegendKey val="0"/>
          <c:showVal val="0"/>
          <c:showCatName val="0"/>
          <c:showSerName val="0"/>
          <c:showPercent val="0"/>
          <c:showBubbleSize val="0"/>
        </c:dLbls>
        <c:axId val="1082466608"/>
        <c:axId val="1082458408"/>
      </c:areaChart>
      <c:catAx>
        <c:axId val="1082466608"/>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s-ES" sz="1100" b="1" dirty="0" err="1"/>
                  <a:t>Weeks</a:t>
                </a:r>
                <a:endParaRPr lang="es-ES" sz="1100" b="1" dirty="0"/>
              </a:p>
            </c:rich>
          </c:tx>
          <c:layout>
            <c:manualLayout>
              <c:xMode val="edge"/>
              <c:yMode val="edge"/>
              <c:x val="0.51499540682414702"/>
              <c:y val="0.89210859580052493"/>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ca-E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ca-ES"/>
          </a:p>
        </c:txPr>
        <c:crossAx val="1082458408"/>
        <c:crosses val="autoZero"/>
        <c:auto val="1"/>
        <c:lblAlgn val="ctr"/>
        <c:lblOffset val="0"/>
        <c:noMultiLvlLbl val="0"/>
      </c:catAx>
      <c:valAx>
        <c:axId val="1082458408"/>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s-ES" sz="1100" dirty="0" err="1">
                    <a:solidFill>
                      <a:schemeClr val="tx1"/>
                    </a:solidFill>
                  </a:rPr>
                  <a:t>Weaned</a:t>
                </a:r>
                <a:r>
                  <a:rPr lang="es-ES" sz="1100" baseline="0" dirty="0">
                    <a:solidFill>
                      <a:schemeClr val="tx1"/>
                    </a:solidFill>
                  </a:rPr>
                  <a:t> </a:t>
                </a:r>
                <a:r>
                  <a:rPr lang="es-ES" sz="1100" baseline="0" dirty="0" err="1">
                    <a:solidFill>
                      <a:schemeClr val="tx1"/>
                    </a:solidFill>
                  </a:rPr>
                  <a:t>pigs</a:t>
                </a:r>
                <a:r>
                  <a:rPr lang="es-ES" sz="1100" baseline="0" dirty="0">
                    <a:solidFill>
                      <a:schemeClr val="tx1"/>
                    </a:solidFill>
                  </a:rPr>
                  <a:t> per </a:t>
                </a:r>
                <a:r>
                  <a:rPr lang="es-ES" sz="1100" baseline="0" dirty="0" err="1">
                    <a:solidFill>
                      <a:schemeClr val="tx1"/>
                    </a:solidFill>
                  </a:rPr>
                  <a:t>week</a:t>
                </a:r>
                <a:endParaRPr lang="es-ES" sz="1100" baseline="0" dirty="0">
                  <a:solidFill>
                    <a:schemeClr val="tx1"/>
                  </a:solidFill>
                </a:endParaRPr>
              </a:p>
              <a:p>
                <a:pPr>
                  <a:defRPr sz="1100">
                    <a:solidFill>
                      <a:schemeClr val="tx1"/>
                    </a:solidFill>
                  </a:defRPr>
                </a:pPr>
                <a:r>
                  <a:rPr lang="es-ES" sz="1100" baseline="0" dirty="0">
                    <a:solidFill>
                      <a:schemeClr val="tx1"/>
                    </a:solidFill>
                  </a:rPr>
                  <a:t>% </a:t>
                </a:r>
                <a:r>
                  <a:rPr lang="es-ES" sz="1100" baseline="0" dirty="0" err="1">
                    <a:solidFill>
                      <a:schemeClr val="tx1"/>
                    </a:solidFill>
                  </a:rPr>
                  <a:t>Deviation</a:t>
                </a:r>
                <a:r>
                  <a:rPr lang="es-ES" sz="1100" baseline="0" dirty="0">
                    <a:solidFill>
                      <a:schemeClr val="tx1"/>
                    </a:solidFill>
                  </a:rPr>
                  <a:t> </a:t>
                </a:r>
                <a:r>
                  <a:rPr lang="es-ES" sz="1100" baseline="0" dirty="0" err="1">
                    <a:solidFill>
                      <a:schemeClr val="tx1"/>
                    </a:solidFill>
                  </a:rPr>
                  <a:t>with</a:t>
                </a:r>
                <a:r>
                  <a:rPr lang="es-ES" sz="1100" baseline="0" dirty="0">
                    <a:solidFill>
                      <a:schemeClr val="tx1"/>
                    </a:solidFill>
                  </a:rPr>
                  <a:t> </a:t>
                </a:r>
                <a:r>
                  <a:rPr lang="es-ES" sz="1100" baseline="0" dirty="0" err="1">
                    <a:solidFill>
                      <a:schemeClr val="tx1"/>
                    </a:solidFill>
                  </a:rPr>
                  <a:t>regards</a:t>
                </a:r>
                <a:r>
                  <a:rPr lang="es-ES" sz="1100" baseline="0" dirty="0">
                    <a:solidFill>
                      <a:schemeClr val="tx1"/>
                    </a:solidFill>
                  </a:rPr>
                  <a:t> </a:t>
                </a:r>
                <a:r>
                  <a:rPr lang="es-ES" sz="1100" baseline="0" dirty="0" err="1">
                    <a:solidFill>
                      <a:schemeClr val="tx1"/>
                    </a:solidFill>
                  </a:rPr>
                  <a:t>to</a:t>
                </a:r>
                <a:r>
                  <a:rPr lang="es-ES" sz="1100" baseline="0" dirty="0">
                    <a:solidFill>
                      <a:schemeClr val="tx1"/>
                    </a:solidFill>
                  </a:rPr>
                  <a:t> </a:t>
                </a:r>
              </a:p>
              <a:p>
                <a:pPr>
                  <a:defRPr sz="1100">
                    <a:solidFill>
                      <a:schemeClr val="tx1"/>
                    </a:solidFill>
                  </a:defRPr>
                </a:pPr>
                <a:r>
                  <a:rPr lang="es-ES" sz="1100" baseline="0" dirty="0" err="1">
                    <a:solidFill>
                      <a:schemeClr val="tx1"/>
                    </a:solidFill>
                  </a:rPr>
                  <a:t>the</a:t>
                </a:r>
                <a:r>
                  <a:rPr lang="es-ES" sz="1100" baseline="0" dirty="0">
                    <a:solidFill>
                      <a:schemeClr val="tx1"/>
                    </a:solidFill>
                  </a:rPr>
                  <a:t> </a:t>
                </a:r>
                <a:r>
                  <a:rPr lang="es-ES" sz="1100" baseline="0" dirty="0" err="1">
                    <a:solidFill>
                      <a:schemeClr val="tx1"/>
                    </a:solidFill>
                  </a:rPr>
                  <a:t>expected</a:t>
                </a:r>
                <a:r>
                  <a:rPr lang="es-ES" sz="1100" baseline="0" dirty="0">
                    <a:solidFill>
                      <a:schemeClr val="tx1"/>
                    </a:solidFill>
                  </a:rPr>
                  <a:t> </a:t>
                </a:r>
                <a:r>
                  <a:rPr lang="es-ES" sz="1100" baseline="0" dirty="0" err="1">
                    <a:solidFill>
                      <a:schemeClr val="tx1"/>
                    </a:solidFill>
                  </a:rPr>
                  <a:t>values</a:t>
                </a:r>
                <a:endParaRPr lang="es-ES" sz="1100" dirty="0">
                  <a:solidFill>
                    <a:schemeClr val="tx1"/>
                  </a:solidFill>
                </a:endParaRPr>
              </a:p>
            </c:rich>
          </c:tx>
          <c:layout>
            <c:manualLayout>
              <c:xMode val="edge"/>
              <c:yMode val="edge"/>
              <c:x val="3.0555555555555555E-2"/>
              <c:y val="0.23102099737532808"/>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ca-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ca-ES"/>
          </a:p>
        </c:txPr>
        <c:crossAx val="10824666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a-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dirty="0"/>
              <a:t>Breeding farm 3</a:t>
            </a:r>
          </a:p>
        </c:rich>
      </c:tx>
      <c:layout>
        <c:manualLayout>
          <c:xMode val="edge"/>
          <c:yMode val="edge"/>
          <c:x val="0.41725678040244962"/>
          <c:y val="2.500000000000000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ca-ES"/>
        </a:p>
      </c:txPr>
    </c:title>
    <c:autoTitleDeleted val="0"/>
    <c:plotArea>
      <c:layout/>
      <c:areaChart>
        <c:grouping val="standard"/>
        <c:varyColors val="0"/>
        <c:ser>
          <c:idx val="0"/>
          <c:order val="0"/>
          <c:tx>
            <c:strRef>
              <c:f>Hoja1!$B$1</c:f>
              <c:strCache>
                <c:ptCount val="1"/>
                <c:pt idx="0">
                  <c:v>Farm 1</c:v>
                </c:pt>
              </c:strCache>
            </c:strRef>
          </c:tx>
          <c:spPr>
            <a:solidFill>
              <a:schemeClr val="tx1"/>
            </a:solidFill>
            <a:ln>
              <a:solidFill>
                <a:schemeClr val="tx1"/>
              </a:solidFill>
            </a:ln>
            <a:effectLst/>
          </c:spPr>
          <c:cat>
            <c:numRef>
              <c:f>Hoja1!$A$2:$A$107</c:f>
              <c:numCache>
                <c:formatCode>General</c:formatCode>
                <c:ptCount val="10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numCache>
            </c:numRef>
          </c:cat>
          <c:val>
            <c:numRef>
              <c:f>Hoja1!$B$2:$B$107</c:f>
              <c:numCache>
                <c:formatCode>General</c:formatCode>
                <c:ptCount val="106"/>
                <c:pt idx="0">
                  <c:v>-15.583608594695361</c:v>
                </c:pt>
                <c:pt idx="1">
                  <c:v>-4.6342021781077314</c:v>
                </c:pt>
                <c:pt idx="2">
                  <c:v>13.202734081172117</c:v>
                </c:pt>
                <c:pt idx="3">
                  <c:v>17.971023972266732</c:v>
                </c:pt>
                <c:pt idx="4">
                  <c:v>-35.186578146973204</c:v>
                </c:pt>
                <c:pt idx="5">
                  <c:v>1.1937076887856848</c:v>
                </c:pt>
                <c:pt idx="6">
                  <c:v>-9.2258887399025458</c:v>
                </c:pt>
                <c:pt idx="7">
                  <c:v>-19.292278509991174</c:v>
                </c:pt>
                <c:pt idx="8">
                  <c:v>-15.936815253294965</c:v>
                </c:pt>
                <c:pt idx="9">
                  <c:v>1.0171043594858844</c:v>
                </c:pt>
                <c:pt idx="10">
                  <c:v>21.149883899663141</c:v>
                </c:pt>
                <c:pt idx="11">
                  <c:v>5.9619975798802978</c:v>
                </c:pt>
                <c:pt idx="12">
                  <c:v>11.083494129574513</c:v>
                </c:pt>
                <c:pt idx="13">
                  <c:v>-1.9851522386107239</c:v>
                </c:pt>
                <c:pt idx="14">
                  <c:v>-16.996435229093766</c:v>
                </c:pt>
                <c:pt idx="15">
                  <c:v>-8.8726820813029441</c:v>
                </c:pt>
                <c:pt idx="16">
                  <c:v>0.6638977008862833</c:v>
                </c:pt>
                <c:pt idx="17">
                  <c:v>2.253327664584488</c:v>
                </c:pt>
                <c:pt idx="18">
                  <c:v>-4.6342021781077314</c:v>
                </c:pt>
                <c:pt idx="19">
                  <c:v>-27.592634987081798</c:v>
                </c:pt>
                <c:pt idx="20">
                  <c:v>2.253327664584488</c:v>
                </c:pt>
                <c:pt idx="21">
                  <c:v>11.436700788174113</c:v>
                </c:pt>
                <c:pt idx="22">
                  <c:v>-6.0470288125061353</c:v>
                </c:pt>
                <c:pt idx="23">
                  <c:v>11.613304117473914</c:v>
                </c:pt>
                <c:pt idx="24">
                  <c:v>26.801190437256778</c:v>
                </c:pt>
                <c:pt idx="25">
                  <c:v>14.792164044870324</c:v>
                </c:pt>
                <c:pt idx="26">
                  <c:v>17.264610655067532</c:v>
                </c:pt>
                <c:pt idx="27">
                  <c:v>16.73480066716813</c:v>
                </c:pt>
                <c:pt idx="28">
                  <c:v>10.730287470974911</c:v>
                </c:pt>
                <c:pt idx="29">
                  <c:v>3.8427576282826919</c:v>
                </c:pt>
                <c:pt idx="30">
                  <c:v>12.496320763972916</c:v>
                </c:pt>
                <c:pt idx="31">
                  <c:v>14.792164044870324</c:v>
                </c:pt>
                <c:pt idx="32">
                  <c:v>11.260097458874313</c:v>
                </c:pt>
                <c:pt idx="33">
                  <c:v>-10.462112045001138</c:v>
                </c:pt>
                <c:pt idx="34">
                  <c:v>-2.5149622265101259</c:v>
                </c:pt>
                <c:pt idx="35">
                  <c:v>-3.751185531608729</c:v>
                </c:pt>
                <c:pt idx="36">
                  <c:v>1.1937076887856848</c:v>
                </c:pt>
                <c:pt idx="37">
                  <c:v>-9.4024920692023457</c:v>
                </c:pt>
                <c:pt idx="38">
                  <c:v>-15.760211923995163</c:v>
                </c:pt>
                <c:pt idx="39">
                  <c:v>-6.576838800405536</c:v>
                </c:pt>
                <c:pt idx="40">
                  <c:v>-0.92553226281192114</c:v>
                </c:pt>
                <c:pt idx="41">
                  <c:v>1.5469143473852858</c:v>
                </c:pt>
                <c:pt idx="42">
                  <c:v>7.3748242142787026</c:v>
                </c:pt>
                <c:pt idx="43">
                  <c:v>10.20047748307551</c:v>
                </c:pt>
                <c:pt idx="44">
                  <c:v>-10.108905386401556</c:v>
                </c:pt>
                <c:pt idx="45">
                  <c:v>8.4344441900775067</c:v>
                </c:pt>
                <c:pt idx="46">
                  <c:v>2.6065343231840887</c:v>
                </c:pt>
                <c:pt idx="47">
                  <c:v>-16.643228570494166</c:v>
                </c:pt>
                <c:pt idx="48">
                  <c:v>-17.879451875592778</c:v>
                </c:pt>
                <c:pt idx="49">
                  <c:v>-1.1021355921117215</c:v>
                </c:pt>
                <c:pt idx="50">
                  <c:v>-4.4575988488079314</c:v>
                </c:pt>
                <c:pt idx="51">
                  <c:v>-6.2236321418059362</c:v>
                </c:pt>
                <c:pt idx="52">
                  <c:v>5.9619975798802978</c:v>
                </c:pt>
                <c:pt idx="53">
                  <c:v>5.9619975798802978</c:v>
                </c:pt>
                <c:pt idx="54">
                  <c:v>-17.702848546292969</c:v>
                </c:pt>
                <c:pt idx="55">
                  <c:v>-12.051542008699352</c:v>
                </c:pt>
                <c:pt idx="56">
                  <c:v>-10.815318703600758</c:v>
                </c:pt>
                <c:pt idx="57">
                  <c:v>-8.5194754227033425</c:v>
                </c:pt>
                <c:pt idx="58">
                  <c:v>4.5491709454818947</c:v>
                </c:pt>
                <c:pt idx="59">
                  <c:v>11.613304117473914</c:v>
                </c:pt>
                <c:pt idx="60">
                  <c:v>-9.2258887399025458</c:v>
                </c:pt>
                <c:pt idx="61">
                  <c:v>-9.9323020571017473</c:v>
                </c:pt>
                <c:pt idx="62">
                  <c:v>21.503090558262741</c:v>
                </c:pt>
                <c:pt idx="63">
                  <c:v>8.0812375314778855</c:v>
                </c:pt>
                <c:pt idx="64">
                  <c:v>19.207247277365337</c:v>
                </c:pt>
                <c:pt idx="65">
                  <c:v>9.6706674951761098</c:v>
                </c:pt>
                <c:pt idx="66">
                  <c:v>-9.7556987278019349</c:v>
                </c:pt>
                <c:pt idx="67">
                  <c:v>5.608790921280697</c:v>
                </c:pt>
                <c:pt idx="68">
                  <c:v>0.48729437158648287</c:v>
                </c:pt>
                <c:pt idx="69">
                  <c:v>-4.2809955195081306</c:v>
                </c:pt>
                <c:pt idx="70">
                  <c:v>10.377080812375311</c:v>
                </c:pt>
                <c:pt idx="71">
                  <c:v>-13.464368643097766</c:v>
                </c:pt>
                <c:pt idx="72">
                  <c:v>9.1408575072767082</c:v>
                </c:pt>
                <c:pt idx="73">
                  <c:v>2.0767243352846876</c:v>
                </c:pt>
                <c:pt idx="74">
                  <c:v>-15.053798606795951</c:v>
                </c:pt>
                <c:pt idx="75">
                  <c:v>-71.74346731203191</c:v>
                </c:pt>
                <c:pt idx="76">
                  <c:v>-65.209144127939297</c:v>
                </c:pt>
                <c:pt idx="77">
                  <c:v>-51.257481113255068</c:v>
                </c:pt>
                <c:pt idx="78">
                  <c:v>-49.314844490957256</c:v>
                </c:pt>
                <c:pt idx="79">
                  <c:v>-29.535271609379603</c:v>
                </c:pt>
                <c:pt idx="80">
                  <c:v>-19.822088497890576</c:v>
                </c:pt>
                <c:pt idx="81">
                  <c:v>-26.356411681983193</c:v>
                </c:pt>
                <c:pt idx="82">
                  <c:v>-16.290021911894563</c:v>
                </c:pt>
                <c:pt idx="83">
                  <c:v>-26.00320502338359</c:v>
                </c:pt>
                <c:pt idx="84">
                  <c:v>-30.241684926578806</c:v>
                </c:pt>
                <c:pt idx="85">
                  <c:v>-5.164012166007133</c:v>
                </c:pt>
                <c:pt idx="86">
                  <c:v>-4.2809955195081306</c:v>
                </c:pt>
                <c:pt idx="87">
                  <c:v>-15.936815253294965</c:v>
                </c:pt>
                <c:pt idx="88">
                  <c:v>-32.89073486607581</c:v>
                </c:pt>
                <c:pt idx="89">
                  <c:v>-23.530758413186383</c:v>
                </c:pt>
                <c:pt idx="90">
                  <c:v>-14.70059194819636</c:v>
                </c:pt>
                <c:pt idx="91">
                  <c:v>-24.590378388985187</c:v>
                </c:pt>
                <c:pt idx="92">
                  <c:v>-41.191091343166434</c:v>
                </c:pt>
                <c:pt idx="93">
                  <c:v>-30.065081597279004</c:v>
                </c:pt>
                <c:pt idx="94">
                  <c:v>-48.785034503057858</c:v>
                </c:pt>
                <c:pt idx="95">
                  <c:v>-28.299048304281012</c:v>
                </c:pt>
                <c:pt idx="96">
                  <c:v>-25.120188376884588</c:v>
                </c:pt>
                <c:pt idx="97">
                  <c:v>-11.16852536220035</c:v>
                </c:pt>
                <c:pt idx="98">
                  <c:v>-11.16852536220035</c:v>
                </c:pt>
                <c:pt idx="99">
                  <c:v>-20.881708473689379</c:v>
                </c:pt>
                <c:pt idx="100">
                  <c:v>-10.108905386401547</c:v>
                </c:pt>
                <c:pt idx="101">
                  <c:v>-14.70059194819636</c:v>
                </c:pt>
                <c:pt idx="102">
                  <c:v>-0.39572227491251966</c:v>
                </c:pt>
                <c:pt idx="103">
                  <c:v>-13.287765313797955</c:v>
                </c:pt>
                <c:pt idx="104">
                  <c:v>-13.464368643097757</c:v>
                </c:pt>
                <c:pt idx="105">
                  <c:v>-33.420544853975215</c:v>
                </c:pt>
              </c:numCache>
            </c:numRef>
          </c:val>
          <c:extLst>
            <c:ext xmlns:c16="http://schemas.microsoft.com/office/drawing/2014/chart" uri="{C3380CC4-5D6E-409C-BE32-E72D297353CC}">
              <c16:uniqueId val="{00000000-7D57-4088-94EF-69B16BA6547A}"/>
            </c:ext>
          </c:extLst>
        </c:ser>
        <c:dLbls>
          <c:showLegendKey val="0"/>
          <c:showVal val="0"/>
          <c:showCatName val="0"/>
          <c:showSerName val="0"/>
          <c:showPercent val="0"/>
          <c:showBubbleSize val="0"/>
        </c:dLbls>
        <c:axId val="1082466608"/>
        <c:axId val="1082458408"/>
      </c:areaChart>
      <c:catAx>
        <c:axId val="1082466608"/>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s-ES" sz="1100" b="1" dirty="0" err="1"/>
                  <a:t>Weeks</a:t>
                </a:r>
                <a:endParaRPr lang="es-ES" sz="1100" b="1" dirty="0"/>
              </a:p>
            </c:rich>
          </c:tx>
          <c:layout>
            <c:manualLayout>
              <c:xMode val="edge"/>
              <c:yMode val="edge"/>
              <c:x val="0.51499540682414702"/>
              <c:y val="0.89210859580052493"/>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ca-ES"/>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ca-ES"/>
          </a:p>
        </c:txPr>
        <c:crossAx val="1082458408"/>
        <c:crosses val="autoZero"/>
        <c:auto val="1"/>
        <c:lblAlgn val="ctr"/>
        <c:lblOffset val="0"/>
        <c:noMultiLvlLbl val="0"/>
      </c:catAx>
      <c:valAx>
        <c:axId val="1082458408"/>
        <c:scaling>
          <c:orientation val="minMax"/>
          <c:min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s-ES" sz="1100" dirty="0" err="1">
                    <a:solidFill>
                      <a:schemeClr val="tx1"/>
                    </a:solidFill>
                  </a:rPr>
                  <a:t>Weaned</a:t>
                </a:r>
                <a:r>
                  <a:rPr lang="es-ES" sz="1100" baseline="0" dirty="0">
                    <a:solidFill>
                      <a:schemeClr val="tx1"/>
                    </a:solidFill>
                  </a:rPr>
                  <a:t> </a:t>
                </a:r>
                <a:r>
                  <a:rPr lang="es-ES" sz="1100" baseline="0" dirty="0" err="1">
                    <a:solidFill>
                      <a:schemeClr val="tx1"/>
                    </a:solidFill>
                  </a:rPr>
                  <a:t>pigs</a:t>
                </a:r>
                <a:r>
                  <a:rPr lang="es-ES" sz="1100" baseline="0" dirty="0">
                    <a:solidFill>
                      <a:schemeClr val="tx1"/>
                    </a:solidFill>
                  </a:rPr>
                  <a:t> per </a:t>
                </a:r>
                <a:r>
                  <a:rPr lang="es-ES" sz="1100" baseline="0" dirty="0" err="1">
                    <a:solidFill>
                      <a:schemeClr val="tx1"/>
                    </a:solidFill>
                  </a:rPr>
                  <a:t>week</a:t>
                </a:r>
                <a:endParaRPr lang="es-ES" sz="1100" baseline="0" dirty="0">
                  <a:solidFill>
                    <a:schemeClr val="tx1"/>
                  </a:solidFill>
                </a:endParaRPr>
              </a:p>
              <a:p>
                <a:pPr>
                  <a:defRPr sz="1100">
                    <a:solidFill>
                      <a:schemeClr val="tx1"/>
                    </a:solidFill>
                  </a:defRPr>
                </a:pPr>
                <a:r>
                  <a:rPr lang="es-ES" sz="1100" baseline="0" dirty="0">
                    <a:solidFill>
                      <a:schemeClr val="tx1"/>
                    </a:solidFill>
                  </a:rPr>
                  <a:t>% </a:t>
                </a:r>
                <a:r>
                  <a:rPr lang="es-ES" sz="1100" baseline="0" dirty="0" err="1">
                    <a:solidFill>
                      <a:schemeClr val="tx1"/>
                    </a:solidFill>
                  </a:rPr>
                  <a:t>Deviation</a:t>
                </a:r>
                <a:r>
                  <a:rPr lang="es-ES" sz="1100" baseline="0" dirty="0">
                    <a:solidFill>
                      <a:schemeClr val="tx1"/>
                    </a:solidFill>
                  </a:rPr>
                  <a:t> </a:t>
                </a:r>
                <a:r>
                  <a:rPr lang="es-ES" sz="1100" baseline="0" dirty="0" err="1">
                    <a:solidFill>
                      <a:schemeClr val="tx1"/>
                    </a:solidFill>
                  </a:rPr>
                  <a:t>with</a:t>
                </a:r>
                <a:r>
                  <a:rPr lang="es-ES" sz="1100" baseline="0" dirty="0">
                    <a:solidFill>
                      <a:schemeClr val="tx1"/>
                    </a:solidFill>
                  </a:rPr>
                  <a:t> </a:t>
                </a:r>
                <a:r>
                  <a:rPr lang="es-ES" sz="1100" baseline="0" dirty="0" err="1">
                    <a:solidFill>
                      <a:schemeClr val="tx1"/>
                    </a:solidFill>
                  </a:rPr>
                  <a:t>regards</a:t>
                </a:r>
                <a:r>
                  <a:rPr lang="es-ES" sz="1100" baseline="0" dirty="0">
                    <a:solidFill>
                      <a:schemeClr val="tx1"/>
                    </a:solidFill>
                  </a:rPr>
                  <a:t> </a:t>
                </a:r>
                <a:r>
                  <a:rPr lang="es-ES" sz="1100" baseline="0" dirty="0" err="1">
                    <a:solidFill>
                      <a:schemeClr val="tx1"/>
                    </a:solidFill>
                  </a:rPr>
                  <a:t>to</a:t>
                </a:r>
                <a:r>
                  <a:rPr lang="es-ES" sz="1100" baseline="0" dirty="0">
                    <a:solidFill>
                      <a:schemeClr val="tx1"/>
                    </a:solidFill>
                  </a:rPr>
                  <a:t> </a:t>
                </a:r>
              </a:p>
              <a:p>
                <a:pPr>
                  <a:defRPr sz="1100">
                    <a:solidFill>
                      <a:schemeClr val="tx1"/>
                    </a:solidFill>
                  </a:defRPr>
                </a:pPr>
                <a:r>
                  <a:rPr lang="es-ES" sz="1100" baseline="0" dirty="0" err="1">
                    <a:solidFill>
                      <a:schemeClr val="tx1"/>
                    </a:solidFill>
                  </a:rPr>
                  <a:t>the</a:t>
                </a:r>
                <a:r>
                  <a:rPr lang="es-ES" sz="1100" baseline="0" dirty="0">
                    <a:solidFill>
                      <a:schemeClr val="tx1"/>
                    </a:solidFill>
                  </a:rPr>
                  <a:t> </a:t>
                </a:r>
                <a:r>
                  <a:rPr lang="es-ES" sz="1100" baseline="0" dirty="0" err="1">
                    <a:solidFill>
                      <a:schemeClr val="tx1"/>
                    </a:solidFill>
                  </a:rPr>
                  <a:t>expected</a:t>
                </a:r>
                <a:r>
                  <a:rPr lang="es-ES" sz="1100" baseline="0" dirty="0">
                    <a:solidFill>
                      <a:schemeClr val="tx1"/>
                    </a:solidFill>
                  </a:rPr>
                  <a:t> </a:t>
                </a:r>
                <a:r>
                  <a:rPr lang="es-ES" sz="1100" baseline="0" dirty="0" err="1">
                    <a:solidFill>
                      <a:schemeClr val="tx1"/>
                    </a:solidFill>
                  </a:rPr>
                  <a:t>values</a:t>
                </a:r>
                <a:endParaRPr lang="es-ES" sz="1100" dirty="0">
                  <a:solidFill>
                    <a:schemeClr val="tx1"/>
                  </a:solidFill>
                </a:endParaRPr>
              </a:p>
            </c:rich>
          </c:tx>
          <c:layout>
            <c:manualLayout>
              <c:xMode val="edge"/>
              <c:yMode val="edge"/>
              <c:x val="3.0555555555555555E-2"/>
              <c:y val="0.23102099737532808"/>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ca-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ca-ES"/>
          </a:p>
        </c:txPr>
        <c:crossAx val="10824666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a-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ca-ES"/>
              <a:t>Feu clic aquí per editar l'estil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ca-ES"/>
              <a:t>Feu clic aquí per editar l'estil de subtítols del patró</a:t>
            </a:r>
            <a:endParaRPr lang="en-US" dirty="0"/>
          </a:p>
        </p:txBody>
      </p:sp>
      <p:sp>
        <p:nvSpPr>
          <p:cNvPr id="4" name="Date Placeholder 3"/>
          <p:cNvSpPr>
            <a:spLocks noGrp="1"/>
          </p:cNvSpPr>
          <p:nvPr>
            <p:ph type="dt" sz="half" idx="10"/>
          </p:nvPr>
        </p:nvSpPr>
        <p:spPr/>
        <p:txBody>
          <a:bodyPr/>
          <a:lstStyle/>
          <a:p>
            <a:fld id="{415F0543-D5D3-4DE1-9E54-87A5FE7B9772}" type="datetimeFigureOut">
              <a:rPr lang="ca-ES" smtClean="0"/>
              <a:t>21/11/2022</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3324321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Content Placeholder 2"/>
          <p:cNvSpPr>
            <a:spLocks noGrp="1"/>
          </p:cNvSpPr>
          <p:nvPr>
            <p:ph idx="1"/>
          </p:nvPr>
        </p:nvSpPr>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415F0543-D5D3-4DE1-9E54-87A5FE7B9772}" type="datetimeFigureOut">
              <a:rPr lang="ca-ES" smtClean="0"/>
              <a:t>21/11/2022</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1178836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ca-ES"/>
              <a:t>Feu clic aquí per editar l'estil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ca-ES"/>
              <a:t>Feu clic per editar els estils del text del patró</a:t>
            </a:r>
          </a:p>
        </p:txBody>
      </p:sp>
      <p:sp>
        <p:nvSpPr>
          <p:cNvPr id="4" name="Date Placeholder 3"/>
          <p:cNvSpPr>
            <a:spLocks noGrp="1"/>
          </p:cNvSpPr>
          <p:nvPr>
            <p:ph type="dt" sz="half" idx="10"/>
          </p:nvPr>
        </p:nvSpPr>
        <p:spPr/>
        <p:txBody>
          <a:bodyPr/>
          <a:lstStyle/>
          <a:p>
            <a:fld id="{415F0543-D5D3-4DE1-9E54-87A5FE7B9772}" type="datetimeFigureOut">
              <a:rPr lang="ca-ES" smtClean="0"/>
              <a:t>21/11/2022</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343333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Date Placeholder 4"/>
          <p:cNvSpPr>
            <a:spLocks noGrp="1"/>
          </p:cNvSpPr>
          <p:nvPr>
            <p:ph type="dt" sz="half" idx="10"/>
          </p:nvPr>
        </p:nvSpPr>
        <p:spPr/>
        <p:txBody>
          <a:bodyPr/>
          <a:lstStyle/>
          <a:p>
            <a:fld id="{415F0543-D5D3-4DE1-9E54-87A5FE7B9772}" type="datetimeFigureOut">
              <a:rPr lang="ca-ES" smtClean="0"/>
              <a:t>21/11/2022</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1334338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ca-ES"/>
              <a:t>Feu clic aquí per editar l'estil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a-ES"/>
              <a:t>Feu clic per editar els estils del text del patró</a:t>
            </a:r>
          </a:p>
        </p:txBody>
      </p:sp>
      <p:sp>
        <p:nvSpPr>
          <p:cNvPr id="4" name="Content Placeholder 3"/>
          <p:cNvSpPr>
            <a:spLocks noGrp="1"/>
          </p:cNvSpPr>
          <p:nvPr>
            <p:ph sz="half" idx="2"/>
          </p:nvPr>
        </p:nvSpPr>
        <p:spPr>
          <a:xfrm>
            <a:off x="472381" y="3618442"/>
            <a:ext cx="2901255" cy="5322183"/>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a-ES"/>
              <a:t>Feu clic per editar els estils del text del patró</a:t>
            </a:r>
          </a:p>
        </p:txBody>
      </p:sp>
      <p:sp>
        <p:nvSpPr>
          <p:cNvPr id="6" name="Content Placeholder 5"/>
          <p:cNvSpPr>
            <a:spLocks noGrp="1"/>
          </p:cNvSpPr>
          <p:nvPr>
            <p:ph sz="quarter" idx="4"/>
          </p:nvPr>
        </p:nvSpPr>
        <p:spPr>
          <a:xfrm>
            <a:off x="3471863" y="3618442"/>
            <a:ext cx="2915543" cy="5322183"/>
          </a:xfrm>
        </p:spPr>
        <p:txBody>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7" name="Date Placeholder 6"/>
          <p:cNvSpPr>
            <a:spLocks noGrp="1"/>
          </p:cNvSpPr>
          <p:nvPr>
            <p:ph type="dt" sz="half" idx="10"/>
          </p:nvPr>
        </p:nvSpPr>
        <p:spPr/>
        <p:txBody>
          <a:bodyPr/>
          <a:lstStyle/>
          <a:p>
            <a:fld id="{415F0543-D5D3-4DE1-9E54-87A5FE7B9772}" type="datetimeFigureOut">
              <a:rPr lang="ca-ES" smtClean="0"/>
              <a:t>21/11/2022</a:t>
            </a:fld>
            <a:endParaRPr lang="ca-ES"/>
          </a:p>
        </p:txBody>
      </p:sp>
      <p:sp>
        <p:nvSpPr>
          <p:cNvPr id="8" name="Footer Placeholder 7"/>
          <p:cNvSpPr>
            <a:spLocks noGrp="1"/>
          </p:cNvSpPr>
          <p:nvPr>
            <p:ph type="ftr" sz="quarter" idx="11"/>
          </p:nvPr>
        </p:nvSpPr>
        <p:spPr/>
        <p:txBody>
          <a:bodyPr/>
          <a:lstStyle/>
          <a:p>
            <a:endParaRPr lang="ca-ES"/>
          </a:p>
        </p:txBody>
      </p:sp>
      <p:sp>
        <p:nvSpPr>
          <p:cNvPr id="9" name="Slide Number Placeholder 8"/>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419553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Date Placeholder 2"/>
          <p:cNvSpPr>
            <a:spLocks noGrp="1"/>
          </p:cNvSpPr>
          <p:nvPr>
            <p:ph type="dt" sz="half" idx="10"/>
          </p:nvPr>
        </p:nvSpPr>
        <p:spPr/>
        <p:txBody>
          <a:bodyPr/>
          <a:lstStyle/>
          <a:p>
            <a:fld id="{415F0543-D5D3-4DE1-9E54-87A5FE7B9772}" type="datetimeFigureOut">
              <a:rPr lang="ca-ES" smtClean="0"/>
              <a:t>21/11/2022</a:t>
            </a:fld>
            <a:endParaRPr lang="ca-ES"/>
          </a:p>
        </p:txBody>
      </p:sp>
      <p:sp>
        <p:nvSpPr>
          <p:cNvPr id="4" name="Footer Placeholder 3"/>
          <p:cNvSpPr>
            <a:spLocks noGrp="1"/>
          </p:cNvSpPr>
          <p:nvPr>
            <p:ph type="ftr" sz="quarter" idx="11"/>
          </p:nvPr>
        </p:nvSpPr>
        <p:spPr/>
        <p:txBody>
          <a:bodyPr/>
          <a:lstStyle/>
          <a:p>
            <a:endParaRPr lang="ca-ES"/>
          </a:p>
        </p:txBody>
      </p:sp>
      <p:sp>
        <p:nvSpPr>
          <p:cNvPr id="5" name="Slide Number Placeholder 4"/>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864441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F0543-D5D3-4DE1-9E54-87A5FE7B9772}" type="datetimeFigureOut">
              <a:rPr lang="ca-ES" smtClean="0"/>
              <a:t>21/11/2022</a:t>
            </a:fld>
            <a:endParaRPr lang="ca-ES"/>
          </a:p>
        </p:txBody>
      </p:sp>
      <p:sp>
        <p:nvSpPr>
          <p:cNvPr id="3" name="Footer Placeholder 2"/>
          <p:cNvSpPr>
            <a:spLocks noGrp="1"/>
          </p:cNvSpPr>
          <p:nvPr>
            <p:ph type="ftr" sz="quarter" idx="11"/>
          </p:nvPr>
        </p:nvSpPr>
        <p:spPr/>
        <p:txBody>
          <a:bodyPr/>
          <a:lstStyle/>
          <a:p>
            <a:endParaRPr lang="ca-ES"/>
          </a:p>
        </p:txBody>
      </p:sp>
      <p:sp>
        <p:nvSpPr>
          <p:cNvPr id="4" name="Slide Number Placeholder 3"/>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289812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ca-ES"/>
              <a:t>Feu clic aquí per editar l'estil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a-ES"/>
              <a:t>Feu clic per editar els estils del text del patró</a:t>
            </a:r>
          </a:p>
        </p:txBody>
      </p:sp>
      <p:sp>
        <p:nvSpPr>
          <p:cNvPr id="5" name="Date Placeholder 4"/>
          <p:cNvSpPr>
            <a:spLocks noGrp="1"/>
          </p:cNvSpPr>
          <p:nvPr>
            <p:ph type="dt" sz="half" idx="10"/>
          </p:nvPr>
        </p:nvSpPr>
        <p:spPr/>
        <p:txBody>
          <a:bodyPr/>
          <a:lstStyle/>
          <a:p>
            <a:fld id="{415F0543-D5D3-4DE1-9E54-87A5FE7B9772}" type="datetimeFigureOut">
              <a:rPr lang="ca-ES" smtClean="0"/>
              <a:t>21/11/2022</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2373616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ca-ES"/>
              <a:t>Feu clic aquí per editar l'estil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ca-ES"/>
              <a:t>Feu clic a la icona per afegir una imatge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a-ES"/>
              <a:t>Feu clic per editar els estils del text del patró</a:t>
            </a:r>
          </a:p>
        </p:txBody>
      </p:sp>
      <p:sp>
        <p:nvSpPr>
          <p:cNvPr id="5" name="Date Placeholder 4"/>
          <p:cNvSpPr>
            <a:spLocks noGrp="1"/>
          </p:cNvSpPr>
          <p:nvPr>
            <p:ph type="dt" sz="half" idx="10"/>
          </p:nvPr>
        </p:nvSpPr>
        <p:spPr/>
        <p:txBody>
          <a:bodyPr/>
          <a:lstStyle/>
          <a:p>
            <a:fld id="{415F0543-D5D3-4DE1-9E54-87A5FE7B9772}" type="datetimeFigureOut">
              <a:rPr lang="ca-ES" smtClean="0"/>
              <a:t>21/11/2022</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403344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a:t>Feu clic aquí per editar l'estil</a:t>
            </a:r>
            <a:endParaRPr lang="en-US" dirty="0"/>
          </a:p>
        </p:txBody>
      </p:sp>
      <p:sp>
        <p:nvSpPr>
          <p:cNvPr id="3" name="Vertical Text Placeholder 2"/>
          <p:cNvSpPr>
            <a:spLocks noGrp="1"/>
          </p:cNvSpPr>
          <p:nvPr>
            <p:ph type="body" orient="vert" idx="1"/>
          </p:nvPr>
        </p:nvSpPr>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415F0543-D5D3-4DE1-9E54-87A5FE7B9772}" type="datetimeFigureOut">
              <a:rPr lang="ca-ES" smtClean="0"/>
              <a:t>21/11/2022</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338480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ca-ES"/>
              <a:t>Feu clic aquí per editar l'estil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10"/>
          </p:nvPr>
        </p:nvSpPr>
        <p:spPr/>
        <p:txBody>
          <a:bodyPr/>
          <a:lstStyle/>
          <a:p>
            <a:fld id="{415F0543-D5D3-4DE1-9E54-87A5FE7B9772}" type="datetimeFigureOut">
              <a:rPr lang="ca-ES" smtClean="0"/>
              <a:t>21/11/2022</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32CC471F-DBF2-442E-9FCE-59484732C639}" type="slidenum">
              <a:rPr lang="ca-ES" smtClean="0"/>
              <a:t>‹#›</a:t>
            </a:fld>
            <a:endParaRPr lang="ca-ES"/>
          </a:p>
        </p:txBody>
      </p:sp>
    </p:spTree>
    <p:extLst>
      <p:ext uri="{BB962C8B-B14F-4D97-AF65-F5344CB8AC3E}">
        <p14:creationId xmlns:p14="http://schemas.microsoft.com/office/powerpoint/2010/main" val="5620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ca-ES"/>
              <a:t>Feu clic aquí per editar l'estil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ca-ES"/>
              <a:t>Feu clic per editar els estils del text del patró</a:t>
            </a:r>
          </a:p>
          <a:p>
            <a:pPr lvl="1"/>
            <a:r>
              <a:rPr lang="ca-ES"/>
              <a:t>Segon nivell</a:t>
            </a:r>
          </a:p>
          <a:p>
            <a:pPr lvl="2"/>
            <a:r>
              <a:rPr lang="ca-ES"/>
              <a:t>Tercer nivell</a:t>
            </a:r>
          </a:p>
          <a:p>
            <a:pPr lvl="3"/>
            <a:r>
              <a:rPr lang="ca-ES"/>
              <a:t>Quart nivell</a:t>
            </a:r>
          </a:p>
          <a:p>
            <a:pPr lvl="4"/>
            <a:r>
              <a:rPr lang="ca-ES"/>
              <a:t>Cinquè nivell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15F0543-D5D3-4DE1-9E54-87A5FE7B9772}" type="datetimeFigureOut">
              <a:rPr lang="ca-ES" smtClean="0"/>
              <a:t>21/11/2022</a:t>
            </a:fld>
            <a:endParaRPr lang="ca-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ca-E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2CC471F-DBF2-442E-9FCE-59484732C639}" type="slidenum">
              <a:rPr lang="ca-ES" smtClean="0"/>
              <a:t>‹#›</a:t>
            </a:fld>
            <a:endParaRPr lang="ca-ES"/>
          </a:p>
        </p:txBody>
      </p:sp>
    </p:spTree>
    <p:extLst>
      <p:ext uri="{BB962C8B-B14F-4D97-AF65-F5344CB8AC3E}">
        <p14:creationId xmlns:p14="http://schemas.microsoft.com/office/powerpoint/2010/main" val="10161566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043A3E68-4600-E838-2D68-7F6D1F6081B9}"/>
              </a:ext>
            </a:extLst>
          </p:cNvPr>
          <p:cNvGrpSpPr/>
          <p:nvPr/>
        </p:nvGrpSpPr>
        <p:grpSpPr>
          <a:xfrm>
            <a:off x="1143000" y="830450"/>
            <a:ext cx="4572000" cy="9124061"/>
            <a:chOff x="1143000" y="386611"/>
            <a:chExt cx="4572000" cy="9124061"/>
          </a:xfrm>
        </p:grpSpPr>
        <p:graphicFrame>
          <p:nvGraphicFramePr>
            <p:cNvPr id="7" name="Gráfico 6">
              <a:extLst>
                <a:ext uri="{FF2B5EF4-FFF2-40B4-BE49-F238E27FC236}">
                  <a16:creationId xmlns:a16="http://schemas.microsoft.com/office/drawing/2014/main" id="{D7FFF617-1207-60E5-F1CC-02AED2BEB5B5}"/>
                </a:ext>
              </a:extLst>
            </p:cNvPr>
            <p:cNvGraphicFramePr/>
            <p:nvPr/>
          </p:nvGraphicFramePr>
          <p:xfrm>
            <a:off x="1143000" y="3317136"/>
            <a:ext cx="4572000" cy="3048000"/>
          </p:xfrm>
          <a:graphic>
            <a:graphicData uri="http://schemas.openxmlformats.org/drawingml/2006/chart">
              <c:chart xmlns:c="http://schemas.openxmlformats.org/drawingml/2006/chart" xmlns:r="http://schemas.openxmlformats.org/officeDocument/2006/relationships" r:id="rId2"/>
            </a:graphicData>
          </a:graphic>
        </p:graphicFrame>
        <p:sp>
          <p:nvSpPr>
            <p:cNvPr id="8" name="Flecha: hacia abajo 7">
              <a:extLst>
                <a:ext uri="{FF2B5EF4-FFF2-40B4-BE49-F238E27FC236}">
                  <a16:creationId xmlns:a16="http://schemas.microsoft.com/office/drawing/2014/main" id="{F078670A-E998-FB4B-D65D-3B4824E3C0BA}"/>
                </a:ext>
              </a:extLst>
            </p:cNvPr>
            <p:cNvSpPr/>
            <p:nvPr/>
          </p:nvSpPr>
          <p:spPr>
            <a:xfrm>
              <a:off x="3585709" y="3973295"/>
              <a:ext cx="127000" cy="222250"/>
            </a:xfrm>
            <a:prstGeom prst="downArrow">
              <a:avLst/>
            </a:prstGeom>
            <a:solidFill>
              <a:srgbClr val="C0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Gráfico 8">
              <a:extLst>
                <a:ext uri="{FF2B5EF4-FFF2-40B4-BE49-F238E27FC236}">
                  <a16:creationId xmlns:a16="http://schemas.microsoft.com/office/drawing/2014/main" id="{8D2E7DF1-85E6-978B-BDB5-246984F52EE8}"/>
                </a:ext>
              </a:extLst>
            </p:cNvPr>
            <p:cNvGraphicFramePr/>
            <p:nvPr>
              <p:extLst>
                <p:ext uri="{D42A27DB-BD31-4B8C-83A1-F6EECF244321}">
                  <p14:modId xmlns:p14="http://schemas.microsoft.com/office/powerpoint/2010/main" val="3228498879"/>
                </p:ext>
              </p:extLst>
            </p:nvPr>
          </p:nvGraphicFramePr>
          <p:xfrm>
            <a:off x="1143000" y="386611"/>
            <a:ext cx="453009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Flecha: hacia abajo 9">
              <a:extLst>
                <a:ext uri="{FF2B5EF4-FFF2-40B4-BE49-F238E27FC236}">
                  <a16:creationId xmlns:a16="http://schemas.microsoft.com/office/drawing/2014/main" id="{DB4B8585-9787-898F-8881-378181F169C2}"/>
                </a:ext>
              </a:extLst>
            </p:cNvPr>
            <p:cNvSpPr/>
            <p:nvPr/>
          </p:nvSpPr>
          <p:spPr>
            <a:xfrm>
              <a:off x="2924470" y="933024"/>
              <a:ext cx="127000" cy="222250"/>
            </a:xfrm>
            <a:prstGeom prst="downArrow">
              <a:avLst/>
            </a:prstGeom>
            <a:solidFill>
              <a:srgbClr val="C0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1" name="Gráfico 10">
              <a:extLst>
                <a:ext uri="{FF2B5EF4-FFF2-40B4-BE49-F238E27FC236}">
                  <a16:creationId xmlns:a16="http://schemas.microsoft.com/office/drawing/2014/main" id="{017CC85B-838C-325F-2303-6907665273F5}"/>
                </a:ext>
              </a:extLst>
            </p:cNvPr>
            <p:cNvGraphicFramePr/>
            <p:nvPr/>
          </p:nvGraphicFramePr>
          <p:xfrm>
            <a:off x="1143000" y="6462672"/>
            <a:ext cx="4572000" cy="3048000"/>
          </p:xfrm>
          <a:graphic>
            <a:graphicData uri="http://schemas.openxmlformats.org/drawingml/2006/chart">
              <c:chart xmlns:c="http://schemas.openxmlformats.org/drawingml/2006/chart" xmlns:r="http://schemas.openxmlformats.org/officeDocument/2006/relationships" r:id="rId4"/>
            </a:graphicData>
          </a:graphic>
        </p:graphicFrame>
        <p:sp>
          <p:nvSpPr>
            <p:cNvPr id="12" name="Flecha: hacia abajo 11">
              <a:extLst>
                <a:ext uri="{FF2B5EF4-FFF2-40B4-BE49-F238E27FC236}">
                  <a16:creationId xmlns:a16="http://schemas.microsoft.com/office/drawing/2014/main" id="{6A40146E-7DE2-74CF-7FCC-30D9D05B4F8C}"/>
                </a:ext>
              </a:extLst>
            </p:cNvPr>
            <p:cNvSpPr/>
            <p:nvPr/>
          </p:nvSpPr>
          <p:spPr>
            <a:xfrm>
              <a:off x="4313101" y="6941920"/>
              <a:ext cx="127000" cy="222250"/>
            </a:xfrm>
            <a:prstGeom prst="downArrow">
              <a:avLst/>
            </a:prstGeom>
            <a:solidFill>
              <a:srgbClr val="C0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QuadreDeText 1">
            <a:extLst>
              <a:ext uri="{FF2B5EF4-FFF2-40B4-BE49-F238E27FC236}">
                <a16:creationId xmlns:a16="http://schemas.microsoft.com/office/drawing/2014/main" id="{57508E8E-B822-7D40-56BB-FA5B477A1935}"/>
              </a:ext>
            </a:extLst>
          </p:cNvPr>
          <p:cNvSpPr txBox="1"/>
          <p:nvPr/>
        </p:nvSpPr>
        <p:spPr>
          <a:xfrm>
            <a:off x="114300" y="0"/>
            <a:ext cx="6743699" cy="874085"/>
          </a:xfrm>
          <a:prstGeom prst="rect">
            <a:avLst/>
          </a:prstGeom>
          <a:noFill/>
        </p:spPr>
        <p:txBody>
          <a:bodyPr wrap="square">
            <a:spAutoFit/>
          </a:bodyPr>
          <a:lstStyle/>
          <a:p>
            <a:pPr algn="just">
              <a:lnSpc>
                <a:spcPct val="107000"/>
              </a:lnSpc>
              <a:spcAft>
                <a:spcPts val="8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S3. Variation in the number of weaned piglets with regards to the pre-established production objectives of each farm.</a:t>
            </a:r>
            <a:r>
              <a:rPr lang="en-GB" sz="1200" dirty="0">
                <a:effectLst/>
                <a:latin typeface="Calibri" panose="020F0502020204030204" pitchFamily="34" charset="0"/>
                <a:ea typeface="Calibri" panose="020F0502020204030204" pitchFamily="34" charset="0"/>
                <a:cs typeface="Times New Roman" panose="02020603050405020304" pitchFamily="18" charset="0"/>
              </a:rPr>
              <a:t> The graphs show the deviations (percentage) in the proportion of weaned pigs with regard to the expected historical values starting at least six months before the onset of the outbreak in sows (red arrow).</a:t>
            </a:r>
            <a:endParaRPr lang="ca-E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9141007"/>
      </p:ext>
    </p:extLst>
  </p:cSld>
  <p:clrMapOvr>
    <a:masterClrMapping/>
  </p:clrMapOvr>
</p:sld>
</file>

<file path=ppt/theme/theme1.xml><?xml version="1.0" encoding="utf-8"?>
<a:theme xmlns:a="http://schemas.openxmlformats.org/drawingml/2006/main" name="Tema de l'Office">
  <a:themeElements>
    <a:clrScheme name="Tema de l'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l'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l'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106</Words>
  <Application>Microsoft Office PowerPoint</Application>
  <PresentationFormat>Paper A4 (210 x 297 mm)</PresentationFormat>
  <Paragraphs>16</Paragraphs>
  <Slides>1</Slides>
  <Notes>0</Notes>
  <HiddenSlides>0</HiddenSlides>
  <MMClips>0</MMClips>
  <ScaleCrop>false</ScaleCrop>
  <HeadingPairs>
    <vt:vector size="6" baseType="variant">
      <vt:variant>
        <vt:lpstr>Tipus de lletra utilitzats</vt:lpstr>
      </vt:variant>
      <vt:variant>
        <vt:i4>3</vt:i4>
      </vt:variant>
      <vt:variant>
        <vt:lpstr>Tema</vt:lpstr>
      </vt:variant>
      <vt:variant>
        <vt:i4>1</vt:i4>
      </vt:variant>
      <vt:variant>
        <vt:lpstr>Títols de les diapositives</vt:lpstr>
      </vt:variant>
      <vt:variant>
        <vt:i4>1</vt:i4>
      </vt:variant>
    </vt:vector>
  </HeadingPairs>
  <TitlesOfParts>
    <vt:vector size="5" baseType="lpstr">
      <vt:lpstr>Arial</vt:lpstr>
      <vt:lpstr>Calibri</vt:lpstr>
      <vt:lpstr>Calibri Light</vt:lpstr>
      <vt:lpstr>Tema de l'Office</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 del PowerPoint</dc:title>
  <dc:creator>Enrique María Mateu de Antonio</dc:creator>
  <cp:lastModifiedBy>Enrique María Mateu de Antonio</cp:lastModifiedBy>
  <cp:revision>1</cp:revision>
  <dcterms:created xsi:type="dcterms:W3CDTF">2022-11-21T14:06:37Z</dcterms:created>
  <dcterms:modified xsi:type="dcterms:W3CDTF">2022-11-21T14:08:09Z</dcterms:modified>
</cp:coreProperties>
</file>