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BE3FF-6D59-5819-B839-AEA10B237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9AD11C-5AB4-7812-1CFD-29CC7D0B9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358940-9AE7-799C-6E01-C1288E577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5471C2-A241-8AC0-FB7D-7161B43A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D88BD8-5781-834A-F028-D9FE916D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0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83A54-3759-C645-71B9-FB298FCF6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5A8503A-0826-248F-FAA5-FEF96F73E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6B19C8-C2B8-1597-502F-AB5CC0CF7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ECBB7E-AFD5-EC5A-6BB0-F70957ED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9F484D-B4B4-02B1-A490-AA81FCDCD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18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28A547C-5561-BC77-F09B-7517F3F710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F290811-929D-622C-C836-A25472FC8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36B455-C91D-AC51-82B0-C6BE0D4A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BC678-E015-41A7-5314-85CA327D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BB296-D247-CC44-9346-70D03C35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61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CFB0A-F705-E678-1BF5-F34C49310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270E66-BE90-1B27-A638-9D60B72EA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8B310F-BDE4-F0AC-41D7-36F42493B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E9B10A-91D7-28B8-9D84-3C8C0AE9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96B6B0-70C7-39AD-50DB-2F43D578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864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B4A2F-2126-F802-E31A-BD0774CC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2E7230-AA8E-2FE4-B731-8E0653933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D51690-E0FF-CA82-7251-E149E4D39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7181C6-7761-E17E-D7A8-A7C5FAF7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D088B9-040F-F402-2DB0-ABCC6520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128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DA572-8972-B749-4806-07FA2817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5F3D54-5F33-EFD4-97B1-05425FB3E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6CA4C-2596-A504-C9E7-FBF76C72E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84C131-F914-AF28-C91C-690EAD082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867A98-0754-A1DC-128A-23D563857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53C99C-EBBA-CCD0-E9A4-125A57690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668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3E95E1-F481-A410-4A78-FC7DE25C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32D5DA-DE89-4BDA-2005-D8529FED7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CE12E5-6E55-85A8-5BE9-CE28C69E6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9DE425-1F69-F978-B51B-27ACEA73A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256415-5D08-2D7F-F55D-88898EFFE3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6ADB1C9-5E2E-17D6-5162-0B2B0C36E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12C901B-1F88-8B2D-B4AB-4013F8B08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AEA57BF-750A-FB74-1CCD-DE92968BA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317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E64F0-0BA4-57B7-141C-B0AB362F5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896AE9-77B4-FCFE-E7D6-9AE935A90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8E2FB65-91CE-A845-EFA1-1BC422E23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CB79CCC-DE47-F376-5BE7-D7F0E455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9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38D4784-C3DC-F2A1-DCBA-1C0C78BA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806F42D-E105-CE00-5EAD-975261D01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55732E-1E06-93EC-7427-57771E67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18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24216A-85F7-5AB4-0496-C9D5DC7A0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BEE976-93E9-F295-511A-476AF9618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23B514-B977-3666-3D53-520A009B3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5E56F5-57C0-D5B0-FF8A-FA192DA93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0AC0AF-F2F0-CE23-D7A4-BF8BBCEA6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0DFA7B-54A1-144B-6D77-4760669C3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593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04954-530D-F61A-56F1-30231598B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08F5DD5-2F1C-4425-0A7C-7C9814352B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3884B0-20E8-6079-F4EE-3A9673D4F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1743BA-5B6B-873B-EAC0-9601C0ED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62335F-AE47-5C1E-7DFF-D7B0EA143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998BED-0AEF-E094-66A9-78722898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69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4C30BE4-0850-01C7-E31B-C6028015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3F6886-BC33-4E5A-DC89-8CA04824A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BCE2C7-EF61-0E38-9C20-C1C70AC657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350E38-4850-4789-B548-63B6B172149E}" type="datetimeFigureOut">
              <a:rPr lang="es-ES" smtClean="0"/>
              <a:t>18/10/2025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B3E83E-7C41-1098-9E23-55CDACADB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C49A31-926C-2CDE-3F53-0766003B4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015EC4-3AED-48C7-AD41-BD6CDFCB12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01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E15D9984-D80D-2A63-DB45-2C162825EE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716076"/>
              </p:ext>
            </p:extLst>
          </p:nvPr>
        </p:nvGraphicFramePr>
        <p:xfrm>
          <a:off x="279587" y="381793"/>
          <a:ext cx="3600450" cy="320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2" imgW="3600000" imgH="3204000" progId="Prism5.Document">
                  <p:embed/>
                </p:oleObj>
              </mc:Choice>
              <mc:Fallback>
                <p:oleObj name="Prism Project" r:id="rId2" imgW="3600000" imgH="3204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9587" y="381793"/>
                        <a:ext cx="3600450" cy="320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DB4AADE-0B01-4988-6112-BDB744564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747926"/>
              </p:ext>
            </p:extLst>
          </p:nvPr>
        </p:nvGraphicFramePr>
        <p:xfrm>
          <a:off x="3880037" y="857856"/>
          <a:ext cx="1285875" cy="1517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650">
                  <a:extLst>
                    <a:ext uri="{9D8B030D-6E8A-4147-A177-3AD203B41FA5}">
                      <a16:colId xmlns:a16="http://schemas.microsoft.com/office/drawing/2014/main" val="2175766269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1528700421"/>
                    </a:ext>
                  </a:extLst>
                </a:gridCol>
                <a:gridCol w="174625">
                  <a:extLst>
                    <a:ext uri="{9D8B030D-6E8A-4147-A177-3AD203B41FA5}">
                      <a16:colId xmlns:a16="http://schemas.microsoft.com/office/drawing/2014/main" val="3719053111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2208991097"/>
                    </a:ext>
                  </a:extLst>
                </a:gridCol>
                <a:gridCol w="193675">
                  <a:extLst>
                    <a:ext uri="{9D8B030D-6E8A-4147-A177-3AD203B41FA5}">
                      <a16:colId xmlns:a16="http://schemas.microsoft.com/office/drawing/2014/main" val="3748111727"/>
                    </a:ext>
                  </a:extLst>
                </a:gridCol>
                <a:gridCol w="174625">
                  <a:extLst>
                    <a:ext uri="{9D8B030D-6E8A-4147-A177-3AD203B41FA5}">
                      <a16:colId xmlns:a16="http://schemas.microsoft.com/office/drawing/2014/main" val="564851096"/>
                    </a:ext>
                  </a:extLst>
                </a:gridCol>
              </a:tblGrid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2015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835576194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2016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4167379886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2017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 dirty="0">
                          <a:effectLst/>
                        </a:rPr>
                        <a:t> </a:t>
                      </a:r>
                      <a:endParaRPr lang="es-ES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15563645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2018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301844670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2019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487365421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2022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335838705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2020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445315855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2021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562959370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2023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4133082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2024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 dirty="0">
                          <a:effectLst/>
                        </a:rPr>
                        <a:t>E</a:t>
                      </a:r>
                      <a:endParaRPr lang="es-ES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403104442"/>
                  </a:ext>
                </a:extLst>
              </a:tr>
            </a:tbl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7D17584D-B192-761F-09A3-EF534F4397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533412"/>
              </p:ext>
            </p:extLst>
          </p:nvPr>
        </p:nvGraphicFramePr>
        <p:xfrm>
          <a:off x="6096000" y="255588"/>
          <a:ext cx="3635375" cy="345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4" imgW="3636000" imgH="3456000" progId="Prism5.Document">
                  <p:embed/>
                </p:oleObj>
              </mc:Choice>
              <mc:Fallback>
                <p:oleObj name="Prism Project" r:id="rId4" imgW="3636000" imgH="3456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6000" y="255588"/>
                        <a:ext cx="3635375" cy="345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267E237-BDEA-BF52-5965-1333957C0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11408"/>
              </p:ext>
            </p:extLst>
          </p:nvPr>
        </p:nvGraphicFramePr>
        <p:xfrm>
          <a:off x="10073064" y="956468"/>
          <a:ext cx="917575" cy="1517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650">
                  <a:extLst>
                    <a:ext uri="{9D8B030D-6E8A-4147-A177-3AD203B41FA5}">
                      <a16:colId xmlns:a16="http://schemas.microsoft.com/office/drawing/2014/main" val="343969876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1309883100"/>
                    </a:ext>
                  </a:extLst>
                </a:gridCol>
                <a:gridCol w="174625">
                  <a:extLst>
                    <a:ext uri="{9D8B030D-6E8A-4147-A177-3AD203B41FA5}">
                      <a16:colId xmlns:a16="http://schemas.microsoft.com/office/drawing/2014/main" val="182227888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997549677"/>
                    </a:ext>
                  </a:extLst>
                </a:gridCol>
              </a:tblGrid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2021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426247596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2020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206600054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2022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909777777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2024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24839938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2023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1799950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2019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035572585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2018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493672386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2016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248422643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2017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275227447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2015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 dirty="0">
                          <a:effectLst/>
                        </a:rPr>
                        <a:t>C</a:t>
                      </a:r>
                      <a:endParaRPr lang="es-ES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231675410"/>
                  </a:ext>
                </a:extLst>
              </a:tr>
            </a:tbl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3998BF6-0CD8-BE37-407B-0387EF15BC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58068"/>
              </p:ext>
            </p:extLst>
          </p:nvPr>
        </p:nvGraphicFramePr>
        <p:xfrm>
          <a:off x="501650" y="3694113"/>
          <a:ext cx="3419475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6" imgW="3420000" imgH="3060000" progId="Prism5.Document">
                  <p:embed/>
                </p:oleObj>
              </mc:Choice>
              <mc:Fallback>
                <p:oleObj name="Prism Project" r:id="rId6" imgW="3420000" imgH="3060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1650" y="3694113"/>
                        <a:ext cx="3419475" cy="306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530BDB21-E44A-D9B1-7403-426E52F23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575098"/>
              </p:ext>
            </p:extLst>
          </p:nvPr>
        </p:nvGraphicFramePr>
        <p:xfrm>
          <a:off x="3880036" y="3986539"/>
          <a:ext cx="1285875" cy="1517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650">
                  <a:extLst>
                    <a:ext uri="{9D8B030D-6E8A-4147-A177-3AD203B41FA5}">
                      <a16:colId xmlns:a16="http://schemas.microsoft.com/office/drawing/2014/main" val="11497355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3611492996"/>
                    </a:ext>
                  </a:extLst>
                </a:gridCol>
                <a:gridCol w="174625">
                  <a:extLst>
                    <a:ext uri="{9D8B030D-6E8A-4147-A177-3AD203B41FA5}">
                      <a16:colId xmlns:a16="http://schemas.microsoft.com/office/drawing/2014/main" val="1877295134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569304756"/>
                    </a:ext>
                  </a:extLst>
                </a:gridCol>
                <a:gridCol w="193675">
                  <a:extLst>
                    <a:ext uri="{9D8B030D-6E8A-4147-A177-3AD203B41FA5}">
                      <a16:colId xmlns:a16="http://schemas.microsoft.com/office/drawing/2014/main" val="2347161140"/>
                    </a:ext>
                  </a:extLst>
                </a:gridCol>
                <a:gridCol w="174625">
                  <a:extLst>
                    <a:ext uri="{9D8B030D-6E8A-4147-A177-3AD203B41FA5}">
                      <a16:colId xmlns:a16="http://schemas.microsoft.com/office/drawing/2014/main" val="3320972654"/>
                    </a:ext>
                  </a:extLst>
                </a:gridCol>
              </a:tblGrid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2015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911427784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2016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A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83393300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2017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797225121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2018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249193418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2019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134584480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2022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286022167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2023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B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4107561988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2024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C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040636826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2020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D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E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72790105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2021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>
                          <a:effectLst/>
                        </a:rPr>
                        <a:t> </a:t>
                      </a:r>
                      <a:endParaRPr lang="es-ES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900" kern="0" dirty="0">
                          <a:effectLst/>
                        </a:rPr>
                        <a:t>E</a:t>
                      </a:r>
                      <a:endParaRPr lang="es-ES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623091004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175B17C8-DC73-CF94-792D-FF055B616593}"/>
              </a:ext>
            </a:extLst>
          </p:cNvPr>
          <p:cNvSpPr txBox="1"/>
          <p:nvPr/>
        </p:nvSpPr>
        <p:spPr>
          <a:xfrm>
            <a:off x="967679" y="255586"/>
            <a:ext cx="2487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Supplementary</a:t>
            </a:r>
            <a:r>
              <a:rPr lang="es-ES" dirty="0"/>
              <a:t> figure 2</a:t>
            </a:r>
          </a:p>
        </p:txBody>
      </p:sp>
    </p:spTree>
    <p:extLst>
      <p:ext uri="{BB962C8B-B14F-4D97-AF65-F5344CB8AC3E}">
        <p14:creationId xmlns:p14="http://schemas.microsoft.com/office/powerpoint/2010/main" val="38866940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163</Words>
  <Application>Microsoft Office PowerPoint</Application>
  <PresentationFormat>Panorámica</PresentationFormat>
  <Paragraphs>161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GraphPad Prism 5 Project</vt:lpstr>
      <vt:lpstr>Prism Project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Lorenzo Fraile</dc:creator>
  <cp:lastModifiedBy>Lorenzo Fraile</cp:lastModifiedBy>
  <cp:revision>6</cp:revision>
  <dcterms:created xsi:type="dcterms:W3CDTF">2025-09-04T15:20:44Z</dcterms:created>
  <dcterms:modified xsi:type="dcterms:W3CDTF">2025-10-18T19:49:41Z</dcterms:modified>
</cp:coreProperties>
</file>