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99" r:id="rId5"/>
    <p:sldId id="300" r:id="rId6"/>
  </p:sldIdLst>
  <p:sldSz cx="12192000" cy="6858000"/>
  <p:notesSz cx="6858000" cy="9144000"/>
  <p:defaultTextStyle>
    <a:defPPr>
      <a:defRPr lang="zh-Hans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7C0130-61E1-AFB3-DF1B-E7DF30807A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Hans-HK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8CAC4C0-5354-DC3E-5109-5D12956AE9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Hans-HK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FC343CC-C583-C9A3-FE44-A1B7ADB7A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C803-614F-4674-BE55-1DFB3D90EDB6}" type="datetimeFigureOut">
              <a:rPr lang="zh-Hans-HK" altLang="en-US" smtClean="0"/>
              <a:t>06/29/2026</a:t>
            </a:fld>
            <a:endParaRPr lang="zh-Hans-HK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A037C8-6A3B-CB72-6501-A22295D0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ans-HK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3EF9C3-15CC-9DA1-20D2-440D02276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4A23-9B54-4402-A83E-730D510A862F}" type="slidenum">
              <a:rPr lang="zh-Hans-HK" altLang="en-US" smtClean="0"/>
              <a:t>‹#›</a:t>
            </a:fld>
            <a:endParaRPr lang="zh-Hans-HK" altLang="en-US"/>
          </a:p>
        </p:txBody>
      </p:sp>
    </p:spTree>
    <p:extLst>
      <p:ext uri="{BB962C8B-B14F-4D97-AF65-F5344CB8AC3E}">
        <p14:creationId xmlns:p14="http://schemas.microsoft.com/office/powerpoint/2010/main" val="2869799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060AF8-F5CB-2D55-4F06-9104E7FB3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Hans-HK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2A6BE93-C2B2-6F2E-B6EF-AF85FDDD3E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Hans-HK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FD5A259-1D50-E525-107D-42BDF0CE6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C803-614F-4674-BE55-1DFB3D90EDB6}" type="datetimeFigureOut">
              <a:rPr lang="zh-Hans-HK" altLang="en-US" smtClean="0"/>
              <a:t>06/29/2026</a:t>
            </a:fld>
            <a:endParaRPr lang="zh-Hans-HK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A76635-5963-360B-29D4-A0E08B28E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ans-HK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1386B5-B7F3-A6C3-0EBD-36B5EB8FB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4A23-9B54-4402-A83E-730D510A862F}" type="slidenum">
              <a:rPr lang="zh-Hans-HK" altLang="en-US" smtClean="0"/>
              <a:t>‹#›</a:t>
            </a:fld>
            <a:endParaRPr lang="zh-Hans-HK" altLang="en-US"/>
          </a:p>
        </p:txBody>
      </p:sp>
    </p:spTree>
    <p:extLst>
      <p:ext uri="{BB962C8B-B14F-4D97-AF65-F5344CB8AC3E}">
        <p14:creationId xmlns:p14="http://schemas.microsoft.com/office/powerpoint/2010/main" val="3063153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3DB5A8-9940-7FDE-A341-24DDB3A1DF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Hans-HK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C5EA417-DF1B-C763-6E32-451139A567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Hans-HK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34DB75D-0CEA-E7A3-A224-59F63E9BE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C803-614F-4674-BE55-1DFB3D90EDB6}" type="datetimeFigureOut">
              <a:rPr lang="zh-Hans-HK" altLang="en-US" smtClean="0"/>
              <a:t>06/29/2026</a:t>
            </a:fld>
            <a:endParaRPr lang="zh-Hans-HK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9E8E45E-FD20-C9FA-55A9-75D722EC6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ans-HK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F1E4108-4163-0391-C8DA-5D981631B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4A23-9B54-4402-A83E-730D510A862F}" type="slidenum">
              <a:rPr lang="zh-Hans-HK" altLang="en-US" smtClean="0"/>
              <a:t>‹#›</a:t>
            </a:fld>
            <a:endParaRPr lang="zh-Hans-HK" altLang="en-US"/>
          </a:p>
        </p:txBody>
      </p:sp>
    </p:spTree>
    <p:extLst>
      <p:ext uri="{BB962C8B-B14F-4D97-AF65-F5344CB8AC3E}">
        <p14:creationId xmlns:p14="http://schemas.microsoft.com/office/powerpoint/2010/main" val="4012200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64BCA7-ACD1-56A9-C2DF-81484FC8D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Hans-HK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FF3249F-B226-FE72-26D4-0EC6A1D1A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Hans-HK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6CF887E-52BA-26EF-94DF-32A8434D2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C803-614F-4674-BE55-1DFB3D90EDB6}" type="datetimeFigureOut">
              <a:rPr lang="zh-Hans-HK" altLang="en-US" smtClean="0"/>
              <a:t>06/29/2026</a:t>
            </a:fld>
            <a:endParaRPr lang="zh-Hans-HK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918825-F512-3683-6FFA-8934B2D97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ans-HK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4897DAE-96F1-F078-E9C9-F21C73C59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4A23-9B54-4402-A83E-730D510A862F}" type="slidenum">
              <a:rPr lang="zh-Hans-HK" altLang="en-US" smtClean="0"/>
              <a:t>‹#›</a:t>
            </a:fld>
            <a:endParaRPr lang="zh-Hans-HK" altLang="en-US"/>
          </a:p>
        </p:txBody>
      </p:sp>
    </p:spTree>
    <p:extLst>
      <p:ext uri="{BB962C8B-B14F-4D97-AF65-F5344CB8AC3E}">
        <p14:creationId xmlns:p14="http://schemas.microsoft.com/office/powerpoint/2010/main" val="1912407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BB8712-9E47-7E10-3FE1-35DA081CD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Hans-HK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87E143-D0E9-0594-46CB-1067BA611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26BE93-FA27-B361-A652-7AE3A366C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C803-614F-4674-BE55-1DFB3D90EDB6}" type="datetimeFigureOut">
              <a:rPr lang="zh-Hans-HK" altLang="en-US" smtClean="0"/>
              <a:t>06/29/2026</a:t>
            </a:fld>
            <a:endParaRPr lang="zh-Hans-HK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FCD8B02-FE95-3BC4-D474-39A3A8EDE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ans-HK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93FD49-7469-2654-323C-4A3C2DB1F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4A23-9B54-4402-A83E-730D510A862F}" type="slidenum">
              <a:rPr lang="zh-Hans-HK" altLang="en-US" smtClean="0"/>
              <a:t>‹#›</a:t>
            </a:fld>
            <a:endParaRPr lang="zh-Hans-HK" altLang="en-US"/>
          </a:p>
        </p:txBody>
      </p:sp>
    </p:spTree>
    <p:extLst>
      <p:ext uri="{BB962C8B-B14F-4D97-AF65-F5344CB8AC3E}">
        <p14:creationId xmlns:p14="http://schemas.microsoft.com/office/powerpoint/2010/main" val="3561503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BCF78B-BCFC-A0D7-587B-238A0029D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Hans-HK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B20BA3F-0D44-5404-8DD0-B9B004D03A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Hans-HK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7E0D04F-C4DE-3103-EBAE-9349C3C392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Hans-HK" alt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A15D5A6-25F9-43C9-18B3-64DAA472B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C803-614F-4674-BE55-1DFB3D90EDB6}" type="datetimeFigureOut">
              <a:rPr lang="zh-Hans-HK" altLang="en-US" smtClean="0"/>
              <a:t>06/29/2026</a:t>
            </a:fld>
            <a:endParaRPr lang="zh-Hans-HK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B59B634-7242-6F9D-4C52-3B0C305F6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ans-HK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612FBDD-3D1F-CE6B-45D7-2647FE7C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4A23-9B54-4402-A83E-730D510A862F}" type="slidenum">
              <a:rPr lang="zh-Hans-HK" altLang="en-US" smtClean="0"/>
              <a:t>‹#›</a:t>
            </a:fld>
            <a:endParaRPr lang="zh-Hans-HK" altLang="en-US"/>
          </a:p>
        </p:txBody>
      </p:sp>
    </p:spTree>
    <p:extLst>
      <p:ext uri="{BB962C8B-B14F-4D97-AF65-F5344CB8AC3E}">
        <p14:creationId xmlns:p14="http://schemas.microsoft.com/office/powerpoint/2010/main" val="122556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5A5BDC-9D83-2C57-1C46-4373C75B5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Hans-HK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2BD2BED-C824-B9A0-D8F3-DA4A7A45E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8AED54D-898B-E635-C4AB-4FCE65A3A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Hans-HK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72C3F00-8EBC-FC9D-020A-405ACCC519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F595079-FFA8-5536-9408-EBA5F4BBED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Hans-HK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5875795-7D7E-1EC1-0AD0-77B1FA9FD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C803-614F-4674-BE55-1DFB3D90EDB6}" type="datetimeFigureOut">
              <a:rPr lang="zh-Hans-HK" altLang="en-US" smtClean="0"/>
              <a:t>06/29/2026</a:t>
            </a:fld>
            <a:endParaRPr lang="zh-Hans-HK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C43771C-A392-F906-57F8-8D95F1070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ans-HK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5612858-C749-380C-5CB3-304AD1AA4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4A23-9B54-4402-A83E-730D510A862F}" type="slidenum">
              <a:rPr lang="zh-Hans-HK" altLang="en-US" smtClean="0"/>
              <a:t>‹#›</a:t>
            </a:fld>
            <a:endParaRPr lang="zh-Hans-HK" altLang="en-US"/>
          </a:p>
        </p:txBody>
      </p:sp>
    </p:spTree>
    <p:extLst>
      <p:ext uri="{BB962C8B-B14F-4D97-AF65-F5344CB8AC3E}">
        <p14:creationId xmlns:p14="http://schemas.microsoft.com/office/powerpoint/2010/main" val="3122020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8B877B-FF22-95B4-5E93-5AC222EF6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Hans-HK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5F420F-F8EE-E9EE-35D8-518D9F446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C803-614F-4674-BE55-1DFB3D90EDB6}" type="datetimeFigureOut">
              <a:rPr lang="zh-Hans-HK" altLang="en-US" smtClean="0"/>
              <a:t>06/29/2026</a:t>
            </a:fld>
            <a:endParaRPr lang="zh-Hans-HK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90161B6-15FE-9AA4-9F14-0E3501008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ans-HK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B2ED68A-5559-F740-EB5D-1269D4C61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4A23-9B54-4402-A83E-730D510A862F}" type="slidenum">
              <a:rPr lang="zh-Hans-HK" altLang="en-US" smtClean="0"/>
              <a:t>‹#›</a:t>
            </a:fld>
            <a:endParaRPr lang="zh-Hans-HK" altLang="en-US"/>
          </a:p>
        </p:txBody>
      </p:sp>
    </p:spTree>
    <p:extLst>
      <p:ext uri="{BB962C8B-B14F-4D97-AF65-F5344CB8AC3E}">
        <p14:creationId xmlns:p14="http://schemas.microsoft.com/office/powerpoint/2010/main" val="1738169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FC393AC-9AB5-0E27-E82D-916B95597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C803-614F-4674-BE55-1DFB3D90EDB6}" type="datetimeFigureOut">
              <a:rPr lang="zh-Hans-HK" altLang="en-US" smtClean="0"/>
              <a:t>06/29/2026</a:t>
            </a:fld>
            <a:endParaRPr lang="zh-Hans-HK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79AFCF6-7139-7610-BEE0-C4C1D126C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ans-HK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49F1127-2084-F5D0-E4F0-FED085AAA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4A23-9B54-4402-A83E-730D510A862F}" type="slidenum">
              <a:rPr lang="zh-Hans-HK" altLang="en-US" smtClean="0"/>
              <a:t>‹#›</a:t>
            </a:fld>
            <a:endParaRPr lang="zh-Hans-HK" altLang="en-US"/>
          </a:p>
        </p:txBody>
      </p:sp>
    </p:spTree>
    <p:extLst>
      <p:ext uri="{BB962C8B-B14F-4D97-AF65-F5344CB8AC3E}">
        <p14:creationId xmlns:p14="http://schemas.microsoft.com/office/powerpoint/2010/main" val="2415906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AC4FDE-B1EB-461A-566E-80FC9F586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Hans-HK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3D1FDE6-9671-E7B0-24EF-4D8F99E55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Hans-HK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51C6B7A-84EB-164D-C945-C11C3F539D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8A8122C-9774-0DAB-B528-1C6259E77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C803-614F-4674-BE55-1DFB3D90EDB6}" type="datetimeFigureOut">
              <a:rPr lang="zh-Hans-HK" altLang="en-US" smtClean="0"/>
              <a:t>06/29/2026</a:t>
            </a:fld>
            <a:endParaRPr lang="zh-Hans-HK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459AA41-BD74-EA1D-6686-8ED5EE36E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ans-HK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CFC3D4F-14BF-BBE4-93F3-AF1F88254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4A23-9B54-4402-A83E-730D510A862F}" type="slidenum">
              <a:rPr lang="zh-Hans-HK" altLang="en-US" smtClean="0"/>
              <a:t>‹#›</a:t>
            </a:fld>
            <a:endParaRPr lang="zh-Hans-HK" altLang="en-US"/>
          </a:p>
        </p:txBody>
      </p:sp>
    </p:spTree>
    <p:extLst>
      <p:ext uri="{BB962C8B-B14F-4D97-AF65-F5344CB8AC3E}">
        <p14:creationId xmlns:p14="http://schemas.microsoft.com/office/powerpoint/2010/main" val="1339343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10EBF9-649C-D95C-EF9C-A532EC0D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Hans-HK" alt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1E1E20F-890A-1742-E561-184D8DD734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ans-HK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8392351-CC23-B3A6-56CE-514DF1A1C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A04F0B0-0C95-A019-06FA-22FC96EC7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C803-614F-4674-BE55-1DFB3D90EDB6}" type="datetimeFigureOut">
              <a:rPr lang="zh-Hans-HK" altLang="en-US" smtClean="0"/>
              <a:t>06/29/2026</a:t>
            </a:fld>
            <a:endParaRPr lang="zh-Hans-HK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4611992-702C-5206-3421-70B41EEA3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ans-HK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2F72862-2AEC-897D-7528-AF188E508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34A23-9B54-4402-A83E-730D510A862F}" type="slidenum">
              <a:rPr lang="zh-Hans-HK" altLang="en-US" smtClean="0"/>
              <a:t>‹#›</a:t>
            </a:fld>
            <a:endParaRPr lang="zh-Hans-HK" altLang="en-US"/>
          </a:p>
        </p:txBody>
      </p:sp>
    </p:spTree>
    <p:extLst>
      <p:ext uri="{BB962C8B-B14F-4D97-AF65-F5344CB8AC3E}">
        <p14:creationId xmlns:p14="http://schemas.microsoft.com/office/powerpoint/2010/main" val="3633750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4EE86DC-615E-50AD-D820-A8065E56D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Hans-HK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6C5661C-3AA8-71ED-84E3-14FCC9D8D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zh-Hans-HK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B8FB35C-094F-53B5-FCB0-EC819D4515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84C803-614F-4674-BE55-1DFB3D90EDB6}" type="datetimeFigureOut">
              <a:rPr lang="zh-Hans-HK" altLang="en-US" smtClean="0"/>
              <a:t>06/29/2026</a:t>
            </a:fld>
            <a:endParaRPr lang="zh-Hans-HK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F6D57B-2239-09CF-E77F-C72B8338EA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Hans-HK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2C3DF48-F310-2682-3E4F-103197DBFF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934A23-9B54-4402-A83E-730D510A862F}" type="slidenum">
              <a:rPr lang="zh-Hans-HK" altLang="en-US" smtClean="0"/>
              <a:t>‹#›</a:t>
            </a:fld>
            <a:endParaRPr lang="zh-Hans-HK" altLang="en-US"/>
          </a:p>
        </p:txBody>
      </p:sp>
    </p:spTree>
    <p:extLst>
      <p:ext uri="{BB962C8B-B14F-4D97-AF65-F5344CB8AC3E}">
        <p14:creationId xmlns:p14="http://schemas.microsoft.com/office/powerpoint/2010/main" val="267377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ans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60A40-7ABA-E543-F3EE-09E1AF376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30">
            <a:extLst>
              <a:ext uri="{FF2B5EF4-FFF2-40B4-BE49-F238E27FC236}">
                <a16:creationId xmlns:a16="http://schemas.microsoft.com/office/drawing/2014/main" id="{F7A3A4E0-02C0-8600-0E14-E81C2E4F3587}"/>
              </a:ext>
            </a:extLst>
          </p:cNvPr>
          <p:cNvSpPr txBox="1"/>
          <p:nvPr/>
        </p:nvSpPr>
        <p:spPr>
          <a:xfrm>
            <a:off x="233397" y="131388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Hans-HK" b="1" dirty="0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endParaRPr lang="zh-Hans-HK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E50367B0-1D88-3190-87FF-AE0630A00BA2}"/>
              </a:ext>
            </a:extLst>
          </p:cNvPr>
          <p:cNvSpPr txBox="1"/>
          <p:nvPr/>
        </p:nvSpPr>
        <p:spPr>
          <a:xfrm>
            <a:off x="4056191" y="1313880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Hans-HK" b="1" dirty="0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endParaRPr lang="zh-Hans-HK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209D8AC-A7B8-C4A8-CF34-5A140B4EB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97" y="1963295"/>
            <a:ext cx="3600000" cy="251533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0E0137EE-196E-2498-DE33-6D53C8BA5D94}"/>
              </a:ext>
            </a:extLst>
          </p:cNvPr>
          <p:cNvSpPr txBox="1"/>
          <p:nvPr/>
        </p:nvSpPr>
        <p:spPr>
          <a:xfrm>
            <a:off x="9224521" y="6488668"/>
            <a:ext cx="2967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S1</a:t>
            </a:r>
            <a:endParaRPr lang="zh-Hans-HK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0B3CEF7-B90B-5AE9-631B-BF90D3B826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000" y="1997237"/>
            <a:ext cx="3600000" cy="248139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A1748A1-75E7-04E0-DDED-32102D1A3C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417" y="1997343"/>
            <a:ext cx="3600000" cy="2481287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26CD66A5-D4E8-494E-395D-82CED036FB9C}"/>
              </a:ext>
            </a:extLst>
          </p:cNvPr>
          <p:cNvSpPr txBox="1"/>
          <p:nvPr/>
        </p:nvSpPr>
        <p:spPr>
          <a:xfrm>
            <a:off x="8077020" y="131388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Hans-HK" b="1" dirty="0">
                <a:latin typeface="Arial" panose="020B0604020202020204" pitchFamily="34" charset="0"/>
                <a:cs typeface="Arial" panose="020B0604020202020204" pitchFamily="34" charset="0"/>
              </a:rPr>
              <a:t>(c)</a:t>
            </a:r>
            <a:endParaRPr lang="zh-Hans-HK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508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3E94F1C2-6991-9792-753D-759B61C008D4}"/>
              </a:ext>
            </a:extLst>
          </p:cNvPr>
          <p:cNvSpPr txBox="1"/>
          <p:nvPr/>
        </p:nvSpPr>
        <p:spPr>
          <a:xfrm>
            <a:off x="9224521" y="6488668"/>
            <a:ext cx="2967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S2</a:t>
            </a:r>
            <a:endParaRPr lang="zh-Hans-HK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D9F3DBA-9D92-910E-5C21-FF5016A84D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689" y="1453726"/>
            <a:ext cx="3600000" cy="355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543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101C15F5B4E64395CCEE2568BD954E" ma:contentTypeVersion="16" ma:contentTypeDescription="Create a new document." ma:contentTypeScope="" ma:versionID="37d031f045139473bc22badafd9a1beb">
  <xsd:schema xmlns:xsd="http://www.w3.org/2001/XMLSchema" xmlns:xs="http://www.w3.org/2001/XMLSchema" xmlns:p="http://schemas.microsoft.com/office/2006/metadata/properties" xmlns:ns3="5099f95d-1334-458f-b16f-9beaf10a6d87" xmlns:ns4="4066a4f4-6d0b-4792-b33c-ebb99e24198f" targetNamespace="http://schemas.microsoft.com/office/2006/metadata/properties" ma:root="true" ma:fieldsID="432cfae28b1a7e1b4173bbe46776afb3" ns3:_="" ns4:_="">
    <xsd:import namespace="5099f95d-1334-458f-b16f-9beaf10a6d87"/>
    <xsd:import namespace="4066a4f4-6d0b-4792-b33c-ebb99e24198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99f95d-1334-458f-b16f-9beaf10a6d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66a4f4-6d0b-4792-b33c-ebb99e24198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A07ADBF-CA89-437A-9DE2-E09BBED88A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99f95d-1334-458f-b16f-9beaf10a6d87"/>
    <ds:schemaRef ds:uri="4066a4f4-6d0b-4792-b33c-ebb99e2419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C788877-5EE0-4F32-95DF-4292895425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B3F2D5-F4C6-4D26-951E-8855368D2AF9}">
  <ds:schemaRefs>
    <ds:schemaRef ds:uri="http://purl.org/dc/elements/1.1/"/>
    <ds:schemaRef ds:uri="http://purl.org/dc/terms/"/>
    <ds:schemaRef ds:uri="http://schemas.microsoft.com/office/2006/documentManagement/types"/>
    <ds:schemaRef ds:uri="4066a4f4-6d0b-4792-b33c-ebb99e24198f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5099f95d-1334-458f-b16f-9beaf10a6d87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33862</TotalTime>
  <Words>15</Words>
  <Application>Microsoft Office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等线</vt:lpstr>
      <vt:lpstr>等线 Light</vt:lpstr>
      <vt:lpstr>Aptos</vt:lpstr>
      <vt:lpstr>Aptos Display</vt:lpstr>
      <vt:lpstr>Arial</vt:lpstr>
      <vt:lpstr>Office 主题​​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minalin@connect.hku.hk</dc:creator>
  <cp:lastModifiedBy>Hung Fat Tse</cp:lastModifiedBy>
  <cp:revision>88</cp:revision>
  <dcterms:created xsi:type="dcterms:W3CDTF">2025-06-25T07:50:29Z</dcterms:created>
  <dcterms:modified xsi:type="dcterms:W3CDTF">2026-06-29T14:37:59Z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0x010100AB101C15F5B4E64395CCEE2568BD954E</vt:lpwstr>
  </property>
</Properties>
</file>