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0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11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ata\Research_data_2017\&#12454;&#12490;&#12462;\JellyFish\PE_all_17mer_coun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091921414234987"/>
          <c:y val="0.12469201785348522"/>
          <c:w val="0.6963418635170604"/>
          <c:h val="0.68106320648212981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PE_all_17mer_counts!$A$2:$A$200</c:f>
              <c:numCache>
                <c:formatCode>General</c:formatCode>
                <c:ptCount val="19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</c:v>
                </c:pt>
                <c:pt idx="99">
                  <c:v>101</c:v>
                </c:pt>
                <c:pt idx="100">
                  <c:v>102</c:v>
                </c:pt>
                <c:pt idx="101">
                  <c:v>103</c:v>
                </c:pt>
                <c:pt idx="102">
                  <c:v>104</c:v>
                </c:pt>
                <c:pt idx="103">
                  <c:v>105</c:v>
                </c:pt>
                <c:pt idx="104">
                  <c:v>106</c:v>
                </c:pt>
                <c:pt idx="105">
                  <c:v>107</c:v>
                </c:pt>
                <c:pt idx="106">
                  <c:v>108</c:v>
                </c:pt>
                <c:pt idx="107">
                  <c:v>109</c:v>
                </c:pt>
                <c:pt idx="108">
                  <c:v>110</c:v>
                </c:pt>
                <c:pt idx="109">
                  <c:v>111</c:v>
                </c:pt>
                <c:pt idx="110">
                  <c:v>112</c:v>
                </c:pt>
                <c:pt idx="111">
                  <c:v>113</c:v>
                </c:pt>
                <c:pt idx="112">
                  <c:v>114</c:v>
                </c:pt>
                <c:pt idx="113">
                  <c:v>115</c:v>
                </c:pt>
                <c:pt idx="114">
                  <c:v>116</c:v>
                </c:pt>
                <c:pt idx="115">
                  <c:v>117</c:v>
                </c:pt>
                <c:pt idx="116">
                  <c:v>118</c:v>
                </c:pt>
                <c:pt idx="117">
                  <c:v>119</c:v>
                </c:pt>
                <c:pt idx="118">
                  <c:v>120</c:v>
                </c:pt>
                <c:pt idx="119">
                  <c:v>121</c:v>
                </c:pt>
                <c:pt idx="120">
                  <c:v>122</c:v>
                </c:pt>
                <c:pt idx="121">
                  <c:v>123</c:v>
                </c:pt>
                <c:pt idx="122">
                  <c:v>124</c:v>
                </c:pt>
                <c:pt idx="123">
                  <c:v>125</c:v>
                </c:pt>
                <c:pt idx="124">
                  <c:v>126</c:v>
                </c:pt>
                <c:pt idx="125">
                  <c:v>127</c:v>
                </c:pt>
                <c:pt idx="126">
                  <c:v>128</c:v>
                </c:pt>
                <c:pt idx="127">
                  <c:v>129</c:v>
                </c:pt>
                <c:pt idx="128">
                  <c:v>130</c:v>
                </c:pt>
                <c:pt idx="129">
                  <c:v>131</c:v>
                </c:pt>
                <c:pt idx="130">
                  <c:v>132</c:v>
                </c:pt>
                <c:pt idx="131">
                  <c:v>133</c:v>
                </c:pt>
                <c:pt idx="132">
                  <c:v>134</c:v>
                </c:pt>
                <c:pt idx="133">
                  <c:v>135</c:v>
                </c:pt>
                <c:pt idx="134">
                  <c:v>136</c:v>
                </c:pt>
                <c:pt idx="135">
                  <c:v>137</c:v>
                </c:pt>
                <c:pt idx="136">
                  <c:v>138</c:v>
                </c:pt>
                <c:pt idx="137">
                  <c:v>139</c:v>
                </c:pt>
                <c:pt idx="138">
                  <c:v>140</c:v>
                </c:pt>
                <c:pt idx="139">
                  <c:v>141</c:v>
                </c:pt>
                <c:pt idx="140">
                  <c:v>142</c:v>
                </c:pt>
                <c:pt idx="141">
                  <c:v>143</c:v>
                </c:pt>
                <c:pt idx="142">
                  <c:v>144</c:v>
                </c:pt>
                <c:pt idx="143">
                  <c:v>145</c:v>
                </c:pt>
                <c:pt idx="144">
                  <c:v>146</c:v>
                </c:pt>
                <c:pt idx="145">
                  <c:v>147</c:v>
                </c:pt>
                <c:pt idx="146">
                  <c:v>148</c:v>
                </c:pt>
                <c:pt idx="147">
                  <c:v>149</c:v>
                </c:pt>
                <c:pt idx="148">
                  <c:v>150</c:v>
                </c:pt>
                <c:pt idx="149">
                  <c:v>151</c:v>
                </c:pt>
                <c:pt idx="150">
                  <c:v>152</c:v>
                </c:pt>
                <c:pt idx="151">
                  <c:v>153</c:v>
                </c:pt>
                <c:pt idx="152">
                  <c:v>154</c:v>
                </c:pt>
                <c:pt idx="153">
                  <c:v>155</c:v>
                </c:pt>
                <c:pt idx="154">
                  <c:v>156</c:v>
                </c:pt>
                <c:pt idx="155">
                  <c:v>157</c:v>
                </c:pt>
                <c:pt idx="156">
                  <c:v>158</c:v>
                </c:pt>
                <c:pt idx="157">
                  <c:v>159</c:v>
                </c:pt>
                <c:pt idx="158">
                  <c:v>160</c:v>
                </c:pt>
                <c:pt idx="159">
                  <c:v>161</c:v>
                </c:pt>
                <c:pt idx="160">
                  <c:v>162</c:v>
                </c:pt>
                <c:pt idx="161">
                  <c:v>163</c:v>
                </c:pt>
                <c:pt idx="162">
                  <c:v>164</c:v>
                </c:pt>
                <c:pt idx="163">
                  <c:v>165</c:v>
                </c:pt>
                <c:pt idx="164">
                  <c:v>166</c:v>
                </c:pt>
                <c:pt idx="165">
                  <c:v>167</c:v>
                </c:pt>
                <c:pt idx="166">
                  <c:v>168</c:v>
                </c:pt>
                <c:pt idx="167">
                  <c:v>169</c:v>
                </c:pt>
                <c:pt idx="168">
                  <c:v>170</c:v>
                </c:pt>
                <c:pt idx="169">
                  <c:v>171</c:v>
                </c:pt>
                <c:pt idx="170">
                  <c:v>172</c:v>
                </c:pt>
                <c:pt idx="171">
                  <c:v>173</c:v>
                </c:pt>
                <c:pt idx="172">
                  <c:v>174</c:v>
                </c:pt>
                <c:pt idx="173">
                  <c:v>175</c:v>
                </c:pt>
                <c:pt idx="174">
                  <c:v>176</c:v>
                </c:pt>
                <c:pt idx="175">
                  <c:v>177</c:v>
                </c:pt>
                <c:pt idx="176">
                  <c:v>178</c:v>
                </c:pt>
                <c:pt idx="177">
                  <c:v>179</c:v>
                </c:pt>
                <c:pt idx="178">
                  <c:v>180</c:v>
                </c:pt>
                <c:pt idx="179">
                  <c:v>181</c:v>
                </c:pt>
                <c:pt idx="180">
                  <c:v>182</c:v>
                </c:pt>
                <c:pt idx="181">
                  <c:v>183</c:v>
                </c:pt>
                <c:pt idx="182">
                  <c:v>184</c:v>
                </c:pt>
                <c:pt idx="183">
                  <c:v>185</c:v>
                </c:pt>
                <c:pt idx="184">
                  <c:v>186</c:v>
                </c:pt>
                <c:pt idx="185">
                  <c:v>187</c:v>
                </c:pt>
                <c:pt idx="186">
                  <c:v>188</c:v>
                </c:pt>
                <c:pt idx="187">
                  <c:v>189</c:v>
                </c:pt>
                <c:pt idx="188">
                  <c:v>190</c:v>
                </c:pt>
                <c:pt idx="189">
                  <c:v>191</c:v>
                </c:pt>
                <c:pt idx="190">
                  <c:v>192</c:v>
                </c:pt>
                <c:pt idx="191">
                  <c:v>193</c:v>
                </c:pt>
                <c:pt idx="192">
                  <c:v>194</c:v>
                </c:pt>
                <c:pt idx="193">
                  <c:v>195</c:v>
                </c:pt>
                <c:pt idx="194">
                  <c:v>196</c:v>
                </c:pt>
                <c:pt idx="195">
                  <c:v>197</c:v>
                </c:pt>
                <c:pt idx="196">
                  <c:v>198</c:v>
                </c:pt>
                <c:pt idx="197">
                  <c:v>199</c:v>
                </c:pt>
                <c:pt idx="198">
                  <c:v>200</c:v>
                </c:pt>
              </c:numCache>
            </c:numRef>
          </c:xVal>
          <c:yVal>
            <c:numRef>
              <c:f>PE_all_17mer_counts!$B$2:$B$200</c:f>
              <c:numCache>
                <c:formatCode>General</c:formatCode>
                <c:ptCount val="199"/>
                <c:pt idx="0">
                  <c:v>9449185</c:v>
                </c:pt>
                <c:pt idx="1">
                  <c:v>4730029</c:v>
                </c:pt>
                <c:pt idx="2">
                  <c:v>4086044</c:v>
                </c:pt>
                <c:pt idx="3">
                  <c:v>4149782</c:v>
                </c:pt>
                <c:pt idx="4">
                  <c:v>4384492</c:v>
                </c:pt>
                <c:pt idx="5">
                  <c:v>4695154</c:v>
                </c:pt>
                <c:pt idx="6">
                  <c:v>5028837</c:v>
                </c:pt>
                <c:pt idx="7">
                  <c:v>5372319</c:v>
                </c:pt>
                <c:pt idx="8">
                  <c:v>5730523</c:v>
                </c:pt>
                <c:pt idx="9">
                  <c:v>6102509</c:v>
                </c:pt>
                <c:pt idx="10">
                  <c:v>6464517</c:v>
                </c:pt>
                <c:pt idx="11">
                  <c:v>6822859</c:v>
                </c:pt>
                <c:pt idx="12">
                  <c:v>7153423</c:v>
                </c:pt>
                <c:pt idx="13">
                  <c:v>7493613</c:v>
                </c:pt>
                <c:pt idx="14">
                  <c:v>7816666</c:v>
                </c:pt>
                <c:pt idx="15">
                  <c:v>8122190</c:v>
                </c:pt>
                <c:pt idx="16">
                  <c:v>8416854</c:v>
                </c:pt>
                <c:pt idx="17">
                  <c:v>8676607</c:v>
                </c:pt>
                <c:pt idx="18">
                  <c:v>8923363</c:v>
                </c:pt>
                <c:pt idx="19">
                  <c:v>9151198</c:v>
                </c:pt>
                <c:pt idx="20">
                  <c:v>9351990</c:v>
                </c:pt>
                <c:pt idx="21">
                  <c:v>9519437</c:v>
                </c:pt>
                <c:pt idx="22">
                  <c:v>9663519</c:v>
                </c:pt>
                <c:pt idx="23">
                  <c:v>9779397</c:v>
                </c:pt>
                <c:pt idx="24">
                  <c:v>9865821</c:v>
                </c:pt>
                <c:pt idx="25">
                  <c:v>9923385</c:v>
                </c:pt>
                <c:pt idx="26">
                  <c:v>9955839</c:v>
                </c:pt>
                <c:pt idx="27">
                  <c:v>9968160</c:v>
                </c:pt>
                <c:pt idx="28">
                  <c:v>9960986</c:v>
                </c:pt>
                <c:pt idx="29">
                  <c:v>9935492</c:v>
                </c:pt>
                <c:pt idx="30">
                  <c:v>9892954</c:v>
                </c:pt>
                <c:pt idx="31">
                  <c:v>9840640</c:v>
                </c:pt>
                <c:pt idx="32">
                  <c:v>9792199</c:v>
                </c:pt>
                <c:pt idx="33">
                  <c:v>9731553</c:v>
                </c:pt>
                <c:pt idx="34">
                  <c:v>9685407</c:v>
                </c:pt>
                <c:pt idx="35">
                  <c:v>9635177</c:v>
                </c:pt>
                <c:pt idx="36">
                  <c:v>9595758</c:v>
                </c:pt>
                <c:pt idx="37">
                  <c:v>9562872</c:v>
                </c:pt>
                <c:pt idx="38">
                  <c:v>9541130</c:v>
                </c:pt>
                <c:pt idx="39">
                  <c:v>9539583</c:v>
                </c:pt>
                <c:pt idx="40">
                  <c:v>9544166</c:v>
                </c:pt>
                <c:pt idx="41">
                  <c:v>9569299</c:v>
                </c:pt>
                <c:pt idx="42">
                  <c:v>9596179</c:v>
                </c:pt>
                <c:pt idx="43">
                  <c:v>9639252</c:v>
                </c:pt>
                <c:pt idx="44">
                  <c:v>9678012</c:v>
                </c:pt>
                <c:pt idx="45">
                  <c:v>9730460</c:v>
                </c:pt>
                <c:pt idx="46">
                  <c:v>9775829</c:v>
                </c:pt>
                <c:pt idx="47">
                  <c:v>9821110</c:v>
                </c:pt>
                <c:pt idx="48">
                  <c:v>9868982</c:v>
                </c:pt>
                <c:pt idx="49">
                  <c:v>9907648</c:v>
                </c:pt>
                <c:pt idx="50">
                  <c:v>9937223</c:v>
                </c:pt>
                <c:pt idx="51">
                  <c:v>9952913</c:v>
                </c:pt>
                <c:pt idx="52">
                  <c:v>9955647</c:v>
                </c:pt>
                <c:pt idx="53">
                  <c:v>9943485</c:v>
                </c:pt>
                <c:pt idx="54">
                  <c:v>9914469</c:v>
                </c:pt>
                <c:pt idx="55">
                  <c:v>9872896</c:v>
                </c:pt>
                <c:pt idx="56">
                  <c:v>9801408</c:v>
                </c:pt>
                <c:pt idx="57">
                  <c:v>9727104</c:v>
                </c:pt>
                <c:pt idx="58">
                  <c:v>9616180</c:v>
                </c:pt>
                <c:pt idx="59">
                  <c:v>9485596</c:v>
                </c:pt>
                <c:pt idx="60">
                  <c:v>9338601</c:v>
                </c:pt>
                <c:pt idx="61">
                  <c:v>9169097</c:v>
                </c:pt>
                <c:pt idx="62">
                  <c:v>8968267</c:v>
                </c:pt>
                <c:pt idx="63">
                  <c:v>8765433</c:v>
                </c:pt>
                <c:pt idx="64">
                  <c:v>8543043</c:v>
                </c:pt>
                <c:pt idx="65">
                  <c:v>8297341</c:v>
                </c:pt>
                <c:pt idx="66">
                  <c:v>8038257</c:v>
                </c:pt>
                <c:pt idx="67">
                  <c:v>7772570</c:v>
                </c:pt>
                <c:pt idx="68">
                  <c:v>7497793</c:v>
                </c:pt>
                <c:pt idx="69">
                  <c:v>7212672</c:v>
                </c:pt>
                <c:pt idx="70">
                  <c:v>6916997</c:v>
                </c:pt>
                <c:pt idx="71">
                  <c:v>6624433</c:v>
                </c:pt>
                <c:pt idx="72">
                  <c:v>6325172</c:v>
                </c:pt>
                <c:pt idx="73">
                  <c:v>6029104</c:v>
                </c:pt>
                <c:pt idx="74">
                  <c:v>5734619</c:v>
                </c:pt>
                <c:pt idx="75">
                  <c:v>5442537</c:v>
                </c:pt>
                <c:pt idx="76">
                  <c:v>5162909</c:v>
                </c:pt>
                <c:pt idx="77">
                  <c:v>4881676</c:v>
                </c:pt>
                <c:pt idx="78">
                  <c:v>4614980</c:v>
                </c:pt>
                <c:pt idx="79">
                  <c:v>4346269</c:v>
                </c:pt>
                <c:pt idx="80">
                  <c:v>4098715</c:v>
                </c:pt>
                <c:pt idx="81">
                  <c:v>3853708</c:v>
                </c:pt>
                <c:pt idx="82">
                  <c:v>3624334</c:v>
                </c:pt>
                <c:pt idx="83">
                  <c:v>3409514</c:v>
                </c:pt>
                <c:pt idx="84">
                  <c:v>3207625</c:v>
                </c:pt>
                <c:pt idx="85">
                  <c:v>3015084</c:v>
                </c:pt>
                <c:pt idx="86">
                  <c:v>2831308</c:v>
                </c:pt>
                <c:pt idx="87">
                  <c:v>2666964</c:v>
                </c:pt>
                <c:pt idx="88">
                  <c:v>2512840</c:v>
                </c:pt>
                <c:pt idx="89">
                  <c:v>2367074</c:v>
                </c:pt>
                <c:pt idx="90">
                  <c:v>2233694</c:v>
                </c:pt>
                <c:pt idx="91">
                  <c:v>2109018</c:v>
                </c:pt>
                <c:pt idx="92">
                  <c:v>1995525</c:v>
                </c:pt>
                <c:pt idx="93">
                  <c:v>1893422</c:v>
                </c:pt>
                <c:pt idx="94">
                  <c:v>1799989</c:v>
                </c:pt>
                <c:pt idx="95">
                  <c:v>1713571</c:v>
                </c:pt>
                <c:pt idx="96">
                  <c:v>1635604</c:v>
                </c:pt>
                <c:pt idx="97">
                  <c:v>1561659</c:v>
                </c:pt>
                <c:pt idx="98">
                  <c:v>1504154</c:v>
                </c:pt>
                <c:pt idx="99">
                  <c:v>1444817</c:v>
                </c:pt>
                <c:pt idx="100">
                  <c:v>1395149</c:v>
                </c:pt>
                <c:pt idx="101">
                  <c:v>1344427</c:v>
                </c:pt>
                <c:pt idx="102">
                  <c:v>1306373</c:v>
                </c:pt>
                <c:pt idx="103">
                  <c:v>1267377</c:v>
                </c:pt>
                <c:pt idx="104">
                  <c:v>1232728</c:v>
                </c:pt>
                <c:pt idx="105">
                  <c:v>1200846</c:v>
                </c:pt>
                <c:pt idx="106">
                  <c:v>1176816</c:v>
                </c:pt>
                <c:pt idx="107">
                  <c:v>1147069</c:v>
                </c:pt>
                <c:pt idx="108">
                  <c:v>1126087</c:v>
                </c:pt>
                <c:pt idx="109">
                  <c:v>1103450</c:v>
                </c:pt>
                <c:pt idx="110">
                  <c:v>1084738</c:v>
                </c:pt>
                <c:pt idx="111">
                  <c:v>1063380</c:v>
                </c:pt>
                <c:pt idx="112">
                  <c:v>1046294</c:v>
                </c:pt>
                <c:pt idx="113">
                  <c:v>1031756</c:v>
                </c:pt>
                <c:pt idx="114">
                  <c:v>1016129</c:v>
                </c:pt>
                <c:pt idx="115">
                  <c:v>1000854</c:v>
                </c:pt>
                <c:pt idx="116">
                  <c:v>987004</c:v>
                </c:pt>
                <c:pt idx="117">
                  <c:v>971744</c:v>
                </c:pt>
                <c:pt idx="118">
                  <c:v>960060</c:v>
                </c:pt>
                <c:pt idx="119">
                  <c:v>946379</c:v>
                </c:pt>
                <c:pt idx="120">
                  <c:v>932500</c:v>
                </c:pt>
                <c:pt idx="121">
                  <c:v>918800</c:v>
                </c:pt>
                <c:pt idx="122">
                  <c:v>904956</c:v>
                </c:pt>
                <c:pt idx="123">
                  <c:v>893276</c:v>
                </c:pt>
                <c:pt idx="124">
                  <c:v>877626</c:v>
                </c:pt>
                <c:pt idx="125">
                  <c:v>867064</c:v>
                </c:pt>
                <c:pt idx="126">
                  <c:v>850012</c:v>
                </c:pt>
                <c:pt idx="127">
                  <c:v>839450</c:v>
                </c:pt>
                <c:pt idx="128">
                  <c:v>826318</c:v>
                </c:pt>
                <c:pt idx="129">
                  <c:v>814603</c:v>
                </c:pt>
                <c:pt idx="130">
                  <c:v>800250</c:v>
                </c:pt>
                <c:pt idx="131">
                  <c:v>783532</c:v>
                </c:pt>
                <c:pt idx="132">
                  <c:v>770153</c:v>
                </c:pt>
                <c:pt idx="133">
                  <c:v>755628</c:v>
                </c:pt>
                <c:pt idx="134">
                  <c:v>741667</c:v>
                </c:pt>
                <c:pt idx="135">
                  <c:v>729118</c:v>
                </c:pt>
                <c:pt idx="136">
                  <c:v>714637</c:v>
                </c:pt>
                <c:pt idx="137">
                  <c:v>698430</c:v>
                </c:pt>
                <c:pt idx="138">
                  <c:v>682552</c:v>
                </c:pt>
                <c:pt idx="139">
                  <c:v>669947</c:v>
                </c:pt>
                <c:pt idx="140">
                  <c:v>654918</c:v>
                </c:pt>
                <c:pt idx="141">
                  <c:v>640118</c:v>
                </c:pt>
                <c:pt idx="142">
                  <c:v>625524</c:v>
                </c:pt>
                <c:pt idx="143">
                  <c:v>609556</c:v>
                </c:pt>
                <c:pt idx="144">
                  <c:v>596076</c:v>
                </c:pt>
                <c:pt idx="145">
                  <c:v>581489</c:v>
                </c:pt>
                <c:pt idx="146">
                  <c:v>569123</c:v>
                </c:pt>
                <c:pt idx="147">
                  <c:v>553500</c:v>
                </c:pt>
                <c:pt idx="148">
                  <c:v>540162</c:v>
                </c:pt>
                <c:pt idx="149">
                  <c:v>526158</c:v>
                </c:pt>
                <c:pt idx="150">
                  <c:v>513926</c:v>
                </c:pt>
                <c:pt idx="151">
                  <c:v>498742</c:v>
                </c:pt>
                <c:pt idx="152">
                  <c:v>486029</c:v>
                </c:pt>
                <c:pt idx="153">
                  <c:v>472944</c:v>
                </c:pt>
                <c:pt idx="154">
                  <c:v>460409</c:v>
                </c:pt>
                <c:pt idx="155">
                  <c:v>448465</c:v>
                </c:pt>
                <c:pt idx="156">
                  <c:v>436663</c:v>
                </c:pt>
                <c:pt idx="157">
                  <c:v>424027</c:v>
                </c:pt>
                <c:pt idx="158">
                  <c:v>412562</c:v>
                </c:pt>
                <c:pt idx="159">
                  <c:v>401529</c:v>
                </c:pt>
                <c:pt idx="160">
                  <c:v>391401</c:v>
                </c:pt>
                <c:pt idx="161">
                  <c:v>381315</c:v>
                </c:pt>
                <c:pt idx="162">
                  <c:v>371360</c:v>
                </c:pt>
                <c:pt idx="163">
                  <c:v>362164</c:v>
                </c:pt>
                <c:pt idx="164">
                  <c:v>351223</c:v>
                </c:pt>
                <c:pt idx="165">
                  <c:v>343756</c:v>
                </c:pt>
                <c:pt idx="166">
                  <c:v>333234</c:v>
                </c:pt>
                <c:pt idx="167">
                  <c:v>325630</c:v>
                </c:pt>
                <c:pt idx="168">
                  <c:v>317930</c:v>
                </c:pt>
                <c:pt idx="169">
                  <c:v>311630</c:v>
                </c:pt>
                <c:pt idx="170">
                  <c:v>303607</c:v>
                </c:pt>
                <c:pt idx="171">
                  <c:v>295592</c:v>
                </c:pt>
                <c:pt idx="172">
                  <c:v>289039</c:v>
                </c:pt>
                <c:pt idx="173">
                  <c:v>283658</c:v>
                </c:pt>
                <c:pt idx="174">
                  <c:v>277221</c:v>
                </c:pt>
                <c:pt idx="175">
                  <c:v>269358</c:v>
                </c:pt>
                <c:pt idx="176">
                  <c:v>264720</c:v>
                </c:pt>
                <c:pt idx="177">
                  <c:v>258978</c:v>
                </c:pt>
                <c:pt idx="178">
                  <c:v>254012</c:v>
                </c:pt>
                <c:pt idx="179">
                  <c:v>249454</c:v>
                </c:pt>
                <c:pt idx="180">
                  <c:v>244734</c:v>
                </c:pt>
                <c:pt idx="181">
                  <c:v>239503</c:v>
                </c:pt>
                <c:pt idx="182">
                  <c:v>234737</c:v>
                </c:pt>
                <c:pt idx="183">
                  <c:v>232217</c:v>
                </c:pt>
                <c:pt idx="184">
                  <c:v>227396</c:v>
                </c:pt>
                <c:pt idx="185">
                  <c:v>223065</c:v>
                </c:pt>
                <c:pt idx="186">
                  <c:v>219874</c:v>
                </c:pt>
                <c:pt idx="187">
                  <c:v>214682</c:v>
                </c:pt>
                <c:pt idx="188">
                  <c:v>212558</c:v>
                </c:pt>
                <c:pt idx="189">
                  <c:v>209029</c:v>
                </c:pt>
                <c:pt idx="190">
                  <c:v>206142</c:v>
                </c:pt>
                <c:pt idx="191">
                  <c:v>202696</c:v>
                </c:pt>
                <c:pt idx="192">
                  <c:v>198602</c:v>
                </c:pt>
                <c:pt idx="193">
                  <c:v>196030</c:v>
                </c:pt>
                <c:pt idx="194">
                  <c:v>193662</c:v>
                </c:pt>
                <c:pt idx="195">
                  <c:v>191116</c:v>
                </c:pt>
                <c:pt idx="196">
                  <c:v>187364</c:v>
                </c:pt>
                <c:pt idx="197">
                  <c:v>183357</c:v>
                </c:pt>
                <c:pt idx="198">
                  <c:v>181974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14-49D4-8443-1B01CA835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6389727"/>
        <c:axId val="1"/>
      </c:scatterChart>
      <c:valAx>
        <c:axId val="796389727"/>
        <c:scaling>
          <c:orientation val="minMax"/>
          <c:max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altLang="ja-JP" sz="1600"/>
                  <a:t>17-mer</a:t>
                </a:r>
                <a:r>
                  <a:rPr lang="en-US" altLang="ja-JP" sz="1600" baseline="0"/>
                  <a:t> depth</a:t>
                </a:r>
                <a:endParaRPr lang="ja-JP" altLang="en-US" sz="1600"/>
              </a:p>
            </c:rich>
          </c:tx>
          <c:layout>
            <c:manualLayout>
              <c:xMode val="edge"/>
              <c:yMode val="edge"/>
              <c:x val="0.44931063764088303"/>
              <c:y val="0.90881632536404822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ja-JP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15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ja-JP" sz="1800"/>
                  <a:t>Frequency</a:t>
                </a:r>
                <a:endParaRPr lang="ja-JP" altLang="en-US" sz="1800"/>
              </a:p>
            </c:rich>
          </c:tx>
          <c:layout>
            <c:manualLayout>
              <c:xMode val="edge"/>
              <c:yMode val="edge"/>
              <c:x val="6.3725490196078427E-2"/>
              <c:y val="0.34569549042304371"/>
            </c:manualLayout>
          </c:layout>
          <c:overlay val="0"/>
        </c:title>
        <c:numFmt formatCode="General" sourceLinked="0"/>
        <c:majorTickMark val="out"/>
        <c:minorTickMark val="out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ja-JP"/>
          </a:p>
        </c:txPr>
        <c:crossAx val="796389727"/>
        <c:crosses val="autoZero"/>
        <c:crossBetween val="midCat"/>
        <c:majorUnit val="5000000"/>
        <c:dispUnits>
          <c:builtInUnit val="millions"/>
          <c:dispUnitsLbl>
            <c:layout>
              <c:manualLayout>
                <c:xMode val="edge"/>
                <c:yMode val="edge"/>
                <c:x val="0.11274529102979775"/>
                <c:y val="5.2536119010532033E-2"/>
              </c:manualLayout>
            </c:layout>
            <c:tx>
              <c:rich>
                <a:bodyPr rot="0" vert="horz"/>
                <a:lstStyle/>
                <a:p>
                  <a:pPr>
                    <a:defRPr b="0"/>
                  </a:pPr>
                  <a:r>
                    <a:rPr lang="en-US" altLang="ja-JP" b="0"/>
                    <a:t>(x 10</a:t>
                  </a:r>
                  <a:r>
                    <a:rPr lang="en-US" altLang="ja-JP" b="0" baseline="30000"/>
                    <a:t>6</a:t>
                  </a:r>
                  <a:r>
                    <a:rPr lang="en-US" altLang="ja-JP" b="0" baseline="0"/>
                    <a:t>)</a:t>
                  </a:r>
                  <a:endParaRPr lang="ja-JP" altLang="en-US" b="0" baseline="0"/>
                </a:p>
              </c:rich>
            </c:tx>
          </c:dispUnitsLbl>
        </c:dispUnits>
      </c:valAx>
      <c:spPr>
        <a:noFill/>
        <a:ln w="12700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noFill/>
      <a:round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2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02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47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78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55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17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78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91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23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52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344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66075-D3A7-4854-8F38-035158F52A66}" type="datetimeFigureOut">
              <a:rPr kumimoji="1" lang="ja-JP" altLang="en-US" smtClean="0"/>
              <a:t>2017/8/22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9B05-6D8F-4257-8822-990746FB14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0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16156FB-F5C2-4774-970E-5678C1381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770162"/>
              </p:ext>
            </p:extLst>
          </p:nvPr>
        </p:nvGraphicFramePr>
        <p:xfrm>
          <a:off x="1830977" y="688275"/>
          <a:ext cx="5181600" cy="524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434036" y="238259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Additional file 2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830977" y="5936550"/>
            <a:ext cx="6339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kumimoji="1" lang="en-US" altLang="ja-JP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1" lang="en-US" altLang="ja-JP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analysis using 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Illumina paired-end reads of Japanese eel. </a:t>
            </a:r>
          </a:p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frequencies of 17-mers are plotted (range, 2&lt;= 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200). The genome size was estimated based on total 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4 &lt;= 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10000 and the peak depth (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54).</a:t>
            </a:r>
            <a:endParaRPr lang="ja-JP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93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2679</TotalTime>
  <Words>59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　洋路</dc:creator>
  <cp:lastModifiedBy>中村　洋路</cp:lastModifiedBy>
  <cp:revision>174</cp:revision>
  <dcterms:created xsi:type="dcterms:W3CDTF">2017-02-07T05:33:51Z</dcterms:created>
  <dcterms:modified xsi:type="dcterms:W3CDTF">2017-08-22T11:18:38Z</dcterms:modified>
</cp:coreProperties>
</file>