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9CF895-B4AC-4593-AAA3-100F4442F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25981A3-DB61-4982-99EA-FF76A7B6A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4ECCC6-AF13-46A0-9647-FD66D0246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5AFF4B-7F3A-4D71-B09B-5AE476FA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628224-FA18-46AA-A18B-02EC1FF5E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70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24F9CF-8D0D-4B46-88CC-A9058410F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57457A9-65A7-4204-8CF3-04BB51C60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67DE943-C060-4315-9166-0E87C4823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81E194-3A95-4093-9920-7EA8C8215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FCD4A3F-E8F5-4DB0-BF8C-018EB7CE5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045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CA5CAE-9346-4E25-B6F9-763511C2B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956F11-84D6-4776-8733-0A85A7D65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1854B7-D092-4E71-9D31-4D3979AB7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074F23-94F1-4799-8523-CF35D5ECD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42ECB4-7F11-4C22-A409-881A8B136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719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3C4037-A950-4E77-A0BC-F3C61CF28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16EE0E-2C27-4C0C-82F2-46E36A2CD0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AA1899-7197-48D5-935F-3D5E79E90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B772ABA-96A3-4089-ACC9-10387E774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535E4D2-13A4-4275-ACB1-95EAC9B0C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E25F65D-DAE8-4664-B4CF-E99F2933C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615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0AE815-872C-4951-96B8-9D05F0DFE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DBEF9FA-2764-46A6-8847-03E2A4129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D673C03-2BC8-4D51-942C-60621132F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6473EE8-38B2-48FE-9801-0F94C914F5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B6A6E29-467C-4656-BB76-85B135417E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CC79CAE-8D16-41C7-AB1E-AEBD6C54B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1968ED4-544B-40CB-9103-0E7DECF4C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3B7FDD2-7B91-48D3-B8B1-A2ADDC862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54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070747-CFC1-4B7F-9CEB-62298E3D0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7AEE72D-32E6-4DDD-9FA5-0084CEBE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2B6B8BB-1158-4FE9-9C2F-E4E93BF0F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58961B8-90FE-4127-94E1-070693B68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587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2AA3ACF-BC99-46BD-BA81-3EE63ADAF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D275C57-024B-418F-8FD5-6C4C53001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FA08FE1-737B-4680-9F41-EE5A5B58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830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2BB421-807B-4F11-B8F1-49D1A8738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619957B-61A9-46A9-837C-8577E0FDA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7D1F135-51D5-4F13-AFC6-E11EC0271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760248-F20E-47DF-84C6-208AB0D7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501047F-8DDB-47ED-8A81-2C6CE19A5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6579E4-3EA4-4774-B3A0-6C5424CE3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21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2EDA1B-B0E3-46F2-B134-52C38BED4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19DF4A5-71F2-42F6-8500-54E00A2659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AA7BE3B-A60C-4AD6-819A-3D721A164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A24233-6804-4C53-A399-436784A6E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1110BA1-C164-42A8-8897-004E84CB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D9DF50B-6CCA-48C5-AF76-121BCD93D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4832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4A712D-969E-4088-BBCE-7E5D55AE7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172E856-6EE5-4B53-88EE-F97F2965D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3F45CE-D747-4A2A-B472-6E8CD814A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07ED77-5DD2-4CDF-BE64-A73B118C6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8BA10F-F9A2-40F8-8345-E00919CCF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06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B41562-0054-455C-8714-F230C20149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9B36F00-A6D0-481A-99E7-AE0006322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93519A-0A4C-42AD-865F-984200CE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4F44FB-9B16-42EF-A740-F7D5F0B55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74F9CA-B447-4E49-873C-A2DCB1C6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1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71B32B8-FBD5-4870-812A-8692AC8C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226523A-7B87-496D-9D3F-70F41EDBC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145458-B543-4B9B-909A-A7F04E3B6B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C1893-1AF5-4DDD-B285-086853314509}" type="datetimeFigureOut">
              <a:rPr kumimoji="1" lang="ja-JP" altLang="en-US" smtClean="0"/>
              <a:t>2022/1/19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7CAF6A-E3E6-47F3-B173-838C02BF3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257590-033F-4FF0-A3F6-9417398968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64C78-2594-4692-8FE7-7CF9E28580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492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BEA7472-66FA-483A-A000-960969C9A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922" y="513041"/>
            <a:ext cx="9680156" cy="5831918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2AA08A2-CAFB-4EAB-8C68-C8DF5F6C8778}"/>
              </a:ext>
            </a:extLst>
          </p:cNvPr>
          <p:cNvSpPr txBox="1"/>
          <p:nvPr/>
        </p:nvSpPr>
        <p:spPr>
          <a:xfrm>
            <a:off x="0" y="0"/>
            <a:ext cx="13645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sz="1200" b="1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Additional file 1</a:t>
            </a:r>
            <a:endParaRPr kumimoji="1" lang="en-US" altLang="ja-JP" sz="1200" dirty="0">
              <a:latin typeface="Times New Roman" panose="02020603050405020304" pitchFamily="18" charset="0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CEB2524-C086-4011-AA1E-D445B8BD686E}"/>
              </a:ext>
            </a:extLst>
          </p:cNvPr>
          <p:cNvSpPr txBox="1"/>
          <p:nvPr/>
        </p:nvSpPr>
        <p:spPr>
          <a:xfrm>
            <a:off x="2742036" y="2253426"/>
            <a:ext cx="1364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err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Hoyo</a:t>
            </a:r>
            <a:r>
              <a:rPr kumimoji="1"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River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A12CA2B-73D1-4CE6-B67A-60ED7F94E62E}"/>
              </a:ext>
            </a:extLst>
          </p:cNvPr>
          <p:cNvSpPr txBox="1"/>
          <p:nvPr/>
        </p:nvSpPr>
        <p:spPr>
          <a:xfrm>
            <a:off x="9423206" y="2964238"/>
            <a:ext cx="14529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err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Kitan</a:t>
            </a:r>
            <a:r>
              <a:rPr kumimoji="1"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River</a:t>
            </a:r>
            <a:endParaRPr kumimoji="1" lang="en-US" altLang="ja-JP" sz="16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D080357-30CE-4FD5-9399-91B261C1DC5C}"/>
              </a:ext>
            </a:extLst>
          </p:cNvPr>
          <p:cNvSpPr txBox="1"/>
          <p:nvPr/>
        </p:nvSpPr>
        <p:spPr>
          <a:xfrm>
            <a:off x="9168247" y="6067960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135</a:t>
            </a:r>
            <a:r>
              <a:rPr kumimoji="1" lang="en-US" altLang="ja-JP" sz="1200" b="1" baseline="40000" dirty="0">
                <a:latin typeface="Meiryo UI" panose="020B0604030504040204" pitchFamily="50" charset="-128"/>
                <a:ea typeface="Meiryo UI" panose="020B0604030504040204" pitchFamily="50" charset="-128"/>
              </a:rPr>
              <a:t>o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E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21353E8-3FDA-468D-8783-2A11925959FB}"/>
              </a:ext>
            </a:extLst>
          </p:cNvPr>
          <p:cNvSpPr txBox="1"/>
          <p:nvPr/>
        </p:nvSpPr>
        <p:spPr>
          <a:xfrm>
            <a:off x="1183765" y="787941"/>
            <a:ext cx="638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35</a:t>
            </a:r>
            <a:r>
              <a:rPr kumimoji="1" lang="en-US" altLang="ja-JP" sz="1200" b="1" baseline="40000" dirty="0">
                <a:latin typeface="Meiryo UI" panose="020B0604030504040204" pitchFamily="50" charset="-128"/>
                <a:ea typeface="Meiryo UI" panose="020B0604030504040204" pitchFamily="50" charset="-128"/>
              </a:rPr>
              <a:t>o</a:t>
            </a:r>
            <a:r>
              <a:rPr kumimoji="1"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930509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9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淳 佐藤</dc:creator>
  <cp:lastModifiedBy>佐藤　淳</cp:lastModifiedBy>
  <cp:revision>34</cp:revision>
  <dcterms:created xsi:type="dcterms:W3CDTF">2021-10-14T09:05:09Z</dcterms:created>
  <dcterms:modified xsi:type="dcterms:W3CDTF">2022-01-19T08:09:26Z</dcterms:modified>
</cp:coreProperties>
</file>