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CC6600"/>
    <a:srgbClr val="808000"/>
    <a:srgbClr val="A50021"/>
    <a:srgbClr val="FF66FF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32" autoAdjust="0"/>
    <p:restoredTop sz="94660"/>
  </p:normalViewPr>
  <p:slideViewPr>
    <p:cSldViewPr snapToGrid="0">
      <p:cViewPr varScale="1">
        <p:scale>
          <a:sx n="95" d="100"/>
          <a:sy n="95" d="100"/>
        </p:scale>
        <p:origin x="4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859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08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27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21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030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48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54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459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681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47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7167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7484-4852-4425-BB43-06A244BD502F}" type="datetimeFigureOut">
              <a:rPr kumimoji="1" lang="ja-JP" altLang="en-US" smtClean="0"/>
              <a:t>2022/4/5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35CDD-2776-4F13-9861-BB83DAB7B8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31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図 63">
            <a:extLst>
              <a:ext uri="{FF2B5EF4-FFF2-40B4-BE49-F238E27FC236}">
                <a16:creationId xmlns:a16="http://schemas.microsoft.com/office/drawing/2014/main" id="{0BC4E7CE-B1C7-402F-9284-DA7814B0B2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14"/>
          <a:stretch/>
        </p:blipFill>
        <p:spPr>
          <a:xfrm>
            <a:off x="1313484" y="0"/>
            <a:ext cx="9121276" cy="656216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B968C33-4326-446B-9B4F-6453BCAAC806}"/>
              </a:ext>
            </a:extLst>
          </p:cNvPr>
          <p:cNvSpPr txBox="1"/>
          <p:nvPr/>
        </p:nvSpPr>
        <p:spPr>
          <a:xfrm>
            <a:off x="9868507" y="100770"/>
            <a:ext cx="393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Inn</a:t>
            </a:r>
            <a:endParaRPr kumimoji="1" lang="ja-JP" altLang="en-US" sz="10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右大かっこ 16">
            <a:extLst>
              <a:ext uri="{FF2B5EF4-FFF2-40B4-BE49-F238E27FC236}">
                <a16:creationId xmlns:a16="http://schemas.microsoft.com/office/drawing/2014/main" id="{1D0FF0C2-4D7D-450F-83FB-6429982856F6}"/>
              </a:ext>
            </a:extLst>
          </p:cNvPr>
          <p:cNvSpPr/>
          <p:nvPr/>
        </p:nvSpPr>
        <p:spPr>
          <a:xfrm>
            <a:off x="9849836" y="85143"/>
            <a:ext cx="45719" cy="324000"/>
          </a:xfrm>
          <a:prstGeom prst="rightBracket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479A70-A902-4453-ABBF-F8E8E946123C}"/>
              </a:ext>
            </a:extLst>
          </p:cNvPr>
          <p:cNvSpPr txBox="1"/>
          <p:nvPr/>
        </p:nvSpPr>
        <p:spPr>
          <a:xfrm>
            <a:off x="14347775" y="4848873"/>
            <a:ext cx="3369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Sk</a:t>
            </a:r>
            <a:endParaRPr kumimoji="1" lang="en-US" altLang="ja-JP" sz="1000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右大かっこ 18">
            <a:extLst>
              <a:ext uri="{FF2B5EF4-FFF2-40B4-BE49-F238E27FC236}">
                <a16:creationId xmlns:a16="http://schemas.microsoft.com/office/drawing/2014/main" id="{BAE050F1-4C89-4783-B638-ECEC1B380E5F}"/>
              </a:ext>
            </a:extLst>
          </p:cNvPr>
          <p:cNvSpPr/>
          <p:nvPr/>
        </p:nvSpPr>
        <p:spPr>
          <a:xfrm>
            <a:off x="14317894" y="4833633"/>
            <a:ext cx="45719" cy="303624"/>
          </a:xfrm>
          <a:prstGeom prst="rightBracket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0E7F46F-55FB-4253-93E9-068605005A3E}"/>
              </a:ext>
            </a:extLst>
          </p:cNvPr>
          <p:cNvSpPr txBox="1"/>
          <p:nvPr/>
        </p:nvSpPr>
        <p:spPr>
          <a:xfrm>
            <a:off x="13613049" y="4498694"/>
            <a:ext cx="340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92D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Kk</a:t>
            </a:r>
            <a:endParaRPr kumimoji="1" lang="ja-JP" altLang="en-US" sz="1000" dirty="0">
              <a:solidFill>
                <a:srgbClr val="92D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右大かっこ 20">
            <a:extLst>
              <a:ext uri="{FF2B5EF4-FFF2-40B4-BE49-F238E27FC236}">
                <a16:creationId xmlns:a16="http://schemas.microsoft.com/office/drawing/2014/main" id="{5F872552-6A02-4A2B-BE67-CBC629B1BE6B}"/>
              </a:ext>
            </a:extLst>
          </p:cNvPr>
          <p:cNvSpPr/>
          <p:nvPr/>
        </p:nvSpPr>
        <p:spPr>
          <a:xfrm>
            <a:off x="13588918" y="4465394"/>
            <a:ext cx="45719" cy="304758"/>
          </a:xfrm>
          <a:prstGeom prst="rightBracket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F15409-6D66-49FC-ABBB-4A5BBEA12720}"/>
              </a:ext>
            </a:extLst>
          </p:cNvPr>
          <p:cNvSpPr txBox="1"/>
          <p:nvPr/>
        </p:nvSpPr>
        <p:spPr>
          <a:xfrm>
            <a:off x="14387620" y="3290675"/>
            <a:ext cx="4171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rgbClr val="808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Osk</a:t>
            </a:r>
            <a:endParaRPr kumimoji="1" lang="ja-JP" altLang="en-US" sz="1000" dirty="0">
              <a:solidFill>
                <a:srgbClr val="808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右大かっこ 22">
            <a:extLst>
              <a:ext uri="{FF2B5EF4-FFF2-40B4-BE49-F238E27FC236}">
                <a16:creationId xmlns:a16="http://schemas.microsoft.com/office/drawing/2014/main" id="{BE0A0024-D9F5-4251-93D0-4109B7B04911}"/>
              </a:ext>
            </a:extLst>
          </p:cNvPr>
          <p:cNvSpPr/>
          <p:nvPr/>
        </p:nvSpPr>
        <p:spPr>
          <a:xfrm>
            <a:off x="14364761" y="3262321"/>
            <a:ext cx="45719" cy="302931"/>
          </a:xfrm>
          <a:prstGeom prst="rightBracket">
            <a:avLst/>
          </a:prstGeom>
          <a:ln w="19050">
            <a:solidFill>
              <a:srgbClr val="8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D2383F7-80D0-4931-891A-13BEA758E6A3}"/>
              </a:ext>
            </a:extLst>
          </p:cNvPr>
          <p:cNvSpPr txBox="1"/>
          <p:nvPr/>
        </p:nvSpPr>
        <p:spPr>
          <a:xfrm>
            <a:off x="9942056" y="825627"/>
            <a:ext cx="4844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00808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Ohm</a:t>
            </a:r>
            <a:endParaRPr kumimoji="1" lang="ja-JP" altLang="en-US" sz="1000" dirty="0">
              <a:solidFill>
                <a:srgbClr val="00808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右大かっこ 26">
            <a:extLst>
              <a:ext uri="{FF2B5EF4-FFF2-40B4-BE49-F238E27FC236}">
                <a16:creationId xmlns:a16="http://schemas.microsoft.com/office/drawing/2014/main" id="{AC167D5C-1C2C-4BA2-942B-75A56B1B504D}"/>
              </a:ext>
            </a:extLst>
          </p:cNvPr>
          <p:cNvSpPr/>
          <p:nvPr/>
        </p:nvSpPr>
        <p:spPr>
          <a:xfrm>
            <a:off x="9938946" y="782780"/>
            <a:ext cx="45719" cy="324000"/>
          </a:xfrm>
          <a:prstGeom prst="rightBracket">
            <a:avLst/>
          </a:prstGeom>
          <a:ln w="1905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4F39561-D777-4E1C-B4BA-446AC3FE6734}"/>
              </a:ext>
            </a:extLst>
          </p:cNvPr>
          <p:cNvSpPr txBox="1"/>
          <p:nvPr/>
        </p:nvSpPr>
        <p:spPr>
          <a:xfrm>
            <a:off x="10139782" y="1191516"/>
            <a:ext cx="4235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rgbClr val="FF66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Hak</a:t>
            </a:r>
            <a:endParaRPr kumimoji="1" lang="ja-JP" altLang="en-US" sz="1000" dirty="0">
              <a:solidFill>
                <a:srgbClr val="FF66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79F303E-66C8-4324-90FC-E11DF96FA02C}"/>
              </a:ext>
            </a:extLst>
          </p:cNvPr>
          <p:cNvSpPr txBox="1"/>
          <p:nvPr/>
        </p:nvSpPr>
        <p:spPr>
          <a:xfrm>
            <a:off x="10403150" y="1557245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A5002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Ohs</a:t>
            </a:r>
            <a:endParaRPr kumimoji="1" lang="ja-JP" altLang="en-US" sz="1000" dirty="0">
              <a:solidFill>
                <a:srgbClr val="A5002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右大かっこ 29">
            <a:extLst>
              <a:ext uri="{FF2B5EF4-FFF2-40B4-BE49-F238E27FC236}">
                <a16:creationId xmlns:a16="http://schemas.microsoft.com/office/drawing/2014/main" id="{6459F850-40D1-46FC-8A16-2B7054BCE756}"/>
              </a:ext>
            </a:extLst>
          </p:cNvPr>
          <p:cNvSpPr/>
          <p:nvPr/>
        </p:nvSpPr>
        <p:spPr>
          <a:xfrm>
            <a:off x="10423358" y="1525777"/>
            <a:ext cx="45719" cy="309159"/>
          </a:xfrm>
          <a:prstGeom prst="rightBracket">
            <a:avLst/>
          </a:prstGeom>
          <a:ln w="19050">
            <a:solidFill>
              <a:srgbClr val="A500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右大かっこ 30">
            <a:extLst>
              <a:ext uri="{FF2B5EF4-FFF2-40B4-BE49-F238E27FC236}">
                <a16:creationId xmlns:a16="http://schemas.microsoft.com/office/drawing/2014/main" id="{443E3F32-0833-4C68-9400-FBB0A780C634}"/>
              </a:ext>
            </a:extLst>
          </p:cNvPr>
          <p:cNvSpPr/>
          <p:nvPr/>
        </p:nvSpPr>
        <p:spPr>
          <a:xfrm>
            <a:off x="10138551" y="1137643"/>
            <a:ext cx="45719" cy="360000"/>
          </a:xfrm>
          <a:prstGeom prst="rightBracket">
            <a:avLst/>
          </a:prstGeom>
          <a:ln w="19050">
            <a:solidFill>
              <a:srgbClr val="FF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3291130-B882-4A38-983F-5444947DD652}"/>
              </a:ext>
            </a:extLst>
          </p:cNvPr>
          <p:cNvSpPr txBox="1"/>
          <p:nvPr/>
        </p:nvSpPr>
        <p:spPr>
          <a:xfrm>
            <a:off x="9873833" y="450007"/>
            <a:ext cx="3850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rgbClr val="7030A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Iku</a:t>
            </a:r>
            <a:endParaRPr kumimoji="1" lang="ja-JP" altLang="en-US" sz="1000" dirty="0">
              <a:solidFill>
                <a:srgbClr val="7030A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右大かっこ 42">
            <a:extLst>
              <a:ext uri="{FF2B5EF4-FFF2-40B4-BE49-F238E27FC236}">
                <a16:creationId xmlns:a16="http://schemas.microsoft.com/office/drawing/2014/main" id="{6C71A7C2-B1F6-45E6-8C59-8AC09E287046}"/>
              </a:ext>
            </a:extLst>
          </p:cNvPr>
          <p:cNvSpPr/>
          <p:nvPr/>
        </p:nvSpPr>
        <p:spPr>
          <a:xfrm>
            <a:off x="9855162" y="434381"/>
            <a:ext cx="45719" cy="297371"/>
          </a:xfrm>
          <a:prstGeom prst="rightBracket">
            <a:avLst/>
          </a:pr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F030AD23-3A8F-42CC-BBD8-78C5578390B0}"/>
              </a:ext>
            </a:extLst>
          </p:cNvPr>
          <p:cNvSpPr txBox="1"/>
          <p:nvPr/>
        </p:nvSpPr>
        <p:spPr>
          <a:xfrm>
            <a:off x="0" y="0"/>
            <a:ext cx="13645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1200" b="1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Additional file 4</a:t>
            </a:r>
            <a:endParaRPr kumimoji="1" lang="en-US" altLang="ja-JP" sz="1200" dirty="0">
              <a:latin typeface="Times New Roman" panose="02020603050405020304" pitchFamily="18" charset="0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5E6B63B-0299-4E16-A28B-C05517CFBF37}"/>
              </a:ext>
            </a:extLst>
          </p:cNvPr>
          <p:cNvSpPr txBox="1"/>
          <p:nvPr/>
        </p:nvSpPr>
        <p:spPr>
          <a:xfrm>
            <a:off x="10242691" y="2883578"/>
            <a:ext cx="4746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 err="1">
                <a:solidFill>
                  <a:srgbClr val="00B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Muk</a:t>
            </a:r>
            <a:endParaRPr kumimoji="1" lang="ja-JP" altLang="en-US" sz="1000" dirty="0">
              <a:solidFill>
                <a:srgbClr val="00B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6" name="右大かっこ 75">
            <a:extLst>
              <a:ext uri="{FF2B5EF4-FFF2-40B4-BE49-F238E27FC236}">
                <a16:creationId xmlns:a16="http://schemas.microsoft.com/office/drawing/2014/main" id="{047A3148-ACE5-4CBD-8702-13719AC6853C}"/>
              </a:ext>
            </a:extLst>
          </p:cNvPr>
          <p:cNvSpPr/>
          <p:nvPr/>
        </p:nvSpPr>
        <p:spPr>
          <a:xfrm>
            <a:off x="10238745" y="2884176"/>
            <a:ext cx="45719" cy="360000"/>
          </a:xfrm>
          <a:prstGeom prst="rightBracket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306F1B6-FBBC-4E2C-82FF-D6FF1ED38FDE}"/>
              </a:ext>
            </a:extLst>
          </p:cNvPr>
          <p:cNvSpPr txBox="1"/>
          <p:nvPr/>
        </p:nvSpPr>
        <p:spPr>
          <a:xfrm>
            <a:off x="10069651" y="3896059"/>
            <a:ext cx="3850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0066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Eta</a:t>
            </a:r>
            <a:endParaRPr kumimoji="1" lang="ja-JP" altLang="en-US" sz="1000" dirty="0">
              <a:solidFill>
                <a:srgbClr val="0066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8" name="右大かっこ 77">
            <a:extLst>
              <a:ext uri="{FF2B5EF4-FFF2-40B4-BE49-F238E27FC236}">
                <a16:creationId xmlns:a16="http://schemas.microsoft.com/office/drawing/2014/main" id="{29F6BA55-50DD-4077-9CE7-EC9D9551BDC0}"/>
              </a:ext>
            </a:extLst>
          </p:cNvPr>
          <p:cNvSpPr/>
          <p:nvPr/>
        </p:nvSpPr>
        <p:spPr>
          <a:xfrm>
            <a:off x="10061814" y="3905670"/>
            <a:ext cx="45719" cy="225984"/>
          </a:xfrm>
          <a:prstGeom prst="rightBracket">
            <a:avLst/>
          </a:prstGeom>
          <a:ln w="1905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636B9548-D5E7-4DA2-8723-FA463AE1BF8B}"/>
              </a:ext>
            </a:extLst>
          </p:cNvPr>
          <p:cNvSpPr txBox="1"/>
          <p:nvPr/>
        </p:nvSpPr>
        <p:spPr>
          <a:xfrm>
            <a:off x="10072118" y="3613825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Kra</a:t>
            </a:r>
            <a:endParaRPr kumimoji="1" lang="ja-JP" altLang="en-US" sz="1000" dirty="0">
              <a:solidFill>
                <a:schemeClr val="accent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0" name="右大かっこ 79">
            <a:extLst>
              <a:ext uri="{FF2B5EF4-FFF2-40B4-BE49-F238E27FC236}">
                <a16:creationId xmlns:a16="http://schemas.microsoft.com/office/drawing/2014/main" id="{515FDEA7-DA41-4A9A-9C82-CED1CD6BB076}"/>
              </a:ext>
            </a:extLst>
          </p:cNvPr>
          <p:cNvSpPr/>
          <p:nvPr/>
        </p:nvSpPr>
        <p:spPr>
          <a:xfrm>
            <a:off x="10057944" y="3628608"/>
            <a:ext cx="45719" cy="234299"/>
          </a:xfrm>
          <a:prstGeom prst="rightBracket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53251980-FEF8-4BB5-874A-C8B9A1F7DA95}"/>
              </a:ext>
            </a:extLst>
          </p:cNvPr>
          <p:cNvSpPr txBox="1"/>
          <p:nvPr/>
        </p:nvSpPr>
        <p:spPr>
          <a:xfrm>
            <a:off x="10150207" y="6215404"/>
            <a:ext cx="33695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Sk</a:t>
            </a:r>
            <a:endParaRPr kumimoji="1" lang="en-US" altLang="ja-JP" sz="1000" dirty="0">
              <a:solidFill>
                <a:srgbClr val="00B0F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2" name="右大かっこ 81">
            <a:extLst>
              <a:ext uri="{FF2B5EF4-FFF2-40B4-BE49-F238E27FC236}">
                <a16:creationId xmlns:a16="http://schemas.microsoft.com/office/drawing/2014/main" id="{615CDE20-8704-4AF8-BD65-A7628C0EA1A9}"/>
              </a:ext>
            </a:extLst>
          </p:cNvPr>
          <p:cNvSpPr/>
          <p:nvPr/>
        </p:nvSpPr>
        <p:spPr>
          <a:xfrm>
            <a:off x="10139937" y="6199696"/>
            <a:ext cx="45719" cy="324000"/>
          </a:xfrm>
          <a:prstGeom prst="rightBracket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4C1B9E3-1CE0-4126-BD18-30C98EF81E0A}"/>
              </a:ext>
            </a:extLst>
          </p:cNvPr>
          <p:cNvSpPr txBox="1"/>
          <p:nvPr/>
        </p:nvSpPr>
        <p:spPr>
          <a:xfrm>
            <a:off x="10146521" y="5877065"/>
            <a:ext cx="340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92D05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Kk</a:t>
            </a:r>
            <a:endParaRPr kumimoji="1" lang="ja-JP" altLang="en-US" sz="1000" dirty="0">
              <a:solidFill>
                <a:srgbClr val="92D05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4" name="右大かっこ 83">
            <a:extLst>
              <a:ext uri="{FF2B5EF4-FFF2-40B4-BE49-F238E27FC236}">
                <a16:creationId xmlns:a16="http://schemas.microsoft.com/office/drawing/2014/main" id="{2BAC3A00-8E1C-4A03-9146-E60671864070}"/>
              </a:ext>
            </a:extLst>
          </p:cNvPr>
          <p:cNvSpPr/>
          <p:nvPr/>
        </p:nvSpPr>
        <p:spPr>
          <a:xfrm>
            <a:off x="10135345" y="5848272"/>
            <a:ext cx="45719" cy="324000"/>
          </a:xfrm>
          <a:prstGeom prst="rightBracket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AB28942-5D0D-4070-9ACD-EBC08F77F72E}"/>
              </a:ext>
            </a:extLst>
          </p:cNvPr>
          <p:cNvSpPr txBox="1"/>
          <p:nvPr/>
        </p:nvSpPr>
        <p:spPr>
          <a:xfrm>
            <a:off x="9334614" y="1852834"/>
            <a:ext cx="4812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Ima</a:t>
            </a:r>
          </a:p>
          <a:p>
            <a:pPr algn="ctr"/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+</a:t>
            </a:r>
          </a:p>
          <a:p>
            <a:pPr algn="ctr"/>
            <a:r>
              <a:rPr kumimoji="1" lang="en-US" altLang="ja-JP" sz="10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Koc</a:t>
            </a:r>
            <a:r>
              <a:rPr kumimoji="1" lang="en-US" altLang="ja-JP" sz="1000" baseline="30000" dirty="0">
                <a:latin typeface="Meiryo UI" panose="020B0604030504040204" pitchFamily="50" charset="-128"/>
                <a:ea typeface="Meiryo UI" panose="020B0604030504040204" pitchFamily="50" charset="-128"/>
              </a:rPr>
              <a:t>#</a:t>
            </a:r>
          </a:p>
        </p:txBody>
      </p:sp>
      <p:sp>
        <p:nvSpPr>
          <p:cNvPr id="86" name="右大かっこ 85">
            <a:extLst>
              <a:ext uri="{FF2B5EF4-FFF2-40B4-BE49-F238E27FC236}">
                <a16:creationId xmlns:a16="http://schemas.microsoft.com/office/drawing/2014/main" id="{AA07C2B2-BAC7-426F-A836-ED26579009DF}"/>
              </a:ext>
            </a:extLst>
          </p:cNvPr>
          <p:cNvSpPr/>
          <p:nvPr/>
        </p:nvSpPr>
        <p:spPr>
          <a:xfrm>
            <a:off x="9343022" y="1819281"/>
            <a:ext cx="45719" cy="684000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B02314D-870C-4083-9831-906AB1DA81F8}"/>
              </a:ext>
            </a:extLst>
          </p:cNvPr>
          <p:cNvSpPr txBox="1"/>
          <p:nvPr/>
        </p:nvSpPr>
        <p:spPr>
          <a:xfrm>
            <a:off x="9740815" y="3255496"/>
            <a:ext cx="396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Kre</a:t>
            </a:r>
            <a:endParaRPr kumimoji="1" lang="ja-JP" altLang="en-US" sz="10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BA9A27E-B446-49F6-B443-B27F029A710C}"/>
              </a:ext>
            </a:extLst>
          </p:cNvPr>
          <p:cNvSpPr txBox="1"/>
          <p:nvPr/>
        </p:nvSpPr>
        <p:spPr>
          <a:xfrm>
            <a:off x="9506331" y="3419827"/>
            <a:ext cx="4379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Ono</a:t>
            </a:r>
            <a:endParaRPr kumimoji="1" lang="ja-JP" altLang="en-US" sz="10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9" name="右大かっこ 88">
            <a:extLst>
              <a:ext uri="{FF2B5EF4-FFF2-40B4-BE49-F238E27FC236}">
                <a16:creationId xmlns:a16="http://schemas.microsoft.com/office/drawing/2014/main" id="{4C14E466-7097-45B2-9894-704B0EE74A6C}"/>
              </a:ext>
            </a:extLst>
          </p:cNvPr>
          <p:cNvSpPr/>
          <p:nvPr/>
        </p:nvSpPr>
        <p:spPr>
          <a:xfrm>
            <a:off x="9727972" y="3257767"/>
            <a:ext cx="45719" cy="252000"/>
          </a:xfrm>
          <a:prstGeom prst="rightBracket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5C924E58-EFF0-46D1-A113-F35684AC40A1}"/>
              </a:ext>
            </a:extLst>
          </p:cNvPr>
          <p:cNvSpPr txBox="1"/>
          <p:nvPr/>
        </p:nvSpPr>
        <p:spPr>
          <a:xfrm>
            <a:off x="9855162" y="4348861"/>
            <a:ext cx="5180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 err="1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Fuk</a:t>
            </a:r>
            <a:endParaRPr kumimoji="1" lang="en-US" altLang="ja-JP" sz="10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en-US" altLang="ja-JP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+</a:t>
            </a:r>
          </a:p>
          <a:p>
            <a:pPr algn="ctr"/>
            <a:r>
              <a:rPr kumimoji="1" lang="en-US" altLang="ja-JP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Ono*</a:t>
            </a:r>
            <a:endParaRPr kumimoji="1" lang="ja-JP" altLang="en-US" sz="10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1" name="右大かっこ 90">
            <a:extLst>
              <a:ext uri="{FF2B5EF4-FFF2-40B4-BE49-F238E27FC236}">
                <a16:creationId xmlns:a16="http://schemas.microsoft.com/office/drawing/2014/main" id="{CB387027-A0FE-44E0-9518-3F3CA371F3B3}"/>
              </a:ext>
            </a:extLst>
          </p:cNvPr>
          <p:cNvSpPr/>
          <p:nvPr/>
        </p:nvSpPr>
        <p:spPr>
          <a:xfrm>
            <a:off x="9839855" y="4180603"/>
            <a:ext cx="45719" cy="936000"/>
          </a:xfrm>
          <a:prstGeom prst="rightBracket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3BED2B9-A5E1-4C4B-A811-E8796229F143}"/>
              </a:ext>
            </a:extLst>
          </p:cNvPr>
          <p:cNvSpPr txBox="1"/>
          <p:nvPr/>
        </p:nvSpPr>
        <p:spPr>
          <a:xfrm>
            <a:off x="10159844" y="5510728"/>
            <a:ext cx="4171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err="1">
                <a:solidFill>
                  <a:srgbClr val="808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Osk</a:t>
            </a:r>
            <a:endParaRPr kumimoji="1" lang="ja-JP" altLang="en-US" sz="1000" dirty="0">
              <a:solidFill>
                <a:srgbClr val="808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3" name="右大かっこ 92">
            <a:extLst>
              <a:ext uri="{FF2B5EF4-FFF2-40B4-BE49-F238E27FC236}">
                <a16:creationId xmlns:a16="http://schemas.microsoft.com/office/drawing/2014/main" id="{BB5DAF03-7165-438D-A1D3-B9454D8FA786}"/>
              </a:ext>
            </a:extLst>
          </p:cNvPr>
          <p:cNvSpPr/>
          <p:nvPr/>
        </p:nvSpPr>
        <p:spPr>
          <a:xfrm>
            <a:off x="10131905" y="5497614"/>
            <a:ext cx="45719" cy="302931"/>
          </a:xfrm>
          <a:prstGeom prst="rightBracket">
            <a:avLst/>
          </a:prstGeom>
          <a:ln w="19050">
            <a:solidFill>
              <a:srgbClr val="8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C9D2B81-2406-4336-9C68-D4A23A4D238A}"/>
              </a:ext>
            </a:extLst>
          </p:cNvPr>
          <p:cNvSpPr txBox="1"/>
          <p:nvPr/>
        </p:nvSpPr>
        <p:spPr>
          <a:xfrm>
            <a:off x="10195254" y="5181769"/>
            <a:ext cx="4106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CC66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Oss</a:t>
            </a:r>
            <a:endParaRPr kumimoji="1" lang="ja-JP" altLang="en-US" sz="1000" dirty="0">
              <a:solidFill>
                <a:srgbClr val="CC66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5" name="右大かっこ 94">
            <a:extLst>
              <a:ext uri="{FF2B5EF4-FFF2-40B4-BE49-F238E27FC236}">
                <a16:creationId xmlns:a16="http://schemas.microsoft.com/office/drawing/2014/main" id="{0325D31A-D407-45C4-A9C7-80DD9E88240F}"/>
              </a:ext>
            </a:extLst>
          </p:cNvPr>
          <p:cNvSpPr/>
          <p:nvPr/>
        </p:nvSpPr>
        <p:spPr>
          <a:xfrm>
            <a:off x="10202487" y="5154495"/>
            <a:ext cx="45719" cy="300770"/>
          </a:xfrm>
          <a:prstGeom prst="rightBracket">
            <a:avLst/>
          </a:prstGeom>
          <a:ln w="19050">
            <a:solidFill>
              <a:srgbClr val="CC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15D0C7B8-0804-419A-8A1E-96682D3BCF88}"/>
              </a:ext>
            </a:extLst>
          </p:cNvPr>
          <p:cNvSpPr txBox="1"/>
          <p:nvPr/>
        </p:nvSpPr>
        <p:spPr>
          <a:xfrm>
            <a:off x="9684174" y="4294706"/>
            <a:ext cx="2648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*</a:t>
            </a:r>
            <a:endParaRPr kumimoji="1" lang="ja-JP" altLang="en-US" sz="1000" dirty="0">
              <a:solidFill>
                <a:srgbClr val="0070C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273EC31-0D8B-4205-A4BA-D4CA494F0D2A}"/>
              </a:ext>
            </a:extLst>
          </p:cNvPr>
          <p:cNvSpPr txBox="1"/>
          <p:nvPr/>
        </p:nvSpPr>
        <p:spPr>
          <a:xfrm>
            <a:off x="9045174" y="2162340"/>
            <a:ext cx="2776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#</a:t>
            </a:r>
          </a:p>
        </p:txBody>
      </p:sp>
      <p:sp>
        <p:nvSpPr>
          <p:cNvPr id="98" name="右大かっこ 97">
            <a:extLst>
              <a:ext uri="{FF2B5EF4-FFF2-40B4-BE49-F238E27FC236}">
                <a16:creationId xmlns:a16="http://schemas.microsoft.com/office/drawing/2014/main" id="{48608BE1-4A2F-4575-B8CB-9455B9EA72D7}"/>
              </a:ext>
            </a:extLst>
          </p:cNvPr>
          <p:cNvSpPr/>
          <p:nvPr/>
        </p:nvSpPr>
        <p:spPr>
          <a:xfrm>
            <a:off x="9462103" y="2532170"/>
            <a:ext cx="45719" cy="324000"/>
          </a:xfrm>
          <a:prstGeom prst="rightBracke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BE7E51E-5B29-4E95-A214-5E5AAE59509B}"/>
              </a:ext>
            </a:extLst>
          </p:cNvPr>
          <p:cNvSpPr txBox="1"/>
          <p:nvPr/>
        </p:nvSpPr>
        <p:spPr>
          <a:xfrm>
            <a:off x="9489312" y="2542338"/>
            <a:ext cx="4090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00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Tsu</a:t>
            </a:r>
            <a:endParaRPr kumimoji="1"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AAEC7907-6D4D-4C59-8010-A7E7FC7E7886}"/>
              </a:ext>
            </a:extLst>
          </p:cNvPr>
          <p:cNvSpPr txBox="1"/>
          <p:nvPr/>
        </p:nvSpPr>
        <p:spPr>
          <a:xfrm>
            <a:off x="5330516" y="6585343"/>
            <a:ext cx="4700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0.06</a:t>
            </a:r>
            <a:endParaRPr kumimoji="1" lang="ja-JP" alt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CDA127EE-C31E-4B67-9C29-DACE659B1B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93" t="97778" r="44938" b="-32"/>
          <a:stretch/>
        </p:blipFill>
        <p:spPr>
          <a:xfrm>
            <a:off x="4791637" y="6508023"/>
            <a:ext cx="1547759" cy="15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735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908</TotalTime>
  <Words>32</Words>
  <Application>Microsoft Office PowerPoint</Application>
  <PresentationFormat>ワイド画面</PresentationFormat>
  <Paragraphs>28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淳 佐藤</dc:creator>
  <cp:lastModifiedBy>佐藤　淳</cp:lastModifiedBy>
  <cp:revision>171</cp:revision>
  <cp:lastPrinted>2022-03-07T04:23:14Z</cp:lastPrinted>
  <dcterms:created xsi:type="dcterms:W3CDTF">2021-10-14T00:58:34Z</dcterms:created>
  <dcterms:modified xsi:type="dcterms:W3CDTF">2022-04-05T09:47:47Z</dcterms:modified>
</cp:coreProperties>
</file>