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6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834428-FD84-4313-9DD3-A06B4AD9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B0CD46A-899B-49AD-A4C9-380A7EE5B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5E04EC-0E07-485A-8C3D-689388B07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2D00CE-1164-4EB1-82B7-63572DEA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36187C-43F1-4823-82A8-2702D166C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292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055976-87DD-4285-9F50-E76D9CD8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DE5486-1732-41E2-83B1-06F66F258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DC4A21-E816-4197-81CA-A52CE99ED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CCDDC0-F6F0-4E5C-A0F0-9C68D5D12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0854EE-4BD9-41D1-8162-D1C498E01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96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9EE9A6-2DE1-4C72-9725-E7D97E38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091C4B-0EB0-41F7-8764-01D365553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DD9BB8-22F1-4A29-A375-202E236B8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09FCED-3693-4447-B70E-A4AD154C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C99B31-2E2E-4493-ADFB-2A9776288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67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C116FE-BD0F-43DF-A578-786EB88E8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E232F4-31B9-4822-A2F4-E3B4A43E3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6AFE611-DC14-4212-9B36-4CB4135E9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6BC593-5DCB-420B-8656-50BFB9AC4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E96A6B-51CE-426A-83E4-858DF9D71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1334CB-F6D7-4A1F-A1D1-D4AD748D4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790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7B9658-BBA1-444A-A03F-B6FA9AC5B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4D5F6D-68C3-4170-9BD9-8F9051B08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65A7A8-2987-4622-AE39-34D835EC9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C22CBE2-57A6-4424-9AB9-33D68CAC1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A003DB7-CB67-4B0B-9BF0-19AF750C0B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77EFA2-7C36-46FC-9593-E1D728F2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942E391-DA08-4913-8A98-71C13700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F406AEB-5F4C-4BE1-BA2C-5EAC3557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90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5AA25-62BA-4C7F-9A4A-8D267896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8835F4-23D3-4C1A-A4F3-1B1B9E62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3B2FCB-22FF-483B-9714-7EF0FC83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780E706-D3BE-4E05-BE3F-79B3C7838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0E21534-DF85-45C2-9E28-996800AE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D7F28DC-72DC-45F7-BDC3-A849CD641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59B0E4-24F2-49AB-A312-1EC3B1F6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93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3288A3-CA9D-4AD8-944E-94A250462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ABBF21-C137-44B2-9FD8-91C84CA61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C3F7DE-6EE5-4FA6-8A1A-A688FB988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0E8B3C-FEE3-4F54-8EC3-6C24B224A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9D2139-2EB7-4235-BC4B-ABB370CAB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17FC7A5-42B8-4A27-8AA1-0C6F3339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17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8E6557-05F6-41CB-BDB2-BD166897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83D82C7-1463-45B0-B22B-57C48AF63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530ED56-4B3F-41E6-B5C8-36CD5F38C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E3D23E-DF18-44E3-85FB-7F8F84C50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BC4DF3-C01F-42E3-BF95-BC63C9C3F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1AD6B1-F52B-473F-9C2F-340DD871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55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5424FC-DD9D-46EF-A3FD-8F7F33706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9B484D-FF3C-4FFC-ADB9-7AC16DDB6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AB6D00-3DBC-4428-BA1C-AC09CC59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0A592E-3986-4D28-9A32-65BD0E10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B28204-5BC6-440A-AD0C-3B5880471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11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7659A27-FE88-46CA-82C2-50582C145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AE6DCFF-84F7-4CA1-9FD7-F0EB448A44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28B5A2-5446-4805-AEC6-06A1A8360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84EE4E-2E5C-49AD-AF2B-1CEB61AC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FC4CF4-DFBC-459F-8F23-A379C7D2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29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8F6D0F4-A4B9-4DB0-93F7-AFC4A4C98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BCB454-52E0-4A95-8053-6EB5E6C2A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509EE8-A781-406E-B1A9-392931D7E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6DE74-6A2E-4725-90EE-6844B0CAA870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51F369-9464-4E26-882E-BFD317A5E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12B358-F8F3-4EDB-B83C-00575E154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28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6E344D9-EE96-4C5D-9A6A-5298DE1A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005" y="3616908"/>
            <a:ext cx="3600000" cy="25188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60C6243-887E-4371-9C8D-0CA554F32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147" y="3616908"/>
            <a:ext cx="3600000" cy="25188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CD3066C-28A8-4A72-AA98-5304C0D87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90" y="3616908"/>
            <a:ext cx="3600000" cy="251885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A043E24-D990-4AD5-93FB-69DC783B8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147" y="641602"/>
            <a:ext cx="3600000" cy="251885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D0EADF2-8F65-4F8F-996E-02E8FD5B2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290" y="667266"/>
            <a:ext cx="3600000" cy="249318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8C10D22-5E17-472A-9F86-F520B43917E2}"/>
              </a:ext>
            </a:extLst>
          </p:cNvPr>
          <p:cNvSpPr txBox="1"/>
          <p:nvPr/>
        </p:nvSpPr>
        <p:spPr>
          <a:xfrm>
            <a:off x="0" y="0"/>
            <a:ext cx="1395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1200" b="1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Additional </a:t>
            </a:r>
            <a:r>
              <a:rPr kumimoji="1" lang="en-US" altLang="ja-JP" sz="1200" b="1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file 6</a:t>
            </a:r>
            <a:endParaRPr kumimoji="1" lang="en-US" altLang="ja-JP" sz="1200" dirty="0">
              <a:latin typeface="Times New Roman" panose="02020603050405020304" pitchFamily="18" charset="0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DBE69A-1FD8-4C36-A6EB-1ECC11A3EF6C}"/>
              </a:ext>
            </a:extLst>
          </p:cNvPr>
          <p:cNvSpPr txBox="1"/>
          <p:nvPr/>
        </p:nvSpPr>
        <p:spPr>
          <a:xfrm>
            <a:off x="2634648" y="3155242"/>
            <a:ext cx="11316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order 4-8</a:t>
            </a:r>
            <a:endParaRPr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0A9A25-5F5A-4320-BFBA-027B9A18CDBF}"/>
              </a:ext>
            </a:extLst>
          </p:cNvPr>
          <p:cNvSpPr txBox="1"/>
          <p:nvPr/>
        </p:nvSpPr>
        <p:spPr>
          <a:xfrm>
            <a:off x="6553506" y="3155242"/>
            <a:ext cx="11316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order 4</a:t>
            </a:r>
            <a:endParaRPr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43C8791-BFD8-4AEB-A9B0-040E84B617ED}"/>
              </a:ext>
            </a:extLst>
          </p:cNvPr>
          <p:cNvSpPr txBox="1"/>
          <p:nvPr/>
        </p:nvSpPr>
        <p:spPr>
          <a:xfrm>
            <a:off x="10472364" y="3155241"/>
            <a:ext cx="11316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order 5</a:t>
            </a:r>
            <a:endParaRPr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593A69-0573-4218-9D5D-1036FB2F85EA}"/>
              </a:ext>
            </a:extLst>
          </p:cNvPr>
          <p:cNvSpPr txBox="1"/>
          <p:nvPr/>
        </p:nvSpPr>
        <p:spPr>
          <a:xfrm>
            <a:off x="2634648" y="6135758"/>
            <a:ext cx="11316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order 6</a:t>
            </a:r>
            <a:endParaRPr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DD4AF14-6EAE-4542-8647-43D38EE5B728}"/>
              </a:ext>
            </a:extLst>
          </p:cNvPr>
          <p:cNvSpPr txBox="1"/>
          <p:nvPr/>
        </p:nvSpPr>
        <p:spPr>
          <a:xfrm>
            <a:off x="6553506" y="6135758"/>
            <a:ext cx="11316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order 7</a:t>
            </a:r>
            <a:endParaRPr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2A9396-A6EF-4CDA-B465-D5F48FEF4C6E}"/>
              </a:ext>
            </a:extLst>
          </p:cNvPr>
          <p:cNvSpPr txBox="1"/>
          <p:nvPr/>
        </p:nvSpPr>
        <p:spPr>
          <a:xfrm>
            <a:off x="10472364" y="6135757"/>
            <a:ext cx="11316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400" b="1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order 8</a:t>
            </a:r>
            <a:endParaRPr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D664C58-3675-4BC8-BF8E-C010B93B6A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4004" y="636390"/>
            <a:ext cx="3600000" cy="251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71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</Words>
  <Application>Microsoft Office PowerPoint</Application>
  <PresentationFormat>ワイド画面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安田　皓輝</dc:creator>
  <cp:lastModifiedBy>佐藤　淳</cp:lastModifiedBy>
  <cp:revision>12</cp:revision>
  <dcterms:created xsi:type="dcterms:W3CDTF">2021-10-22T01:52:09Z</dcterms:created>
  <dcterms:modified xsi:type="dcterms:W3CDTF">2022-01-19T09:59:43Z</dcterms:modified>
</cp:coreProperties>
</file>