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57" r:id="rId3"/>
    <p:sldId id="261" r:id="rId4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18"/>
  </p:normalViewPr>
  <p:slideViewPr>
    <p:cSldViewPr>
      <p:cViewPr>
        <p:scale>
          <a:sx n="100" d="100"/>
          <a:sy n="100" d="100"/>
        </p:scale>
        <p:origin x="-1016" y="4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4DF1E7F-6EB3-AA40-9BE5-E92858E7F42C}" type="datetimeFigureOut">
              <a:rPr lang="it-IT" smtClean="0"/>
              <a:pPr/>
              <a:t>15/11/2018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28863" y="1162050"/>
            <a:ext cx="23526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C550E41-2923-4248-8476-FD0F9C63D913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6782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F942-6287-42AD-9CE7-BE0BCA2411EB}" type="datetimeFigureOut">
              <a:rPr lang="en-US" smtClean="0"/>
              <a:pPr/>
              <a:t>11/15/2018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7BAC4-459C-4016-B428-541A9AB5F1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F942-6287-42AD-9CE7-BE0BCA2411EB}" type="datetimeFigureOut">
              <a:rPr lang="en-US" smtClean="0"/>
              <a:pPr/>
              <a:t>11/15/2018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7BAC4-459C-4016-B428-541A9AB5F1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F942-6287-42AD-9CE7-BE0BCA2411EB}" type="datetimeFigureOut">
              <a:rPr lang="en-US" smtClean="0"/>
              <a:pPr/>
              <a:t>11/15/2018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7BAC4-459C-4016-B428-541A9AB5F1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F942-6287-42AD-9CE7-BE0BCA2411EB}" type="datetimeFigureOut">
              <a:rPr lang="en-US" smtClean="0"/>
              <a:pPr/>
              <a:t>11/15/2018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7BAC4-459C-4016-B428-541A9AB5F1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F942-6287-42AD-9CE7-BE0BCA2411EB}" type="datetimeFigureOut">
              <a:rPr lang="en-US" smtClean="0"/>
              <a:pPr/>
              <a:t>11/15/2018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7BAC4-459C-4016-B428-541A9AB5F1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F942-6287-42AD-9CE7-BE0BCA2411EB}" type="datetimeFigureOut">
              <a:rPr lang="en-US" smtClean="0"/>
              <a:pPr/>
              <a:t>11/15/2018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7BAC4-459C-4016-B428-541A9AB5F1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F942-6287-42AD-9CE7-BE0BCA2411EB}" type="datetimeFigureOut">
              <a:rPr lang="en-US" smtClean="0"/>
              <a:pPr/>
              <a:t>11/15/2018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7BAC4-459C-4016-B428-541A9AB5F1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F942-6287-42AD-9CE7-BE0BCA2411EB}" type="datetimeFigureOut">
              <a:rPr lang="en-US" smtClean="0"/>
              <a:pPr/>
              <a:t>11/15/2018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7BAC4-459C-4016-B428-541A9AB5F1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F942-6287-42AD-9CE7-BE0BCA2411EB}" type="datetimeFigureOut">
              <a:rPr lang="en-US" smtClean="0"/>
              <a:pPr/>
              <a:t>11/15/2018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7BAC4-459C-4016-B428-541A9AB5F1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F942-6287-42AD-9CE7-BE0BCA2411EB}" type="datetimeFigureOut">
              <a:rPr lang="en-US" smtClean="0"/>
              <a:pPr/>
              <a:t>11/15/2018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7BAC4-459C-4016-B428-541A9AB5F1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BF942-6287-42AD-9CE7-BE0BCA2411EB}" type="datetimeFigureOut">
              <a:rPr lang="en-US" smtClean="0"/>
              <a:pPr/>
              <a:t>11/15/2018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7BAC4-459C-4016-B428-541A9AB5F1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BF942-6287-42AD-9CE7-BE0BCA2411EB}" type="datetimeFigureOut">
              <a:rPr lang="en-US" smtClean="0"/>
              <a:pPr/>
              <a:t>11/15/2018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7BAC4-459C-4016-B428-541A9AB5F1D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00" y="0"/>
            <a:ext cx="6840000" cy="5795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52400" y="5658430"/>
            <a:ext cx="6553200" cy="304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1050" b="1" dirty="0" smtClean="0">
                <a:latin typeface="Arial" pitchFamily="34" charset="0"/>
                <a:cs typeface="Arial" pitchFamily="34" charset="0"/>
              </a:rPr>
              <a:t>Figure S1. </a:t>
            </a:r>
            <a:endParaRPr lang="en-GB" sz="105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9375"/>
            <a:ext cx="6858000" cy="6839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-51148"/>
            <a:ext cx="35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Arial" pitchFamily="34" charset="0"/>
                <a:cs typeface="Arial" pitchFamily="34" charset="0"/>
              </a:rPr>
              <a:t>a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6474" y="-5114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Arial" pitchFamily="34" charset="0"/>
                <a:cs typeface="Arial" pitchFamily="34" charset="0"/>
              </a:rPr>
              <a:t>b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4290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Arial" pitchFamily="34" charset="0"/>
                <a:cs typeface="Arial" pitchFamily="34" charset="0"/>
              </a:rPr>
              <a:t>c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16474" y="34290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Arial" pitchFamily="34" charset="0"/>
                <a:cs typeface="Arial" pitchFamily="34" charset="0"/>
              </a:rPr>
              <a:t>d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E0D53E1B-B871-8F43-B84C-B3F886543AA9}"/>
              </a:ext>
            </a:extLst>
          </p:cNvPr>
          <p:cNvSpPr txBox="1"/>
          <p:nvPr/>
        </p:nvSpPr>
        <p:spPr>
          <a:xfrm>
            <a:off x="76200" y="6934200"/>
            <a:ext cx="6696000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1050" b="1" dirty="0">
                <a:latin typeface="Arial" pitchFamily="34" charset="0"/>
                <a:cs typeface="Arial" pitchFamily="34" charset="0"/>
              </a:rPr>
              <a:t>Figure S2</a:t>
            </a:r>
            <a:r>
              <a:rPr lang="en-GB" sz="1050" b="1">
                <a:latin typeface="Arial" pitchFamily="34" charset="0"/>
                <a:cs typeface="Arial" pitchFamily="34" charset="0"/>
              </a:rPr>
              <a:t>. </a:t>
            </a:r>
            <a:endParaRPr lang="en-GB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rot="16200000">
            <a:off x="-113068" y="4433877"/>
            <a:ext cx="4026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 smtClean="0">
                <a:latin typeface="Adobe Gothic Std B" pitchFamily="34" charset="-128"/>
                <a:ea typeface="Adobe Gothic Std B" pitchFamily="34" charset="-128"/>
                <a:cs typeface="Arial Unicode MS" pitchFamily="34" charset="-122"/>
              </a:rPr>
              <a:t>(%)</a:t>
            </a:r>
            <a:endParaRPr lang="zh-CN" altLang="en-US" sz="1100" dirty="0">
              <a:latin typeface="Adobe Gothic Std B" pitchFamily="34" charset="-128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3309013" y="3991312"/>
            <a:ext cx="4026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 smtClean="0">
                <a:latin typeface="Adobe Gothic Std B" pitchFamily="34" charset="-128"/>
                <a:ea typeface="Adobe Gothic Std B" pitchFamily="34" charset="-128"/>
                <a:cs typeface="Arial Unicode MS" pitchFamily="34" charset="-122"/>
              </a:rPr>
              <a:t>(%)</a:t>
            </a:r>
            <a:endParaRPr lang="zh-CN" altLang="en-US" sz="1100" dirty="0">
              <a:latin typeface="Adobe Gothic Std B" pitchFamily="34" charset="-128"/>
              <a:ea typeface="Arial Unicode MS" pitchFamily="34" charset="-122"/>
              <a:cs typeface="Arial Unicode MS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7058" b="55533"/>
          <a:stretch>
            <a:fillRect/>
          </a:stretch>
        </p:blipFill>
        <p:spPr bwMode="auto">
          <a:xfrm>
            <a:off x="685800" y="304800"/>
            <a:ext cx="4860000" cy="1211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486400" y="665485"/>
            <a:ext cx="82800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100" b="1" dirty="0">
                <a:latin typeface="Arial" pitchFamily="34" charset="0"/>
                <a:cs typeface="Arial" pitchFamily="34" charset="0"/>
              </a:rPr>
              <a:t>DSRCT2</a:t>
            </a:r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t="7502" b="54384"/>
          <a:stretch>
            <a:fillRect/>
          </a:stretch>
        </p:blipFill>
        <p:spPr bwMode="auto">
          <a:xfrm>
            <a:off x="685800" y="1584960"/>
            <a:ext cx="4860000" cy="123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486400" y="2071375"/>
            <a:ext cx="82800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100" b="1" dirty="0">
                <a:latin typeface="Arial" pitchFamily="34" charset="0"/>
                <a:cs typeface="Arial" pitchFamily="34" charset="0"/>
              </a:rPr>
              <a:t>DSRCT4</a:t>
            </a:r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 t="6352" b="55534"/>
          <a:stretch>
            <a:fillRect/>
          </a:stretch>
        </p:blipFill>
        <p:spPr bwMode="auto">
          <a:xfrm>
            <a:off x="685800" y="2804160"/>
            <a:ext cx="4860000" cy="123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486400" y="3290575"/>
            <a:ext cx="82800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100" b="1" dirty="0">
                <a:latin typeface="Arial" pitchFamily="34" charset="0"/>
                <a:cs typeface="Arial" pitchFamily="34" charset="0"/>
              </a:rPr>
              <a:t>DSRCT5</a:t>
            </a:r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 t="6352" b="55533"/>
          <a:stretch>
            <a:fillRect/>
          </a:stretch>
        </p:blipFill>
        <p:spPr bwMode="auto">
          <a:xfrm>
            <a:off x="685800" y="4023360"/>
            <a:ext cx="4860000" cy="123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486400" y="4509775"/>
            <a:ext cx="82800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100" b="1" dirty="0">
                <a:latin typeface="Arial" pitchFamily="34" charset="0"/>
                <a:cs typeface="Arial" pitchFamily="34" charset="0"/>
              </a:rPr>
              <a:t>DSRCT6</a:t>
            </a:r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 t="6352" b="55533"/>
          <a:stretch>
            <a:fillRect/>
          </a:stretch>
        </p:blipFill>
        <p:spPr bwMode="auto">
          <a:xfrm>
            <a:off x="685800" y="5318760"/>
            <a:ext cx="4860000" cy="123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486400" y="5805175"/>
            <a:ext cx="82800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100" b="1" dirty="0">
                <a:latin typeface="Arial" pitchFamily="34" charset="0"/>
                <a:cs typeface="Arial" pitchFamily="34" charset="0"/>
              </a:rPr>
              <a:t>DSRCT3</a:t>
            </a:r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 t="4714" b="50819"/>
          <a:stretch>
            <a:fillRect/>
          </a:stretch>
        </p:blipFill>
        <p:spPr bwMode="auto">
          <a:xfrm>
            <a:off x="685800" y="6560820"/>
            <a:ext cx="4860000" cy="144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486400" y="7150105"/>
            <a:ext cx="82800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100" b="1" dirty="0">
                <a:latin typeface="Arial" pitchFamily="34" charset="0"/>
                <a:cs typeface="Arial" pitchFamily="34" charset="0"/>
              </a:rPr>
              <a:t>DSRCT7</a:t>
            </a:r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1000" y="8153400"/>
            <a:ext cx="6696000" cy="304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b="1" dirty="0">
                <a:latin typeface="Arial" pitchFamily="34" charset="0"/>
                <a:cs typeface="Arial" pitchFamily="34" charset="0"/>
              </a:rPr>
              <a:t>Figure S3</a:t>
            </a:r>
            <a:r>
              <a:rPr lang="en-US" sz="1050" b="1">
                <a:latin typeface="Arial" pitchFamily="34" charset="0"/>
                <a:cs typeface="Arial" pitchFamily="34" charset="0"/>
              </a:rPr>
              <a:t>. </a:t>
            </a:r>
            <a:endParaRPr lang="en-US"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43200" y="7830979"/>
            <a:ext cx="91440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800" b="1" dirty="0">
                <a:latin typeface="Arial" pitchFamily="34" charset="0"/>
                <a:cs typeface="Arial" pitchFamily="34" charset="0"/>
              </a:rPr>
              <a:t>Position</a:t>
            </a:r>
            <a:endParaRPr lang="en-US" sz="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1498</TotalTime>
  <Words>22</Words>
  <Application>Microsoft Office PowerPoint</Application>
  <PresentationFormat>全屏显示(4:3)</PresentationFormat>
  <Paragraphs>16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Theme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sensimarialuisa</dc:creator>
  <cp:lastModifiedBy>Wei Liu</cp:lastModifiedBy>
  <cp:revision>62</cp:revision>
  <dcterms:created xsi:type="dcterms:W3CDTF">2018-02-04T18:09:08Z</dcterms:created>
  <dcterms:modified xsi:type="dcterms:W3CDTF">2018-11-15T02:14:44Z</dcterms:modified>
</cp:coreProperties>
</file>