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9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E65C886-B2B3-436A-922A-13D92BB121DB}" v="1" dt="2023-04-22T05:47:44.41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14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香取 信之" userId="83a66630ab765b9d" providerId="LiveId" clId="{DE65C886-B2B3-436A-922A-13D92BB121DB}"/>
    <pc:docChg chg="addSld delSld modSld">
      <pc:chgData name="香取 信之" userId="83a66630ab765b9d" providerId="LiveId" clId="{DE65C886-B2B3-436A-922A-13D92BB121DB}" dt="2023-04-22T05:48:15.621" v="18" actId="6549"/>
      <pc:docMkLst>
        <pc:docMk/>
      </pc:docMkLst>
      <pc:sldChg chg="modSp add mod modNotesTx">
        <pc:chgData name="香取 信之" userId="83a66630ab765b9d" providerId="LiveId" clId="{DE65C886-B2B3-436A-922A-13D92BB121DB}" dt="2023-04-22T05:48:15.621" v="18" actId="6549"/>
        <pc:sldMkLst>
          <pc:docMk/>
          <pc:sldMk cId="496932227" sldId="259"/>
        </pc:sldMkLst>
        <pc:spChg chg="mod">
          <ac:chgData name="香取 信之" userId="83a66630ab765b9d" providerId="LiveId" clId="{DE65C886-B2B3-436A-922A-13D92BB121DB}" dt="2023-04-22T05:48:15.621" v="18" actId="6549"/>
          <ac:spMkLst>
            <pc:docMk/>
            <pc:sldMk cId="496932227" sldId="259"/>
            <ac:spMk id="6" creationId="{828D963D-201B-CB57-AFBD-8078430A2782}"/>
          </ac:spMkLst>
        </pc:spChg>
      </pc:sldChg>
      <pc:sldChg chg="del">
        <pc:chgData name="香取 信之" userId="83a66630ab765b9d" providerId="LiveId" clId="{DE65C886-B2B3-436A-922A-13D92BB121DB}" dt="2023-04-22T05:47:46.530" v="1" actId="47"/>
        <pc:sldMkLst>
          <pc:docMk/>
          <pc:sldMk cId="2029740182" sldId="272"/>
        </pc:sldMkLst>
      </pc:sldChg>
      <pc:sldChg chg="del">
        <pc:chgData name="香取 信之" userId="83a66630ab765b9d" providerId="LiveId" clId="{DE65C886-B2B3-436A-922A-13D92BB121DB}" dt="2023-04-22T05:47:46.749" v="2" actId="47"/>
        <pc:sldMkLst>
          <pc:docMk/>
          <pc:sldMk cId="3101506523" sldId="274"/>
        </pc:sldMkLst>
      </pc:sldChg>
      <pc:sldChg chg="del">
        <pc:chgData name="香取 信之" userId="83a66630ab765b9d" providerId="LiveId" clId="{DE65C886-B2B3-436A-922A-13D92BB121DB}" dt="2023-04-22T05:47:46.999" v="3" actId="47"/>
        <pc:sldMkLst>
          <pc:docMk/>
          <pc:sldMk cId="3062339707" sldId="275"/>
        </pc:sldMkLst>
      </pc:sldChg>
    </pc:docChg>
  </pc:docChgLst>
  <pc:docChgLst>
    <pc:chgData name="香取 信之" userId="83a66630ab765b9d" providerId="LiveId" clId="{A6DA6CAE-46A4-4FDF-8E3F-582276EBADB0}"/>
    <pc:docChg chg="undo redo custSel addSld delSld modSld">
      <pc:chgData name="香取 信之" userId="83a66630ab765b9d" providerId="LiveId" clId="{A6DA6CAE-46A4-4FDF-8E3F-582276EBADB0}" dt="2022-07-03T12:45:27.258" v="166" actId="47"/>
      <pc:docMkLst>
        <pc:docMk/>
      </pc:docMkLst>
      <pc:sldChg chg="add modNotesTx">
        <pc:chgData name="香取 信之" userId="83a66630ab765b9d" providerId="LiveId" clId="{A6DA6CAE-46A4-4FDF-8E3F-582276EBADB0}" dt="2022-02-19T08:18:33.910" v="20" actId="20577"/>
        <pc:sldMkLst>
          <pc:docMk/>
          <pc:sldMk cId="1882078931" sldId="258"/>
        </pc:sldMkLst>
      </pc:sldChg>
      <pc:sldChg chg="add del">
        <pc:chgData name="香取 信之" userId="83a66630ab765b9d" providerId="LiveId" clId="{A6DA6CAE-46A4-4FDF-8E3F-582276EBADB0}" dt="2022-02-19T08:19:46.731" v="21" actId="47"/>
        <pc:sldMkLst>
          <pc:docMk/>
          <pc:sldMk cId="129229877" sldId="260"/>
        </pc:sldMkLst>
      </pc:sldChg>
      <pc:sldChg chg="add modNotesTx">
        <pc:chgData name="香取 信之" userId="83a66630ab765b9d" providerId="LiveId" clId="{A6DA6CAE-46A4-4FDF-8E3F-582276EBADB0}" dt="2022-02-20T12:40:01.522" v="118" actId="20577"/>
        <pc:sldMkLst>
          <pc:docMk/>
          <pc:sldMk cId="1009974534" sldId="260"/>
        </pc:sldMkLst>
      </pc:sldChg>
      <pc:sldChg chg="addSp delSp modSp add mod modNotesTx">
        <pc:chgData name="香取 信之" userId="83a66630ab765b9d" providerId="LiveId" clId="{A6DA6CAE-46A4-4FDF-8E3F-582276EBADB0}" dt="2022-02-19T08:22:07.766" v="70" actId="20577"/>
        <pc:sldMkLst>
          <pc:docMk/>
          <pc:sldMk cId="2797994787" sldId="261"/>
        </pc:sldMkLst>
        <pc:spChg chg="add del mod">
          <ac:chgData name="香取 信之" userId="83a66630ab765b9d" providerId="LiveId" clId="{A6DA6CAE-46A4-4FDF-8E3F-582276EBADB0}" dt="2022-02-19T08:21:07.543" v="48"/>
          <ac:spMkLst>
            <pc:docMk/>
            <pc:sldMk cId="2797994787" sldId="261"/>
            <ac:spMk id="2" creationId="{15B211A8-5AA5-48A3-B6F4-6CCDA51B04D1}"/>
          </ac:spMkLst>
        </pc:spChg>
        <pc:spChg chg="add mod">
          <ac:chgData name="香取 信之" userId="83a66630ab765b9d" providerId="LiveId" clId="{A6DA6CAE-46A4-4FDF-8E3F-582276EBADB0}" dt="2022-02-19T08:20:35.775" v="35" actId="1076"/>
          <ac:spMkLst>
            <pc:docMk/>
            <pc:sldMk cId="2797994787" sldId="261"/>
            <ac:spMk id="3" creationId="{E8B907AF-8960-4B91-80EF-1FF4D0D29708}"/>
          </ac:spMkLst>
        </pc:spChg>
        <pc:spChg chg="add mod">
          <ac:chgData name="香取 信之" userId="83a66630ab765b9d" providerId="LiveId" clId="{A6DA6CAE-46A4-4FDF-8E3F-582276EBADB0}" dt="2022-02-19T08:21:43.344" v="60" actId="1076"/>
          <ac:spMkLst>
            <pc:docMk/>
            <pc:sldMk cId="2797994787" sldId="261"/>
            <ac:spMk id="6" creationId="{477C14B4-72BD-4281-920A-4C4354700DB3}"/>
          </ac:spMkLst>
        </pc:spChg>
      </pc:sldChg>
      <pc:sldChg chg="add modNotesTx">
        <pc:chgData name="香取 信之" userId="83a66630ab765b9d" providerId="LiveId" clId="{A6DA6CAE-46A4-4FDF-8E3F-582276EBADB0}" dt="2022-02-19T08:22:13.958" v="80" actId="20577"/>
        <pc:sldMkLst>
          <pc:docMk/>
          <pc:sldMk cId="2387449006" sldId="262"/>
        </pc:sldMkLst>
      </pc:sldChg>
      <pc:sldChg chg="add modNotesTx">
        <pc:chgData name="香取 信之" userId="83a66630ab765b9d" providerId="LiveId" clId="{A6DA6CAE-46A4-4FDF-8E3F-582276EBADB0}" dt="2022-02-19T08:22:24.702" v="90" actId="20577"/>
        <pc:sldMkLst>
          <pc:docMk/>
          <pc:sldMk cId="459743798" sldId="263"/>
        </pc:sldMkLst>
      </pc:sldChg>
      <pc:sldChg chg="add modNotesTx">
        <pc:chgData name="香取 信之" userId="83a66630ab765b9d" providerId="LiveId" clId="{A6DA6CAE-46A4-4FDF-8E3F-582276EBADB0}" dt="2022-02-19T08:22:30.704" v="100" actId="20577"/>
        <pc:sldMkLst>
          <pc:docMk/>
          <pc:sldMk cId="2010646123" sldId="264"/>
        </pc:sldMkLst>
      </pc:sldChg>
      <pc:sldChg chg="add del modNotesTx">
        <pc:chgData name="香取 信之" userId="83a66630ab765b9d" providerId="LiveId" clId="{A6DA6CAE-46A4-4FDF-8E3F-582276EBADB0}" dt="2022-07-03T12:45:26.502" v="165" actId="47"/>
        <pc:sldMkLst>
          <pc:docMk/>
          <pc:sldMk cId="63230301" sldId="265"/>
        </pc:sldMkLst>
      </pc:sldChg>
      <pc:sldChg chg="add del">
        <pc:chgData name="香取 信之" userId="83a66630ab765b9d" providerId="LiveId" clId="{A6DA6CAE-46A4-4FDF-8E3F-582276EBADB0}" dt="2022-02-20T12:40:38.724" v="119" actId="47"/>
        <pc:sldMkLst>
          <pc:docMk/>
          <pc:sldMk cId="475030493" sldId="265"/>
        </pc:sldMkLst>
      </pc:sldChg>
      <pc:sldChg chg="add del">
        <pc:chgData name="香取 信之" userId="83a66630ab765b9d" providerId="LiveId" clId="{A6DA6CAE-46A4-4FDF-8E3F-582276EBADB0}" dt="2022-02-20T12:40:38.724" v="119" actId="47"/>
        <pc:sldMkLst>
          <pc:docMk/>
          <pc:sldMk cId="476135253" sldId="266"/>
        </pc:sldMkLst>
      </pc:sldChg>
      <pc:sldChg chg="add del modNotesTx">
        <pc:chgData name="香取 信之" userId="83a66630ab765b9d" providerId="LiveId" clId="{A6DA6CAE-46A4-4FDF-8E3F-582276EBADB0}" dt="2022-07-03T12:45:27.258" v="166" actId="47"/>
        <pc:sldMkLst>
          <pc:docMk/>
          <pc:sldMk cId="1522463225" sldId="266"/>
        </pc:sldMkLst>
      </pc:sldChg>
      <pc:sldChg chg="add modNotesTx">
        <pc:chgData name="香取 信之" userId="83a66630ab765b9d" providerId="LiveId" clId="{A6DA6CAE-46A4-4FDF-8E3F-582276EBADB0}" dt="2022-07-03T07:34:00.161" v="146" actId="20577"/>
        <pc:sldMkLst>
          <pc:docMk/>
          <pc:sldMk cId="2432457671" sldId="267"/>
        </pc:sldMkLst>
      </pc:sldChg>
      <pc:sldChg chg="add del">
        <pc:chgData name="香取 信之" userId="83a66630ab765b9d" providerId="LiveId" clId="{A6DA6CAE-46A4-4FDF-8E3F-582276EBADB0}" dt="2022-02-20T08:23:54.460" v="101" actId="47"/>
        <pc:sldMkLst>
          <pc:docMk/>
          <pc:sldMk cId="2670107947" sldId="267"/>
        </pc:sldMkLst>
      </pc:sldChg>
      <pc:sldChg chg="add del">
        <pc:chgData name="香取 信之" userId="83a66630ab765b9d" providerId="LiveId" clId="{A6DA6CAE-46A4-4FDF-8E3F-582276EBADB0}" dt="2022-02-20T08:23:56.950" v="102" actId="47"/>
        <pc:sldMkLst>
          <pc:docMk/>
          <pc:sldMk cId="323588536" sldId="268"/>
        </pc:sldMkLst>
      </pc:sldChg>
      <pc:sldChg chg="add del">
        <pc:chgData name="香取 信之" userId="83a66630ab765b9d" providerId="LiveId" clId="{A6DA6CAE-46A4-4FDF-8E3F-582276EBADB0}" dt="2022-02-20T08:23:59.509" v="103" actId="47"/>
        <pc:sldMkLst>
          <pc:docMk/>
          <pc:sldMk cId="1740009786" sldId="269"/>
        </pc:sldMkLst>
      </pc:sldChg>
      <pc:sldChg chg="add del">
        <pc:chgData name="香取 信之" userId="83a66630ab765b9d" providerId="LiveId" clId="{A6DA6CAE-46A4-4FDF-8E3F-582276EBADB0}" dt="2022-02-20T08:24:01.151" v="104" actId="47"/>
        <pc:sldMkLst>
          <pc:docMk/>
          <pc:sldMk cId="1866484215" sldId="270"/>
        </pc:sldMkLst>
      </pc:sldChg>
      <pc:sldChg chg="add del">
        <pc:chgData name="香取 信之" userId="83a66630ab765b9d" providerId="LiveId" clId="{A6DA6CAE-46A4-4FDF-8E3F-582276EBADB0}" dt="2022-02-20T08:24:01.644" v="105" actId="47"/>
        <pc:sldMkLst>
          <pc:docMk/>
          <pc:sldMk cId="2182095266" sldId="271"/>
        </pc:sldMkLst>
      </pc:sldChg>
      <pc:sldChg chg="add del">
        <pc:chgData name="香取 信之" userId="83a66630ab765b9d" providerId="LiveId" clId="{A6DA6CAE-46A4-4FDF-8E3F-582276EBADB0}" dt="2022-02-20T08:24:05.661" v="106" actId="47"/>
        <pc:sldMkLst>
          <pc:docMk/>
          <pc:sldMk cId="1725648758" sldId="272"/>
        </pc:sldMkLst>
      </pc:sldChg>
      <pc:sldChg chg="add del">
        <pc:chgData name="香取 信之" userId="83a66630ab765b9d" providerId="LiveId" clId="{A6DA6CAE-46A4-4FDF-8E3F-582276EBADB0}" dt="2022-02-20T12:40:38.724" v="119" actId="47"/>
        <pc:sldMkLst>
          <pc:docMk/>
          <pc:sldMk cId="267596794" sldId="273"/>
        </pc:sldMkLst>
      </pc:sldChg>
      <pc:sldChg chg="add del">
        <pc:chgData name="香取 信之" userId="83a66630ab765b9d" providerId="LiveId" clId="{A6DA6CAE-46A4-4FDF-8E3F-582276EBADB0}" dt="2022-02-20T12:40:38.724" v="119" actId="47"/>
        <pc:sldMkLst>
          <pc:docMk/>
          <pc:sldMk cId="1550977857" sldId="274"/>
        </pc:sldMkLst>
      </pc:sldChg>
      <pc:sldChg chg="add del">
        <pc:chgData name="香取 信之" userId="83a66630ab765b9d" providerId="LiveId" clId="{A6DA6CAE-46A4-4FDF-8E3F-582276EBADB0}" dt="2022-02-20T12:40:38.724" v="119" actId="47"/>
        <pc:sldMkLst>
          <pc:docMk/>
          <pc:sldMk cId="312760079" sldId="275"/>
        </pc:sldMkLst>
      </pc:sldChg>
      <pc:sldChg chg="add del">
        <pc:chgData name="香取 信之" userId="83a66630ab765b9d" providerId="LiveId" clId="{A6DA6CAE-46A4-4FDF-8E3F-582276EBADB0}" dt="2022-02-20T12:40:38.724" v="119" actId="47"/>
        <pc:sldMkLst>
          <pc:docMk/>
          <pc:sldMk cId="1415626793" sldId="276"/>
        </pc:sldMkLst>
      </pc:sldChg>
      <pc:sldChg chg="add del">
        <pc:chgData name="香取 信之" userId="83a66630ab765b9d" providerId="LiveId" clId="{A6DA6CAE-46A4-4FDF-8E3F-582276EBADB0}" dt="2022-02-20T12:40:38.724" v="119" actId="47"/>
        <pc:sldMkLst>
          <pc:docMk/>
          <pc:sldMk cId="2131326886" sldId="277"/>
        </pc:sldMkLst>
      </pc:sldChg>
      <pc:sldChg chg="add del">
        <pc:chgData name="香取 信之" userId="83a66630ab765b9d" providerId="LiveId" clId="{A6DA6CAE-46A4-4FDF-8E3F-582276EBADB0}" dt="2022-02-20T12:40:38.724" v="119" actId="47"/>
        <pc:sldMkLst>
          <pc:docMk/>
          <pc:sldMk cId="1582135343" sldId="278"/>
        </pc:sldMkLst>
      </pc:sldChg>
      <pc:sldChg chg="add del">
        <pc:chgData name="香取 信之" userId="83a66630ab765b9d" providerId="LiveId" clId="{A6DA6CAE-46A4-4FDF-8E3F-582276EBADB0}" dt="2022-02-20T12:40:38.724" v="119" actId="47"/>
        <pc:sldMkLst>
          <pc:docMk/>
          <pc:sldMk cId="2074832941" sldId="279"/>
        </pc:sldMkLst>
      </pc:sldChg>
      <pc:sldChg chg="add del">
        <pc:chgData name="香取 信之" userId="83a66630ab765b9d" providerId="LiveId" clId="{A6DA6CAE-46A4-4FDF-8E3F-582276EBADB0}" dt="2022-02-20T12:40:38.724" v="119" actId="47"/>
        <pc:sldMkLst>
          <pc:docMk/>
          <pc:sldMk cId="3877788666" sldId="280"/>
        </pc:sldMkLst>
      </pc:sldChg>
      <pc:sldChg chg="add del">
        <pc:chgData name="香取 信之" userId="83a66630ab765b9d" providerId="LiveId" clId="{A6DA6CAE-46A4-4FDF-8E3F-582276EBADB0}" dt="2022-02-20T12:40:38.724" v="119" actId="47"/>
        <pc:sldMkLst>
          <pc:docMk/>
          <pc:sldMk cId="2093687947" sldId="281"/>
        </pc:sldMkLst>
      </pc:sldChg>
      <pc:sldChg chg="add del">
        <pc:chgData name="香取 信之" userId="83a66630ab765b9d" providerId="LiveId" clId="{A6DA6CAE-46A4-4FDF-8E3F-582276EBADB0}" dt="2022-02-20T12:40:38.724" v="119" actId="47"/>
        <pc:sldMkLst>
          <pc:docMk/>
          <pc:sldMk cId="3959900223" sldId="282"/>
        </pc:sldMkLst>
      </pc:sldChg>
      <pc:sldChg chg="add del">
        <pc:chgData name="香取 信之" userId="83a66630ab765b9d" providerId="LiveId" clId="{A6DA6CAE-46A4-4FDF-8E3F-582276EBADB0}" dt="2022-02-20T08:24:21.569" v="107" actId="47"/>
        <pc:sldMkLst>
          <pc:docMk/>
          <pc:sldMk cId="478941699" sldId="283"/>
        </pc:sldMkLst>
      </pc:sldChg>
      <pc:sldChg chg="add del">
        <pc:chgData name="香取 信之" userId="83a66630ab765b9d" providerId="LiveId" clId="{A6DA6CAE-46A4-4FDF-8E3F-582276EBADB0}" dt="2022-02-20T12:40:38.724" v="119" actId="47"/>
        <pc:sldMkLst>
          <pc:docMk/>
          <pc:sldMk cId="217466608" sldId="284"/>
        </pc:sldMkLst>
      </pc:sldChg>
      <pc:sldChg chg="add del">
        <pc:chgData name="香取 信之" userId="83a66630ab765b9d" providerId="LiveId" clId="{A6DA6CAE-46A4-4FDF-8E3F-582276EBADB0}" dt="2022-02-20T12:40:38.724" v="119" actId="47"/>
        <pc:sldMkLst>
          <pc:docMk/>
          <pc:sldMk cId="1679642978" sldId="285"/>
        </pc:sldMkLst>
      </pc:sldChg>
      <pc:sldChg chg="add del">
        <pc:chgData name="香取 信之" userId="83a66630ab765b9d" providerId="LiveId" clId="{A6DA6CAE-46A4-4FDF-8E3F-582276EBADB0}" dt="2022-02-20T12:40:38.724" v="119" actId="47"/>
        <pc:sldMkLst>
          <pc:docMk/>
          <pc:sldMk cId="23523394" sldId="286"/>
        </pc:sldMkLst>
      </pc:sldChg>
      <pc:sldChg chg="add del">
        <pc:chgData name="香取 信之" userId="83a66630ab765b9d" providerId="LiveId" clId="{A6DA6CAE-46A4-4FDF-8E3F-582276EBADB0}" dt="2022-02-20T12:40:38.724" v="119" actId="47"/>
        <pc:sldMkLst>
          <pc:docMk/>
          <pc:sldMk cId="1663784859" sldId="287"/>
        </pc:sldMkLst>
      </pc:sldChg>
      <pc:sldChg chg="add del">
        <pc:chgData name="香取 信之" userId="83a66630ab765b9d" providerId="LiveId" clId="{A6DA6CAE-46A4-4FDF-8E3F-582276EBADB0}" dt="2022-02-20T12:40:38.724" v="119" actId="47"/>
        <pc:sldMkLst>
          <pc:docMk/>
          <pc:sldMk cId="310896399" sldId="288"/>
        </pc:sldMkLst>
      </pc:sldChg>
      <pc:sldChg chg="add del">
        <pc:chgData name="香取 信之" userId="83a66630ab765b9d" providerId="LiveId" clId="{A6DA6CAE-46A4-4FDF-8E3F-582276EBADB0}" dt="2022-02-20T12:40:38.724" v="119" actId="47"/>
        <pc:sldMkLst>
          <pc:docMk/>
          <pc:sldMk cId="287957475" sldId="289"/>
        </pc:sldMkLst>
      </pc:sldChg>
      <pc:sldChg chg="add del">
        <pc:chgData name="香取 信之" userId="83a66630ab765b9d" providerId="LiveId" clId="{A6DA6CAE-46A4-4FDF-8E3F-582276EBADB0}" dt="2022-02-20T12:40:38.724" v="119" actId="47"/>
        <pc:sldMkLst>
          <pc:docMk/>
          <pc:sldMk cId="572208260" sldId="290"/>
        </pc:sldMkLst>
      </pc:sldChg>
      <pc:sldChg chg="add del">
        <pc:chgData name="香取 信之" userId="83a66630ab765b9d" providerId="LiveId" clId="{A6DA6CAE-46A4-4FDF-8E3F-582276EBADB0}" dt="2022-02-20T12:40:38.724" v="119" actId="47"/>
        <pc:sldMkLst>
          <pc:docMk/>
          <pc:sldMk cId="1001987570" sldId="291"/>
        </pc:sldMkLst>
      </pc:sldChg>
      <pc:sldChg chg="add del">
        <pc:chgData name="香取 信之" userId="83a66630ab765b9d" providerId="LiveId" clId="{A6DA6CAE-46A4-4FDF-8E3F-582276EBADB0}" dt="2022-02-20T12:40:38.724" v="119" actId="47"/>
        <pc:sldMkLst>
          <pc:docMk/>
          <pc:sldMk cId="2399392211" sldId="292"/>
        </pc:sldMkLst>
      </pc:sldChg>
      <pc:sldChg chg="add del">
        <pc:chgData name="香取 信之" userId="83a66630ab765b9d" providerId="LiveId" clId="{A6DA6CAE-46A4-4FDF-8E3F-582276EBADB0}" dt="2022-02-20T12:40:38.724" v="119" actId="47"/>
        <pc:sldMkLst>
          <pc:docMk/>
          <pc:sldMk cId="1728425174" sldId="293"/>
        </pc:sldMkLst>
      </pc:sldChg>
      <pc:sldChg chg="add del">
        <pc:chgData name="香取 信之" userId="83a66630ab765b9d" providerId="LiveId" clId="{A6DA6CAE-46A4-4FDF-8E3F-582276EBADB0}" dt="2022-02-20T12:40:38.724" v="119" actId="47"/>
        <pc:sldMkLst>
          <pc:docMk/>
          <pc:sldMk cId="1621338738" sldId="294"/>
        </pc:sldMkLst>
      </pc:sldChg>
      <pc:sldChg chg="add del">
        <pc:chgData name="香取 信之" userId="83a66630ab765b9d" providerId="LiveId" clId="{A6DA6CAE-46A4-4FDF-8E3F-582276EBADB0}" dt="2022-02-20T12:40:38.724" v="119" actId="47"/>
        <pc:sldMkLst>
          <pc:docMk/>
          <pc:sldMk cId="1868673258" sldId="295"/>
        </pc:sldMkLst>
      </pc:sldChg>
      <pc:sldChg chg="add del">
        <pc:chgData name="香取 信之" userId="83a66630ab765b9d" providerId="LiveId" clId="{A6DA6CAE-46A4-4FDF-8E3F-582276EBADB0}" dt="2022-02-20T12:40:38.724" v="119" actId="47"/>
        <pc:sldMkLst>
          <pc:docMk/>
          <pc:sldMk cId="553051840" sldId="297"/>
        </pc:sldMkLst>
      </pc:sldChg>
      <pc:sldChg chg="add del">
        <pc:chgData name="香取 信之" userId="83a66630ab765b9d" providerId="LiveId" clId="{A6DA6CAE-46A4-4FDF-8E3F-582276EBADB0}" dt="2022-02-20T12:40:38.724" v="119" actId="47"/>
        <pc:sldMkLst>
          <pc:docMk/>
          <pc:sldMk cId="1453923442" sldId="298"/>
        </pc:sldMkLst>
      </pc:sldChg>
      <pc:sldChg chg="add del">
        <pc:chgData name="香取 信之" userId="83a66630ab765b9d" providerId="LiveId" clId="{A6DA6CAE-46A4-4FDF-8E3F-582276EBADB0}" dt="2022-02-20T12:40:38.724" v="119" actId="47"/>
        <pc:sldMkLst>
          <pc:docMk/>
          <pc:sldMk cId="48987097" sldId="299"/>
        </pc:sldMkLst>
      </pc:sldChg>
      <pc:sldChg chg="add del">
        <pc:chgData name="香取 信之" userId="83a66630ab765b9d" providerId="LiveId" clId="{A6DA6CAE-46A4-4FDF-8E3F-582276EBADB0}" dt="2022-02-20T12:40:38.724" v="119" actId="47"/>
        <pc:sldMkLst>
          <pc:docMk/>
          <pc:sldMk cId="431874031" sldId="300"/>
        </pc:sldMkLst>
      </pc:sldChg>
      <pc:sldChg chg="add del">
        <pc:chgData name="香取 信之" userId="83a66630ab765b9d" providerId="LiveId" clId="{A6DA6CAE-46A4-4FDF-8E3F-582276EBADB0}" dt="2022-02-20T12:40:38.724" v="119" actId="47"/>
        <pc:sldMkLst>
          <pc:docMk/>
          <pc:sldMk cId="3801253745" sldId="301"/>
        </pc:sldMkLst>
      </pc:sldChg>
      <pc:sldChg chg="add del">
        <pc:chgData name="香取 信之" userId="83a66630ab765b9d" providerId="LiveId" clId="{A6DA6CAE-46A4-4FDF-8E3F-582276EBADB0}" dt="2022-02-20T12:40:38.724" v="119" actId="47"/>
        <pc:sldMkLst>
          <pc:docMk/>
          <pc:sldMk cId="2875052125" sldId="302"/>
        </pc:sldMkLst>
      </pc:sldChg>
      <pc:sldChg chg="add del">
        <pc:chgData name="香取 信之" userId="83a66630ab765b9d" providerId="LiveId" clId="{A6DA6CAE-46A4-4FDF-8E3F-582276EBADB0}" dt="2022-02-20T12:40:38.724" v="119" actId="47"/>
        <pc:sldMkLst>
          <pc:docMk/>
          <pc:sldMk cId="325426508" sldId="303"/>
        </pc:sldMkLst>
      </pc:sldChg>
      <pc:sldChg chg="add del">
        <pc:chgData name="香取 信之" userId="83a66630ab765b9d" providerId="LiveId" clId="{A6DA6CAE-46A4-4FDF-8E3F-582276EBADB0}" dt="2022-02-20T12:40:38.724" v="119" actId="47"/>
        <pc:sldMkLst>
          <pc:docMk/>
          <pc:sldMk cId="4115688145" sldId="306"/>
        </pc:sldMkLst>
      </pc:sldChg>
    </pc:docChg>
  </pc:docChgLst>
  <pc:docChgLst>
    <pc:chgData name="香取 信之" userId="83a66630ab765b9d" providerId="LiveId" clId="{9E97C488-B150-4561-8C58-B3FEC574C6A7}"/>
    <pc:docChg chg="custSel addSld delSld modSld">
      <pc:chgData name="香取 信之" userId="83a66630ab765b9d" providerId="LiveId" clId="{9E97C488-B150-4561-8C58-B3FEC574C6A7}" dt="2023-01-31T11:02:25.899" v="487" actId="47"/>
      <pc:docMkLst>
        <pc:docMk/>
      </pc:docMkLst>
      <pc:sldChg chg="del modNotesTx">
        <pc:chgData name="香取 信之" userId="83a66630ab765b9d" providerId="LiveId" clId="{9E97C488-B150-4561-8C58-B3FEC574C6A7}" dt="2023-01-29T06:26:43.751" v="437" actId="47"/>
        <pc:sldMkLst>
          <pc:docMk/>
          <pc:sldMk cId="1882078931" sldId="258"/>
        </pc:sldMkLst>
      </pc:sldChg>
      <pc:sldChg chg="del modNotesTx">
        <pc:chgData name="香取 信之" userId="83a66630ab765b9d" providerId="LiveId" clId="{9E97C488-B150-4561-8C58-B3FEC574C6A7}" dt="2023-01-30T07:59:37.550" v="478" actId="47"/>
        <pc:sldMkLst>
          <pc:docMk/>
          <pc:sldMk cId="1009974534" sldId="260"/>
        </pc:sldMkLst>
      </pc:sldChg>
      <pc:sldChg chg="del modNotesTx">
        <pc:chgData name="香取 信之" userId="83a66630ab765b9d" providerId="LiveId" clId="{9E97C488-B150-4561-8C58-B3FEC574C6A7}" dt="2023-01-30T07:59:06.208" v="474" actId="47"/>
        <pc:sldMkLst>
          <pc:docMk/>
          <pc:sldMk cId="2797994787" sldId="261"/>
        </pc:sldMkLst>
      </pc:sldChg>
      <pc:sldChg chg="del modNotesTx">
        <pc:chgData name="香取 信之" userId="83a66630ab765b9d" providerId="LiveId" clId="{9E97C488-B150-4561-8C58-B3FEC574C6A7}" dt="2023-01-30T07:59:06.567" v="475" actId="47"/>
        <pc:sldMkLst>
          <pc:docMk/>
          <pc:sldMk cId="2387449006" sldId="262"/>
        </pc:sldMkLst>
      </pc:sldChg>
      <pc:sldChg chg="del modNotesTx">
        <pc:chgData name="香取 信之" userId="83a66630ab765b9d" providerId="LiveId" clId="{9E97C488-B150-4561-8C58-B3FEC574C6A7}" dt="2023-01-30T07:59:06.958" v="476" actId="47"/>
        <pc:sldMkLst>
          <pc:docMk/>
          <pc:sldMk cId="459743798" sldId="263"/>
        </pc:sldMkLst>
      </pc:sldChg>
      <pc:sldChg chg="del modNotesTx">
        <pc:chgData name="香取 信之" userId="83a66630ab765b9d" providerId="LiveId" clId="{9E97C488-B150-4561-8C58-B3FEC574C6A7}" dt="2023-01-30T07:59:07.474" v="477" actId="47"/>
        <pc:sldMkLst>
          <pc:docMk/>
          <pc:sldMk cId="2010646123" sldId="264"/>
        </pc:sldMkLst>
      </pc:sldChg>
      <pc:sldChg chg="add del modNotesTx">
        <pc:chgData name="香取 信之" userId="83a66630ab765b9d" providerId="LiveId" clId="{9E97C488-B150-4561-8C58-B3FEC574C6A7}" dt="2023-01-29T07:13:46.895" v="453" actId="47"/>
        <pc:sldMkLst>
          <pc:docMk/>
          <pc:sldMk cId="63230301" sldId="265"/>
        </pc:sldMkLst>
      </pc:sldChg>
      <pc:sldChg chg="del modNotesTx">
        <pc:chgData name="香取 信之" userId="83a66630ab765b9d" providerId="LiveId" clId="{9E97C488-B150-4561-8C58-B3FEC574C6A7}" dt="2023-01-30T02:01:10.506" v="463" actId="47"/>
        <pc:sldMkLst>
          <pc:docMk/>
          <pc:sldMk cId="2432457671" sldId="267"/>
        </pc:sldMkLst>
      </pc:sldChg>
      <pc:sldChg chg="add modNotesTx">
        <pc:chgData name="香取 信之" userId="83a66630ab765b9d" providerId="LiveId" clId="{9E97C488-B150-4561-8C58-B3FEC574C6A7}" dt="2023-01-31T11:00:13.289" v="480" actId="20577"/>
        <pc:sldMkLst>
          <pc:docMk/>
          <pc:sldMk cId="2029740182" sldId="272"/>
        </pc:sldMkLst>
      </pc:sldChg>
      <pc:sldChg chg="add modNotesTx">
        <pc:chgData name="香取 信之" userId="83a66630ab765b9d" providerId="LiveId" clId="{9E97C488-B150-4561-8C58-B3FEC574C6A7}" dt="2023-01-31T11:00:18.263" v="482" actId="20577"/>
        <pc:sldMkLst>
          <pc:docMk/>
          <pc:sldMk cId="3101506523" sldId="274"/>
        </pc:sldMkLst>
      </pc:sldChg>
      <pc:sldChg chg="add modNotesTx">
        <pc:chgData name="香取 信之" userId="83a66630ab765b9d" providerId="LiveId" clId="{9E97C488-B150-4561-8C58-B3FEC574C6A7}" dt="2023-01-31T11:00:23.220" v="484" actId="20577"/>
        <pc:sldMkLst>
          <pc:docMk/>
          <pc:sldMk cId="3062339707" sldId="275"/>
        </pc:sldMkLst>
      </pc:sldChg>
      <pc:sldChg chg="add del modNotesTx">
        <pc:chgData name="香取 信之" userId="83a66630ab765b9d" providerId="LiveId" clId="{9E97C488-B150-4561-8C58-B3FEC574C6A7}" dt="2023-01-31T11:02:25.899" v="487" actId="47"/>
        <pc:sldMkLst>
          <pc:docMk/>
          <pc:sldMk cId="4053127760" sldId="276"/>
        </pc:sldMkLst>
      </pc:sldChg>
      <pc:sldChg chg="add del">
        <pc:chgData name="香取 信之" userId="83a66630ab765b9d" providerId="LiveId" clId="{9E97C488-B150-4561-8C58-B3FEC574C6A7}" dt="2023-01-30T01:44:44.347" v="462" actId="2696"/>
        <pc:sldMkLst>
          <pc:docMk/>
          <pc:sldMk cId="2737484641" sldId="27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18C1BC-D7A8-46A3-BA67-982E5728D17A}" type="datetimeFigureOut">
              <a:rPr kumimoji="1" lang="ja-JP" altLang="en-US" smtClean="0"/>
              <a:t>2023/4/21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0A3DAA-9CA3-4D5E-81CC-5D2AEE236E59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556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dirty="0"/>
              <a:t>Appendix 1 Study flow diagram  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C0A3DAA-9CA3-4D5E-81CC-5D2AEE236E59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8648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0C801BC-B96A-48A7-89DB-B1AD512877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8470A284-E49D-478B-A8A3-43A3007CC2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E3DB0B0-7CA3-40FB-80B4-861E642BAB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9DBB-77AC-4106-A341-ED6289C4F779}" type="datetimeFigureOut">
              <a:rPr kumimoji="1" lang="ja-JP" altLang="en-US" smtClean="0"/>
              <a:t>2023/4/21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DECFEC3-9D6C-4E1E-BCA1-5E0110E6E7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28B4E4CB-8454-4667-BC57-6AFE4DF1C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C1936-EDC6-4471-9CCA-4CB8F8F657B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07704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4472636-50CA-410F-9043-4D40397DF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C8F59DA-2DD7-4F06-B2E1-E73599CEC0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A67BE39-B8DF-4959-B965-8F618A07A7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9DBB-77AC-4106-A341-ED6289C4F779}" type="datetimeFigureOut">
              <a:rPr kumimoji="1" lang="ja-JP" altLang="en-US" smtClean="0"/>
              <a:t>2023/4/21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D73F2DA-FABC-4C97-9FDE-F621FC13A4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4EC1AE0-55CC-4184-83D7-9070C949A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C1936-EDC6-4471-9CCA-4CB8F8F657B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0432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83293265-67F4-4EE2-B7AE-5212A387163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7F4A8CEE-42BE-43ED-9F7C-A1F9114B04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2194EA2-A461-433F-8030-719442D0A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9DBB-77AC-4106-A341-ED6289C4F779}" type="datetimeFigureOut">
              <a:rPr kumimoji="1" lang="ja-JP" altLang="en-US" smtClean="0"/>
              <a:t>2023/4/21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CEA0189-CE76-47CA-A2FD-8309FC337D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5FDDDAC-FBA7-45A7-AE71-2DBA74277B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C1936-EDC6-4471-9CCA-4CB8F8F657B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7086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BE3D513-87CA-41D2-9AAF-E058471E6C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9FCE299-D1E7-4AB7-A67B-1976342486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E523F74-1596-432F-BC40-874907FAA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9DBB-77AC-4106-A341-ED6289C4F779}" type="datetimeFigureOut">
              <a:rPr kumimoji="1" lang="ja-JP" altLang="en-US" smtClean="0"/>
              <a:t>2023/4/21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42C28A6-D184-41CE-AED0-E60D52D0F0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5E06DCC-9618-44F3-8E4F-1F0A84BCC1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C1936-EDC6-4471-9CCA-4CB8F8F657B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2226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1A5F847-AA6C-4A1D-8FFF-2838A96AA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7B33556-AB77-4FAF-BAD3-6FC52A1838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9953605-A677-401E-A893-C403D5DCF5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9DBB-77AC-4106-A341-ED6289C4F779}" type="datetimeFigureOut">
              <a:rPr kumimoji="1" lang="ja-JP" altLang="en-US" smtClean="0"/>
              <a:t>2023/4/21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E251AED-378F-4883-B9DA-8A914D3E7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5C5338B-E693-4885-B6C1-B9509AFC0C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C1936-EDC6-4471-9CCA-4CB8F8F657B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67916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FAF04E0-2619-4D3E-B528-28DDAA795B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3A5168C-5B4C-4290-A0E2-BF5E67F9DC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0FE6982F-A38E-498C-A00D-63057026E5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7F747EB-A32E-4829-BCA6-5BB460D4A8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9DBB-77AC-4106-A341-ED6289C4F779}" type="datetimeFigureOut">
              <a:rPr kumimoji="1" lang="ja-JP" altLang="en-US" smtClean="0"/>
              <a:t>2023/4/21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0D944DE-CA00-4AAD-B90B-E13395C3E4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D85BD4F5-4DA8-45D1-AA0F-407401657B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C1936-EDC6-4471-9CCA-4CB8F8F657B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749617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B8D088B-5C29-4399-ADCF-50E7D85EB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4F19D64-9A43-40D0-B82F-5930CD9B53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321A64A-1652-4DAC-982B-9864FA21FB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DEEC1B1D-BEFC-458A-9E18-8320F9FF91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60FB57D4-2D49-4926-ABCC-08A49666E1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903F669D-CFB3-4512-851B-D418B3B06D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9DBB-77AC-4106-A341-ED6289C4F779}" type="datetimeFigureOut">
              <a:rPr kumimoji="1" lang="ja-JP" altLang="en-US" smtClean="0"/>
              <a:t>2023/4/21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EC6E9A9-70E2-41E2-A72C-CEC6E0A3B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5A73CD7-A0A4-489D-8E8F-DD6F00FFC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C1936-EDC6-4471-9CCA-4CB8F8F657B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73661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BAEE232-3C8B-4C62-919F-0E97F598C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14543CAC-27AA-45AD-822B-2652D1AA4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9DBB-77AC-4106-A341-ED6289C4F779}" type="datetimeFigureOut">
              <a:rPr kumimoji="1" lang="ja-JP" altLang="en-US" smtClean="0"/>
              <a:t>2023/4/21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5BABE5F-3D84-48CC-8819-22CF40992C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E8A87ED-E1E6-40D1-BE1D-FC32808A51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C1936-EDC6-4471-9CCA-4CB8F8F657B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31558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104ADD43-697E-4279-A6E1-BB1B37AD6E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9DBB-77AC-4106-A341-ED6289C4F779}" type="datetimeFigureOut">
              <a:rPr kumimoji="1" lang="ja-JP" altLang="en-US" smtClean="0"/>
              <a:t>2023/4/21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E8059B74-CE81-484E-B3E7-B03D982D9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53BB63FA-6C61-4BD1-8090-15EC35418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C1936-EDC6-4471-9CCA-4CB8F8F657B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4840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7417CC4-A4CD-43BD-841D-14A5F816EF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2ACBE06-2761-4A5C-8BE8-E6FEFB5891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DD118C0-0641-4873-831C-0ECB9A30B9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D5295989-C752-4CF3-AEB1-7D6487D154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9DBB-77AC-4106-A341-ED6289C4F779}" type="datetimeFigureOut">
              <a:rPr kumimoji="1" lang="ja-JP" altLang="en-US" smtClean="0"/>
              <a:t>2023/4/21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CFA136AE-692F-4651-A5C9-C1C4EC691E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2782C66-37B5-445D-91AF-04E5519E5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C1936-EDC6-4471-9CCA-4CB8F8F657B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116932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4C8F81B-3351-489C-876B-1B650FA0F9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24D26640-A2CE-46A4-A4F7-AA995F5E52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1B19833-2FAE-457E-B5FB-3E12640FC9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B3B8576B-1183-425D-950D-7A4A738E0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A9DBB-77AC-4106-A341-ED6289C4F779}" type="datetimeFigureOut">
              <a:rPr kumimoji="1" lang="ja-JP" altLang="en-US" smtClean="0"/>
              <a:t>2023/4/21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0D3B36A-1D17-4C1E-B034-129980F92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B9EAF24-11BB-4D0D-BA14-8284A431A7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C1936-EDC6-4471-9CCA-4CB8F8F657B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52027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6A06F8A-4ADF-4860-9C06-96F3E213A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AA32C5C5-319E-462C-964C-635CCE7CAD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61ECA49-E809-419D-BC75-3020CF85556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A9DBB-77AC-4106-A341-ED6289C4F779}" type="datetimeFigureOut">
              <a:rPr kumimoji="1" lang="ja-JP" altLang="en-US" smtClean="0"/>
              <a:t>2023/4/21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EB0BE05-450D-4E16-AB4F-51B2B4B94F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2E96626-096F-41CA-908C-0FBA0DA066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C1936-EDC6-4471-9CCA-4CB8F8F657B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22503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フリーフォーム: 図形 5">
            <a:extLst>
              <a:ext uri="{FF2B5EF4-FFF2-40B4-BE49-F238E27FC236}">
                <a16:creationId xmlns:a16="http://schemas.microsoft.com/office/drawing/2014/main" id="{828D963D-201B-CB57-AFBD-8078430A2782}"/>
              </a:ext>
            </a:extLst>
          </p:cNvPr>
          <p:cNvSpPr/>
          <p:nvPr/>
        </p:nvSpPr>
        <p:spPr>
          <a:xfrm>
            <a:off x="2978993" y="431543"/>
            <a:ext cx="3021442" cy="959428"/>
          </a:xfrm>
          <a:custGeom>
            <a:avLst/>
            <a:gdLst>
              <a:gd name="connsiteX0" fmla="*/ 0 w 3021442"/>
              <a:gd name="connsiteY0" fmla="*/ 95943 h 959428"/>
              <a:gd name="connsiteX1" fmla="*/ 95943 w 3021442"/>
              <a:gd name="connsiteY1" fmla="*/ 0 h 959428"/>
              <a:gd name="connsiteX2" fmla="*/ 2925499 w 3021442"/>
              <a:gd name="connsiteY2" fmla="*/ 0 h 959428"/>
              <a:gd name="connsiteX3" fmla="*/ 3021442 w 3021442"/>
              <a:gd name="connsiteY3" fmla="*/ 95943 h 959428"/>
              <a:gd name="connsiteX4" fmla="*/ 3021442 w 3021442"/>
              <a:gd name="connsiteY4" fmla="*/ 863485 h 959428"/>
              <a:gd name="connsiteX5" fmla="*/ 2925499 w 3021442"/>
              <a:gd name="connsiteY5" fmla="*/ 959428 h 959428"/>
              <a:gd name="connsiteX6" fmla="*/ 95943 w 3021442"/>
              <a:gd name="connsiteY6" fmla="*/ 959428 h 959428"/>
              <a:gd name="connsiteX7" fmla="*/ 0 w 3021442"/>
              <a:gd name="connsiteY7" fmla="*/ 863485 h 959428"/>
              <a:gd name="connsiteX8" fmla="*/ 0 w 3021442"/>
              <a:gd name="connsiteY8" fmla="*/ 95943 h 9594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21442" h="959428">
                <a:moveTo>
                  <a:pt x="0" y="95943"/>
                </a:moveTo>
                <a:cubicBezTo>
                  <a:pt x="0" y="42955"/>
                  <a:pt x="42955" y="0"/>
                  <a:pt x="95943" y="0"/>
                </a:cubicBezTo>
                <a:lnTo>
                  <a:pt x="2925499" y="0"/>
                </a:lnTo>
                <a:cubicBezTo>
                  <a:pt x="2978487" y="0"/>
                  <a:pt x="3021442" y="42955"/>
                  <a:pt x="3021442" y="95943"/>
                </a:cubicBezTo>
                <a:lnTo>
                  <a:pt x="3021442" y="863485"/>
                </a:lnTo>
                <a:cubicBezTo>
                  <a:pt x="3021442" y="916473"/>
                  <a:pt x="2978487" y="959428"/>
                  <a:pt x="2925499" y="959428"/>
                </a:cubicBezTo>
                <a:lnTo>
                  <a:pt x="95943" y="959428"/>
                </a:lnTo>
                <a:cubicBezTo>
                  <a:pt x="42955" y="959428"/>
                  <a:pt x="0" y="916473"/>
                  <a:pt x="0" y="863485"/>
                </a:cubicBezTo>
                <a:lnTo>
                  <a:pt x="0" y="95943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3821" tIns="73821" rIns="73821" bIns="73821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kumimoji="1" lang="en-US" altLang="ja-JP" sz="12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Jun 1</a:t>
            </a:r>
            <a:r>
              <a:rPr kumimoji="1" lang="en-US" altLang="ja-JP" sz="1200" kern="12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</a:t>
            </a:r>
            <a:r>
              <a:rPr kumimoji="1" lang="en-US" altLang="ja-JP" sz="12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2018~ Nov 30</a:t>
            </a:r>
            <a:r>
              <a:rPr kumimoji="1" lang="en-US" altLang="ja-JP" sz="1200" kern="1200" baseline="30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</a:t>
            </a:r>
            <a:r>
              <a:rPr kumimoji="1" lang="en-US" altLang="ja-JP" sz="12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2019</a:t>
            </a:r>
          </a:p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kumimoji="1" lang="en-US" altLang="ja-JP" sz="12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Adult patients were included.</a:t>
            </a:r>
          </a:p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kumimoji="1" lang="en-US" altLang="ja-JP" sz="12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13,226 cases </a:t>
            </a:r>
            <a:endParaRPr kumimoji="1" lang="ja-JP" altLang="en-US" sz="1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フリーフォーム: 図形 7">
            <a:extLst>
              <a:ext uri="{FF2B5EF4-FFF2-40B4-BE49-F238E27FC236}">
                <a16:creationId xmlns:a16="http://schemas.microsoft.com/office/drawing/2014/main" id="{4C7A7E27-8710-76BA-E372-0E8526F32476}"/>
              </a:ext>
            </a:extLst>
          </p:cNvPr>
          <p:cNvSpPr/>
          <p:nvPr/>
        </p:nvSpPr>
        <p:spPr>
          <a:xfrm>
            <a:off x="3409713" y="2242942"/>
            <a:ext cx="2160000" cy="360000"/>
          </a:xfrm>
          <a:custGeom>
            <a:avLst/>
            <a:gdLst>
              <a:gd name="connsiteX0" fmla="*/ 0 w 3058759"/>
              <a:gd name="connsiteY0" fmla="*/ 36489 h 364893"/>
              <a:gd name="connsiteX1" fmla="*/ 36489 w 3058759"/>
              <a:gd name="connsiteY1" fmla="*/ 0 h 364893"/>
              <a:gd name="connsiteX2" fmla="*/ 3022270 w 3058759"/>
              <a:gd name="connsiteY2" fmla="*/ 0 h 364893"/>
              <a:gd name="connsiteX3" fmla="*/ 3058759 w 3058759"/>
              <a:gd name="connsiteY3" fmla="*/ 36489 h 364893"/>
              <a:gd name="connsiteX4" fmla="*/ 3058759 w 3058759"/>
              <a:gd name="connsiteY4" fmla="*/ 328404 h 364893"/>
              <a:gd name="connsiteX5" fmla="*/ 3022270 w 3058759"/>
              <a:gd name="connsiteY5" fmla="*/ 364893 h 364893"/>
              <a:gd name="connsiteX6" fmla="*/ 36489 w 3058759"/>
              <a:gd name="connsiteY6" fmla="*/ 364893 h 364893"/>
              <a:gd name="connsiteX7" fmla="*/ 0 w 3058759"/>
              <a:gd name="connsiteY7" fmla="*/ 328404 h 364893"/>
              <a:gd name="connsiteX8" fmla="*/ 0 w 3058759"/>
              <a:gd name="connsiteY8" fmla="*/ 36489 h 364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58759" h="364893">
                <a:moveTo>
                  <a:pt x="0" y="36489"/>
                </a:moveTo>
                <a:cubicBezTo>
                  <a:pt x="0" y="16337"/>
                  <a:pt x="16337" y="0"/>
                  <a:pt x="36489" y="0"/>
                </a:cubicBezTo>
                <a:lnTo>
                  <a:pt x="3022270" y="0"/>
                </a:lnTo>
                <a:cubicBezTo>
                  <a:pt x="3042422" y="0"/>
                  <a:pt x="3058759" y="16337"/>
                  <a:pt x="3058759" y="36489"/>
                </a:cubicBezTo>
                <a:lnTo>
                  <a:pt x="3058759" y="328404"/>
                </a:lnTo>
                <a:cubicBezTo>
                  <a:pt x="3058759" y="348556"/>
                  <a:pt x="3042422" y="364893"/>
                  <a:pt x="3022270" y="364893"/>
                </a:cubicBezTo>
                <a:lnTo>
                  <a:pt x="36489" y="364893"/>
                </a:lnTo>
                <a:cubicBezTo>
                  <a:pt x="16337" y="364893"/>
                  <a:pt x="0" y="348556"/>
                  <a:pt x="0" y="328404"/>
                </a:cubicBezTo>
                <a:lnTo>
                  <a:pt x="0" y="36489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56407" tIns="56407" rIns="56407" bIns="56407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kumimoji="1" lang="en-US" altLang="ja-JP" sz="12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13,126 cases</a:t>
            </a:r>
            <a:endParaRPr kumimoji="1" lang="ja-JP" altLang="en-US" sz="1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フリーフォーム: 図形 9">
            <a:extLst>
              <a:ext uri="{FF2B5EF4-FFF2-40B4-BE49-F238E27FC236}">
                <a16:creationId xmlns:a16="http://schemas.microsoft.com/office/drawing/2014/main" id="{014B8F8F-EB4B-C5A0-B6AB-FFAE8E175DBD}"/>
              </a:ext>
            </a:extLst>
          </p:cNvPr>
          <p:cNvSpPr/>
          <p:nvPr/>
        </p:nvSpPr>
        <p:spPr>
          <a:xfrm>
            <a:off x="3409713" y="3451958"/>
            <a:ext cx="2160000" cy="360000"/>
          </a:xfrm>
          <a:custGeom>
            <a:avLst/>
            <a:gdLst>
              <a:gd name="connsiteX0" fmla="*/ 0 w 3138541"/>
              <a:gd name="connsiteY0" fmla="*/ 101320 h 1013198"/>
              <a:gd name="connsiteX1" fmla="*/ 101320 w 3138541"/>
              <a:gd name="connsiteY1" fmla="*/ 0 h 1013198"/>
              <a:gd name="connsiteX2" fmla="*/ 3037221 w 3138541"/>
              <a:gd name="connsiteY2" fmla="*/ 0 h 1013198"/>
              <a:gd name="connsiteX3" fmla="*/ 3138541 w 3138541"/>
              <a:gd name="connsiteY3" fmla="*/ 101320 h 1013198"/>
              <a:gd name="connsiteX4" fmla="*/ 3138541 w 3138541"/>
              <a:gd name="connsiteY4" fmla="*/ 911878 h 1013198"/>
              <a:gd name="connsiteX5" fmla="*/ 3037221 w 3138541"/>
              <a:gd name="connsiteY5" fmla="*/ 1013198 h 1013198"/>
              <a:gd name="connsiteX6" fmla="*/ 101320 w 3138541"/>
              <a:gd name="connsiteY6" fmla="*/ 1013198 h 1013198"/>
              <a:gd name="connsiteX7" fmla="*/ 0 w 3138541"/>
              <a:gd name="connsiteY7" fmla="*/ 911878 h 1013198"/>
              <a:gd name="connsiteX8" fmla="*/ 0 w 3138541"/>
              <a:gd name="connsiteY8" fmla="*/ 101320 h 1013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38541" h="1013198">
                <a:moveTo>
                  <a:pt x="0" y="101320"/>
                </a:moveTo>
                <a:cubicBezTo>
                  <a:pt x="0" y="45363"/>
                  <a:pt x="45363" y="0"/>
                  <a:pt x="101320" y="0"/>
                </a:cubicBezTo>
                <a:lnTo>
                  <a:pt x="3037221" y="0"/>
                </a:lnTo>
                <a:cubicBezTo>
                  <a:pt x="3093178" y="0"/>
                  <a:pt x="3138541" y="45363"/>
                  <a:pt x="3138541" y="101320"/>
                </a:cubicBezTo>
                <a:lnTo>
                  <a:pt x="3138541" y="911878"/>
                </a:lnTo>
                <a:cubicBezTo>
                  <a:pt x="3138541" y="967835"/>
                  <a:pt x="3093178" y="1013198"/>
                  <a:pt x="3037221" y="1013198"/>
                </a:cubicBezTo>
                <a:lnTo>
                  <a:pt x="101320" y="1013198"/>
                </a:lnTo>
                <a:cubicBezTo>
                  <a:pt x="45363" y="1013198"/>
                  <a:pt x="0" y="967835"/>
                  <a:pt x="0" y="911878"/>
                </a:cubicBezTo>
                <a:lnTo>
                  <a:pt x="0" y="10132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5396" tIns="75396" rIns="75396" bIns="75396" numCol="1" spcCol="1270" anchor="b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kumimoji="1" lang="en-US" altLang="ja-JP" sz="12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12,855 cases</a:t>
            </a:r>
            <a:endParaRPr kumimoji="1" lang="ja-JP" altLang="en-US" sz="1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フリーフォーム: 図形 11">
            <a:extLst>
              <a:ext uri="{FF2B5EF4-FFF2-40B4-BE49-F238E27FC236}">
                <a16:creationId xmlns:a16="http://schemas.microsoft.com/office/drawing/2014/main" id="{6D9D5E21-C6B6-9CF0-453E-D185060F20BF}"/>
              </a:ext>
            </a:extLst>
          </p:cNvPr>
          <p:cNvSpPr/>
          <p:nvPr/>
        </p:nvSpPr>
        <p:spPr>
          <a:xfrm>
            <a:off x="3380098" y="4687251"/>
            <a:ext cx="2160000" cy="360000"/>
          </a:xfrm>
          <a:custGeom>
            <a:avLst/>
            <a:gdLst>
              <a:gd name="connsiteX0" fmla="*/ 0 w 3138541"/>
              <a:gd name="connsiteY0" fmla="*/ 101320 h 1013198"/>
              <a:gd name="connsiteX1" fmla="*/ 101320 w 3138541"/>
              <a:gd name="connsiteY1" fmla="*/ 0 h 1013198"/>
              <a:gd name="connsiteX2" fmla="*/ 3037221 w 3138541"/>
              <a:gd name="connsiteY2" fmla="*/ 0 h 1013198"/>
              <a:gd name="connsiteX3" fmla="*/ 3138541 w 3138541"/>
              <a:gd name="connsiteY3" fmla="*/ 101320 h 1013198"/>
              <a:gd name="connsiteX4" fmla="*/ 3138541 w 3138541"/>
              <a:gd name="connsiteY4" fmla="*/ 911878 h 1013198"/>
              <a:gd name="connsiteX5" fmla="*/ 3037221 w 3138541"/>
              <a:gd name="connsiteY5" fmla="*/ 1013198 h 1013198"/>
              <a:gd name="connsiteX6" fmla="*/ 101320 w 3138541"/>
              <a:gd name="connsiteY6" fmla="*/ 1013198 h 1013198"/>
              <a:gd name="connsiteX7" fmla="*/ 0 w 3138541"/>
              <a:gd name="connsiteY7" fmla="*/ 911878 h 1013198"/>
              <a:gd name="connsiteX8" fmla="*/ 0 w 3138541"/>
              <a:gd name="connsiteY8" fmla="*/ 101320 h 1013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38541" h="1013198">
                <a:moveTo>
                  <a:pt x="0" y="101320"/>
                </a:moveTo>
                <a:cubicBezTo>
                  <a:pt x="0" y="45363"/>
                  <a:pt x="45363" y="0"/>
                  <a:pt x="101320" y="0"/>
                </a:cubicBezTo>
                <a:lnTo>
                  <a:pt x="3037221" y="0"/>
                </a:lnTo>
                <a:cubicBezTo>
                  <a:pt x="3093178" y="0"/>
                  <a:pt x="3138541" y="45363"/>
                  <a:pt x="3138541" y="101320"/>
                </a:cubicBezTo>
                <a:lnTo>
                  <a:pt x="3138541" y="911878"/>
                </a:lnTo>
                <a:cubicBezTo>
                  <a:pt x="3138541" y="967835"/>
                  <a:pt x="3093178" y="1013198"/>
                  <a:pt x="3037221" y="1013198"/>
                </a:cubicBezTo>
                <a:lnTo>
                  <a:pt x="101320" y="1013198"/>
                </a:lnTo>
                <a:cubicBezTo>
                  <a:pt x="45363" y="1013198"/>
                  <a:pt x="0" y="967835"/>
                  <a:pt x="0" y="911878"/>
                </a:cubicBezTo>
                <a:lnTo>
                  <a:pt x="0" y="10132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5396" tIns="75396" rIns="75396" bIns="75396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kumimoji="1" lang="en-US" altLang="ja-JP" sz="12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11.382 cases</a:t>
            </a:r>
            <a:endParaRPr kumimoji="1" lang="ja-JP" altLang="en-US" sz="1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フリーフォーム: 図形 12">
            <a:extLst>
              <a:ext uri="{FF2B5EF4-FFF2-40B4-BE49-F238E27FC236}">
                <a16:creationId xmlns:a16="http://schemas.microsoft.com/office/drawing/2014/main" id="{8F8B54C2-19A7-8A4E-6E0E-6637B282D68E}"/>
              </a:ext>
            </a:extLst>
          </p:cNvPr>
          <p:cNvSpPr/>
          <p:nvPr/>
        </p:nvSpPr>
        <p:spPr>
          <a:xfrm>
            <a:off x="4261743" y="5185047"/>
            <a:ext cx="455939" cy="633248"/>
          </a:xfrm>
          <a:custGeom>
            <a:avLst/>
            <a:gdLst>
              <a:gd name="connsiteX0" fmla="*/ 0 w 379949"/>
              <a:gd name="connsiteY0" fmla="*/ 91188 h 455939"/>
              <a:gd name="connsiteX1" fmla="*/ 189975 w 379949"/>
              <a:gd name="connsiteY1" fmla="*/ 91188 h 455939"/>
              <a:gd name="connsiteX2" fmla="*/ 189975 w 379949"/>
              <a:gd name="connsiteY2" fmla="*/ 0 h 455939"/>
              <a:gd name="connsiteX3" fmla="*/ 379949 w 379949"/>
              <a:gd name="connsiteY3" fmla="*/ 227970 h 455939"/>
              <a:gd name="connsiteX4" fmla="*/ 189975 w 379949"/>
              <a:gd name="connsiteY4" fmla="*/ 455939 h 455939"/>
              <a:gd name="connsiteX5" fmla="*/ 189975 w 379949"/>
              <a:gd name="connsiteY5" fmla="*/ 364751 h 455939"/>
              <a:gd name="connsiteX6" fmla="*/ 0 w 379949"/>
              <a:gd name="connsiteY6" fmla="*/ 364751 h 455939"/>
              <a:gd name="connsiteX7" fmla="*/ 0 w 379949"/>
              <a:gd name="connsiteY7" fmla="*/ 91188 h 455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9949" h="455939">
                <a:moveTo>
                  <a:pt x="303959" y="0"/>
                </a:moveTo>
                <a:lnTo>
                  <a:pt x="303959" y="227970"/>
                </a:lnTo>
                <a:lnTo>
                  <a:pt x="379949" y="227970"/>
                </a:lnTo>
                <a:lnTo>
                  <a:pt x="189974" y="455939"/>
                </a:lnTo>
                <a:lnTo>
                  <a:pt x="0" y="227970"/>
                </a:lnTo>
                <a:lnTo>
                  <a:pt x="75990" y="227970"/>
                </a:lnTo>
                <a:lnTo>
                  <a:pt x="75990" y="0"/>
                </a:lnTo>
                <a:lnTo>
                  <a:pt x="303959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1189" tIns="0" rIns="91187" bIns="113985" numCol="1" spcCol="1270" anchor="ctr" anchorCtr="0">
            <a:noAutofit/>
          </a:bodyPr>
          <a:lstStyle/>
          <a:p>
            <a:pPr marL="0" lvl="0" indent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kumimoji="1" lang="ja-JP" altLang="en-US" sz="1300" kern="1200"/>
          </a:p>
        </p:txBody>
      </p:sp>
      <p:sp>
        <p:nvSpPr>
          <p:cNvPr id="14" name="フリーフォーム: 図形 13">
            <a:extLst>
              <a:ext uri="{FF2B5EF4-FFF2-40B4-BE49-F238E27FC236}">
                <a16:creationId xmlns:a16="http://schemas.microsoft.com/office/drawing/2014/main" id="{24043867-2D04-F2E4-B5ED-8B57A0D134EB}"/>
              </a:ext>
            </a:extLst>
          </p:cNvPr>
          <p:cNvSpPr/>
          <p:nvPr/>
        </p:nvSpPr>
        <p:spPr>
          <a:xfrm>
            <a:off x="3194350" y="5926317"/>
            <a:ext cx="2590723" cy="360000"/>
          </a:xfrm>
          <a:custGeom>
            <a:avLst/>
            <a:gdLst>
              <a:gd name="connsiteX0" fmla="*/ 0 w 3138541"/>
              <a:gd name="connsiteY0" fmla="*/ 101320 h 1013198"/>
              <a:gd name="connsiteX1" fmla="*/ 101320 w 3138541"/>
              <a:gd name="connsiteY1" fmla="*/ 0 h 1013198"/>
              <a:gd name="connsiteX2" fmla="*/ 3037221 w 3138541"/>
              <a:gd name="connsiteY2" fmla="*/ 0 h 1013198"/>
              <a:gd name="connsiteX3" fmla="*/ 3138541 w 3138541"/>
              <a:gd name="connsiteY3" fmla="*/ 101320 h 1013198"/>
              <a:gd name="connsiteX4" fmla="*/ 3138541 w 3138541"/>
              <a:gd name="connsiteY4" fmla="*/ 911878 h 1013198"/>
              <a:gd name="connsiteX5" fmla="*/ 3037221 w 3138541"/>
              <a:gd name="connsiteY5" fmla="*/ 1013198 h 1013198"/>
              <a:gd name="connsiteX6" fmla="*/ 101320 w 3138541"/>
              <a:gd name="connsiteY6" fmla="*/ 1013198 h 1013198"/>
              <a:gd name="connsiteX7" fmla="*/ 0 w 3138541"/>
              <a:gd name="connsiteY7" fmla="*/ 911878 h 1013198"/>
              <a:gd name="connsiteX8" fmla="*/ 0 w 3138541"/>
              <a:gd name="connsiteY8" fmla="*/ 101320 h 1013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138541" h="1013198">
                <a:moveTo>
                  <a:pt x="0" y="101320"/>
                </a:moveTo>
                <a:cubicBezTo>
                  <a:pt x="0" y="45363"/>
                  <a:pt x="45363" y="0"/>
                  <a:pt x="101320" y="0"/>
                </a:cubicBezTo>
                <a:lnTo>
                  <a:pt x="3037221" y="0"/>
                </a:lnTo>
                <a:cubicBezTo>
                  <a:pt x="3093178" y="0"/>
                  <a:pt x="3138541" y="45363"/>
                  <a:pt x="3138541" y="101320"/>
                </a:cubicBezTo>
                <a:lnTo>
                  <a:pt x="3138541" y="911878"/>
                </a:lnTo>
                <a:cubicBezTo>
                  <a:pt x="3138541" y="967835"/>
                  <a:pt x="3093178" y="1013198"/>
                  <a:pt x="3037221" y="1013198"/>
                </a:cubicBezTo>
                <a:lnTo>
                  <a:pt x="101320" y="1013198"/>
                </a:lnTo>
                <a:cubicBezTo>
                  <a:pt x="45363" y="1013198"/>
                  <a:pt x="0" y="967835"/>
                  <a:pt x="0" y="911878"/>
                </a:cubicBezTo>
                <a:lnTo>
                  <a:pt x="0" y="101320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5396" tIns="75396" rIns="75396" bIns="75396" numCol="1" spcCol="1270" anchor="ctr" anchorCtr="0">
            <a:noAutofit/>
          </a:bodyPr>
          <a:lstStyle/>
          <a:p>
            <a:pPr marL="0" lvl="0" indent="0" algn="ctr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kumimoji="1" lang="en-US" altLang="ja-JP" sz="12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Analysis cohort: 11,210 cases</a:t>
            </a:r>
            <a:endParaRPr kumimoji="1" lang="ja-JP" altLang="en-US" sz="1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矢印: 右 1">
            <a:extLst>
              <a:ext uri="{FF2B5EF4-FFF2-40B4-BE49-F238E27FC236}">
                <a16:creationId xmlns:a16="http://schemas.microsoft.com/office/drawing/2014/main" id="{024895AD-10BB-0075-5DEF-46DDC9436F54}"/>
              </a:ext>
            </a:extLst>
          </p:cNvPr>
          <p:cNvSpPr/>
          <p:nvPr/>
        </p:nvSpPr>
        <p:spPr>
          <a:xfrm>
            <a:off x="4864291" y="1683993"/>
            <a:ext cx="1800809" cy="289249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731FF93-1B3C-35DD-9D95-C948702132FD}"/>
              </a:ext>
            </a:extLst>
          </p:cNvPr>
          <p:cNvSpPr txBox="1"/>
          <p:nvPr/>
        </p:nvSpPr>
        <p:spPr>
          <a:xfrm>
            <a:off x="6665098" y="1696243"/>
            <a:ext cx="219269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200" dirty="0">
                <a:latin typeface="Arial" panose="020B0604020202020204" pitchFamily="34" charset="0"/>
                <a:cs typeface="Arial" panose="020B0604020202020204" pitchFamily="34" charset="0"/>
              </a:rPr>
              <a:t>Sedated cases:  100 cases</a:t>
            </a:r>
            <a:endParaRPr kumimoji="1" lang="ja-JP" alt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9168BCF0-A0F5-72CB-E365-BDB083BB6566}"/>
              </a:ext>
            </a:extLst>
          </p:cNvPr>
          <p:cNvSpPr txBox="1"/>
          <p:nvPr/>
        </p:nvSpPr>
        <p:spPr>
          <a:xfrm>
            <a:off x="6665098" y="2882819"/>
            <a:ext cx="4569973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kumimoji="1" lang="en-US" altLang="ja-JP" sz="12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Cardiac surgery with cardiopulmonary bypass: 271 cases 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1B471386-6245-21B4-8209-81BE8F33B92C}"/>
              </a:ext>
            </a:extLst>
          </p:cNvPr>
          <p:cNvSpPr txBox="1"/>
          <p:nvPr/>
        </p:nvSpPr>
        <p:spPr>
          <a:xfrm>
            <a:off x="6665098" y="4081149"/>
            <a:ext cx="3582685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altLang="ja-JP" sz="12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Second surgeries.: 1473 cases</a:t>
            </a:r>
            <a:endParaRPr kumimoji="1" lang="en-US" altLang="ja-JP" sz="120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301914FA-4369-E753-60A6-F1276C58E302}"/>
              </a:ext>
            </a:extLst>
          </p:cNvPr>
          <p:cNvSpPr txBox="1"/>
          <p:nvPr/>
        </p:nvSpPr>
        <p:spPr>
          <a:xfrm>
            <a:off x="6665098" y="5353712"/>
            <a:ext cx="2651722" cy="25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0" indent="0" defTabSz="533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kumimoji="1" lang="en-US" altLang="ja-JP" sz="1200" kern="12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Incomplete data sets: 172 cases</a:t>
            </a:r>
          </a:p>
        </p:txBody>
      </p:sp>
      <p:sp>
        <p:nvSpPr>
          <p:cNvPr id="18" name="フリーフォーム: 図形 17">
            <a:extLst>
              <a:ext uri="{FF2B5EF4-FFF2-40B4-BE49-F238E27FC236}">
                <a16:creationId xmlns:a16="http://schemas.microsoft.com/office/drawing/2014/main" id="{CE098175-4358-81FB-5139-59737CBCCA82}"/>
              </a:ext>
            </a:extLst>
          </p:cNvPr>
          <p:cNvSpPr/>
          <p:nvPr/>
        </p:nvSpPr>
        <p:spPr>
          <a:xfrm>
            <a:off x="4261743" y="3916207"/>
            <a:ext cx="455939" cy="633248"/>
          </a:xfrm>
          <a:custGeom>
            <a:avLst/>
            <a:gdLst>
              <a:gd name="connsiteX0" fmla="*/ 0 w 379949"/>
              <a:gd name="connsiteY0" fmla="*/ 91188 h 455939"/>
              <a:gd name="connsiteX1" fmla="*/ 189975 w 379949"/>
              <a:gd name="connsiteY1" fmla="*/ 91188 h 455939"/>
              <a:gd name="connsiteX2" fmla="*/ 189975 w 379949"/>
              <a:gd name="connsiteY2" fmla="*/ 0 h 455939"/>
              <a:gd name="connsiteX3" fmla="*/ 379949 w 379949"/>
              <a:gd name="connsiteY3" fmla="*/ 227970 h 455939"/>
              <a:gd name="connsiteX4" fmla="*/ 189975 w 379949"/>
              <a:gd name="connsiteY4" fmla="*/ 455939 h 455939"/>
              <a:gd name="connsiteX5" fmla="*/ 189975 w 379949"/>
              <a:gd name="connsiteY5" fmla="*/ 364751 h 455939"/>
              <a:gd name="connsiteX6" fmla="*/ 0 w 379949"/>
              <a:gd name="connsiteY6" fmla="*/ 364751 h 455939"/>
              <a:gd name="connsiteX7" fmla="*/ 0 w 379949"/>
              <a:gd name="connsiteY7" fmla="*/ 91188 h 455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9949" h="455939">
                <a:moveTo>
                  <a:pt x="303959" y="0"/>
                </a:moveTo>
                <a:lnTo>
                  <a:pt x="303959" y="227970"/>
                </a:lnTo>
                <a:lnTo>
                  <a:pt x="379949" y="227970"/>
                </a:lnTo>
                <a:lnTo>
                  <a:pt x="189974" y="455939"/>
                </a:lnTo>
                <a:lnTo>
                  <a:pt x="0" y="227970"/>
                </a:lnTo>
                <a:lnTo>
                  <a:pt x="75990" y="227970"/>
                </a:lnTo>
                <a:lnTo>
                  <a:pt x="75990" y="0"/>
                </a:lnTo>
                <a:lnTo>
                  <a:pt x="303959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1189" tIns="0" rIns="91187" bIns="113985" numCol="1" spcCol="1270" anchor="ctr" anchorCtr="0">
            <a:noAutofit/>
          </a:bodyPr>
          <a:lstStyle/>
          <a:p>
            <a:pPr marL="0" lvl="0" indent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kumimoji="1" lang="ja-JP" altLang="en-US" sz="1300" kern="1200"/>
          </a:p>
        </p:txBody>
      </p:sp>
      <p:sp>
        <p:nvSpPr>
          <p:cNvPr id="19" name="フリーフォーム: 図形 18">
            <a:extLst>
              <a:ext uri="{FF2B5EF4-FFF2-40B4-BE49-F238E27FC236}">
                <a16:creationId xmlns:a16="http://schemas.microsoft.com/office/drawing/2014/main" id="{2E436812-641D-3429-3949-75419C9C3CB8}"/>
              </a:ext>
            </a:extLst>
          </p:cNvPr>
          <p:cNvSpPr/>
          <p:nvPr/>
        </p:nvSpPr>
        <p:spPr>
          <a:xfrm>
            <a:off x="4261743" y="2713052"/>
            <a:ext cx="455939" cy="633248"/>
          </a:xfrm>
          <a:custGeom>
            <a:avLst/>
            <a:gdLst>
              <a:gd name="connsiteX0" fmla="*/ 0 w 379949"/>
              <a:gd name="connsiteY0" fmla="*/ 91188 h 455939"/>
              <a:gd name="connsiteX1" fmla="*/ 189975 w 379949"/>
              <a:gd name="connsiteY1" fmla="*/ 91188 h 455939"/>
              <a:gd name="connsiteX2" fmla="*/ 189975 w 379949"/>
              <a:gd name="connsiteY2" fmla="*/ 0 h 455939"/>
              <a:gd name="connsiteX3" fmla="*/ 379949 w 379949"/>
              <a:gd name="connsiteY3" fmla="*/ 227970 h 455939"/>
              <a:gd name="connsiteX4" fmla="*/ 189975 w 379949"/>
              <a:gd name="connsiteY4" fmla="*/ 455939 h 455939"/>
              <a:gd name="connsiteX5" fmla="*/ 189975 w 379949"/>
              <a:gd name="connsiteY5" fmla="*/ 364751 h 455939"/>
              <a:gd name="connsiteX6" fmla="*/ 0 w 379949"/>
              <a:gd name="connsiteY6" fmla="*/ 364751 h 455939"/>
              <a:gd name="connsiteX7" fmla="*/ 0 w 379949"/>
              <a:gd name="connsiteY7" fmla="*/ 91188 h 455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9949" h="455939">
                <a:moveTo>
                  <a:pt x="303959" y="0"/>
                </a:moveTo>
                <a:lnTo>
                  <a:pt x="303959" y="227970"/>
                </a:lnTo>
                <a:lnTo>
                  <a:pt x="379949" y="227970"/>
                </a:lnTo>
                <a:lnTo>
                  <a:pt x="189974" y="455939"/>
                </a:lnTo>
                <a:lnTo>
                  <a:pt x="0" y="227970"/>
                </a:lnTo>
                <a:lnTo>
                  <a:pt x="75990" y="227970"/>
                </a:lnTo>
                <a:lnTo>
                  <a:pt x="75990" y="0"/>
                </a:lnTo>
                <a:lnTo>
                  <a:pt x="303959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1189" tIns="0" rIns="91187" bIns="113985" numCol="1" spcCol="1270" anchor="ctr" anchorCtr="0">
            <a:noAutofit/>
          </a:bodyPr>
          <a:lstStyle/>
          <a:p>
            <a:pPr marL="0" lvl="0" indent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kumimoji="1" lang="ja-JP" altLang="en-US" sz="1300" kern="1200"/>
          </a:p>
        </p:txBody>
      </p:sp>
      <p:sp>
        <p:nvSpPr>
          <p:cNvPr id="20" name="フリーフォーム: 図形 19">
            <a:extLst>
              <a:ext uri="{FF2B5EF4-FFF2-40B4-BE49-F238E27FC236}">
                <a16:creationId xmlns:a16="http://schemas.microsoft.com/office/drawing/2014/main" id="{73CC9FC8-82D6-ACA3-8165-BBE579AC6DCD}"/>
              </a:ext>
            </a:extLst>
          </p:cNvPr>
          <p:cNvSpPr/>
          <p:nvPr/>
        </p:nvSpPr>
        <p:spPr>
          <a:xfrm>
            <a:off x="4261744" y="1499420"/>
            <a:ext cx="455939" cy="633248"/>
          </a:xfrm>
          <a:custGeom>
            <a:avLst/>
            <a:gdLst>
              <a:gd name="connsiteX0" fmla="*/ 0 w 379949"/>
              <a:gd name="connsiteY0" fmla="*/ 91188 h 455939"/>
              <a:gd name="connsiteX1" fmla="*/ 189975 w 379949"/>
              <a:gd name="connsiteY1" fmla="*/ 91188 h 455939"/>
              <a:gd name="connsiteX2" fmla="*/ 189975 w 379949"/>
              <a:gd name="connsiteY2" fmla="*/ 0 h 455939"/>
              <a:gd name="connsiteX3" fmla="*/ 379949 w 379949"/>
              <a:gd name="connsiteY3" fmla="*/ 227970 h 455939"/>
              <a:gd name="connsiteX4" fmla="*/ 189975 w 379949"/>
              <a:gd name="connsiteY4" fmla="*/ 455939 h 455939"/>
              <a:gd name="connsiteX5" fmla="*/ 189975 w 379949"/>
              <a:gd name="connsiteY5" fmla="*/ 364751 h 455939"/>
              <a:gd name="connsiteX6" fmla="*/ 0 w 379949"/>
              <a:gd name="connsiteY6" fmla="*/ 364751 h 455939"/>
              <a:gd name="connsiteX7" fmla="*/ 0 w 379949"/>
              <a:gd name="connsiteY7" fmla="*/ 91188 h 4559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9949" h="455939">
                <a:moveTo>
                  <a:pt x="303959" y="0"/>
                </a:moveTo>
                <a:lnTo>
                  <a:pt x="303959" y="227970"/>
                </a:lnTo>
                <a:lnTo>
                  <a:pt x="379949" y="227970"/>
                </a:lnTo>
                <a:lnTo>
                  <a:pt x="189974" y="455939"/>
                </a:lnTo>
                <a:lnTo>
                  <a:pt x="0" y="227970"/>
                </a:lnTo>
                <a:lnTo>
                  <a:pt x="75990" y="227970"/>
                </a:lnTo>
                <a:lnTo>
                  <a:pt x="75990" y="0"/>
                </a:lnTo>
                <a:lnTo>
                  <a:pt x="303959" y="0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1">
            <a:scrgbClr r="0" g="0" b="0"/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91189" tIns="0" rIns="91187" bIns="113985" numCol="1" spcCol="1270" anchor="ctr" anchorCtr="0">
            <a:noAutofit/>
          </a:bodyPr>
          <a:lstStyle/>
          <a:p>
            <a:pPr marL="0" lvl="0" indent="0" algn="ctr" defTabSz="5778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endParaRPr kumimoji="1" lang="ja-JP" altLang="en-US" sz="1300" kern="1200"/>
          </a:p>
        </p:txBody>
      </p:sp>
      <p:sp>
        <p:nvSpPr>
          <p:cNvPr id="21" name="矢印: 右 20">
            <a:extLst>
              <a:ext uri="{FF2B5EF4-FFF2-40B4-BE49-F238E27FC236}">
                <a16:creationId xmlns:a16="http://schemas.microsoft.com/office/drawing/2014/main" id="{C0472744-C538-D2AF-316D-039FB9C37CEA}"/>
              </a:ext>
            </a:extLst>
          </p:cNvPr>
          <p:cNvSpPr/>
          <p:nvPr/>
        </p:nvSpPr>
        <p:spPr>
          <a:xfrm>
            <a:off x="4864290" y="4050929"/>
            <a:ext cx="1800809" cy="289249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矢印: 右 21">
            <a:extLst>
              <a:ext uri="{FF2B5EF4-FFF2-40B4-BE49-F238E27FC236}">
                <a16:creationId xmlns:a16="http://schemas.microsoft.com/office/drawing/2014/main" id="{521A9770-0C71-50D9-B653-C01B404D14B9}"/>
              </a:ext>
            </a:extLst>
          </p:cNvPr>
          <p:cNvSpPr/>
          <p:nvPr/>
        </p:nvSpPr>
        <p:spPr>
          <a:xfrm>
            <a:off x="4864291" y="2867461"/>
            <a:ext cx="1800809" cy="289249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矢印: 右 22">
            <a:extLst>
              <a:ext uri="{FF2B5EF4-FFF2-40B4-BE49-F238E27FC236}">
                <a16:creationId xmlns:a16="http://schemas.microsoft.com/office/drawing/2014/main" id="{8BF7AB32-065F-D012-F408-D46C9ADB01AF}"/>
              </a:ext>
            </a:extLst>
          </p:cNvPr>
          <p:cNvSpPr/>
          <p:nvPr/>
        </p:nvSpPr>
        <p:spPr>
          <a:xfrm>
            <a:off x="4864290" y="5353713"/>
            <a:ext cx="1800809" cy="289249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69322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15510</TotalTime>
  <Words>55</Words>
  <Application>Microsoft Office PowerPoint</Application>
  <PresentationFormat>ワイド画面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香取 信之</dc:creator>
  <cp:lastModifiedBy>香取 信之</cp:lastModifiedBy>
  <cp:revision>1</cp:revision>
  <dcterms:created xsi:type="dcterms:W3CDTF">2022-02-14T01:43:39Z</dcterms:created>
  <dcterms:modified xsi:type="dcterms:W3CDTF">2023-04-22T05:48:25Z</dcterms:modified>
</cp:coreProperties>
</file>