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3" autoAdjust="0"/>
    <p:restoredTop sz="94660"/>
  </p:normalViewPr>
  <p:slideViewPr>
    <p:cSldViewPr snapToGrid="0">
      <p:cViewPr varScale="1">
        <p:scale>
          <a:sx n="76" d="100"/>
          <a:sy n="76" d="100"/>
        </p:scale>
        <p:origin x="98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英央 三澤" userId="dfd6ec3bec07f972" providerId="LiveId" clId="{56F12D13-F2AE-4737-B8EE-FA1AF79F4F43}"/>
    <pc:docChg chg="undo redo custSel addSld modSld sldOrd">
      <pc:chgData name="英央 三澤" userId="dfd6ec3bec07f972" providerId="LiveId" clId="{56F12D13-F2AE-4737-B8EE-FA1AF79F4F43}" dt="2025-03-07T23:49:18.206" v="1083" actId="20577"/>
      <pc:docMkLst>
        <pc:docMk/>
      </pc:docMkLst>
      <pc:sldChg chg="addSp delSp modSp mod">
        <pc:chgData name="英央 三澤" userId="dfd6ec3bec07f972" providerId="LiveId" clId="{56F12D13-F2AE-4737-B8EE-FA1AF79F4F43}" dt="2025-03-07T23:45:23.153" v="1073" actId="1076"/>
        <pc:sldMkLst>
          <pc:docMk/>
          <pc:sldMk cId="332532233" sldId="256"/>
        </pc:sldMkLst>
        <pc:spChg chg="add mod">
          <ac:chgData name="英央 三澤" userId="dfd6ec3bec07f972" providerId="LiveId" clId="{56F12D13-F2AE-4737-B8EE-FA1AF79F4F43}" dt="2025-03-06T23:11:14.279" v="328" actId="1076"/>
          <ac:spMkLst>
            <pc:docMk/>
            <pc:sldMk cId="332532233" sldId="256"/>
            <ac:spMk id="2" creationId="{827E5771-651F-5183-4F7D-4AA46C2E8B4E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3" creationId="{60E2F168-ADBE-F474-17C6-EB3089C83808}"/>
          </ac:spMkLst>
        </pc:spChg>
        <pc:spChg chg="add mod">
          <ac:chgData name="英央 三澤" userId="dfd6ec3bec07f972" providerId="LiveId" clId="{56F12D13-F2AE-4737-B8EE-FA1AF79F4F43}" dt="2025-03-07T23:45:23.153" v="1073" actId="1076"/>
          <ac:spMkLst>
            <pc:docMk/>
            <pc:sldMk cId="332532233" sldId="256"/>
            <ac:spMk id="5" creationId="{4A323E83-159A-E37D-B41C-5A41A7AF8FA5}"/>
          </ac:spMkLst>
        </pc:spChg>
        <pc:spChg chg="add del mod">
          <ac:chgData name="英央 三澤" userId="dfd6ec3bec07f972" providerId="LiveId" clId="{56F12D13-F2AE-4737-B8EE-FA1AF79F4F43}" dt="2025-03-07T03:53:19.912" v="350" actId="478"/>
          <ac:spMkLst>
            <pc:docMk/>
            <pc:sldMk cId="332532233" sldId="256"/>
            <ac:spMk id="5" creationId="{A72C4F0D-081D-ECB8-EFCD-C12C043BD810}"/>
          </ac:spMkLst>
        </pc:spChg>
        <pc:spChg chg="add mod">
          <ac:chgData name="英央 三澤" userId="dfd6ec3bec07f972" providerId="LiveId" clId="{56F12D13-F2AE-4737-B8EE-FA1AF79F4F43}" dt="2025-03-06T15:08:38.081" v="41" actId="14100"/>
          <ac:spMkLst>
            <pc:docMk/>
            <pc:sldMk cId="332532233" sldId="256"/>
            <ac:spMk id="6" creationId="{01E2DE7A-4130-CF6C-8B2C-D701A1B358DF}"/>
          </ac:spMkLst>
        </pc:spChg>
        <pc:spChg chg="add mod">
          <ac:chgData name="英央 三澤" userId="dfd6ec3bec07f972" providerId="LiveId" clId="{56F12D13-F2AE-4737-B8EE-FA1AF79F4F43}" dt="2025-03-06T15:46:20.219" v="268" actId="1076"/>
          <ac:spMkLst>
            <pc:docMk/>
            <pc:sldMk cId="332532233" sldId="256"/>
            <ac:spMk id="7" creationId="{AF94D2E7-5C7C-8BC8-8676-3F8F09CE8F9F}"/>
          </ac:spMkLst>
        </pc:spChg>
        <pc:spChg chg="add mod">
          <ac:chgData name="英央 三澤" userId="dfd6ec3bec07f972" providerId="LiveId" clId="{56F12D13-F2AE-4737-B8EE-FA1AF79F4F43}" dt="2025-03-07T04:02:49.023" v="385" actId="1076"/>
          <ac:spMkLst>
            <pc:docMk/>
            <pc:sldMk cId="332532233" sldId="256"/>
            <ac:spMk id="8" creationId="{6E7E480F-782C-A538-AADA-F0EBA5629901}"/>
          </ac:spMkLst>
        </pc:spChg>
        <pc:spChg chg="add del mod">
          <ac:chgData name="英央 三澤" userId="dfd6ec3bec07f972" providerId="LiveId" clId="{56F12D13-F2AE-4737-B8EE-FA1AF79F4F43}" dt="2025-03-07T03:53:53.320" v="355" actId="478"/>
          <ac:spMkLst>
            <pc:docMk/>
            <pc:sldMk cId="332532233" sldId="256"/>
            <ac:spMk id="10" creationId="{63D22C1F-E860-B9E6-9798-426057B96E9F}"/>
          </ac:spMkLst>
        </pc:spChg>
        <pc:spChg chg="add mod">
          <ac:chgData name="英央 三澤" userId="dfd6ec3bec07f972" providerId="LiveId" clId="{56F12D13-F2AE-4737-B8EE-FA1AF79F4F43}" dt="2025-03-06T15:46:59.123" v="269" actId="1076"/>
          <ac:spMkLst>
            <pc:docMk/>
            <pc:sldMk cId="332532233" sldId="256"/>
            <ac:spMk id="11" creationId="{DF1639CD-AB4D-E0A2-D654-6582DB46181E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12" creationId="{2ACC2AD5-4420-9AC6-B10B-B0ED20C478E5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13" creationId="{B1740A71-9DC9-7004-8B58-5F75A2592F6E}"/>
          </ac:spMkLst>
        </pc:spChg>
        <pc:spChg chg="add mod">
          <ac:chgData name="英央 三澤" userId="dfd6ec3bec07f972" providerId="LiveId" clId="{56F12D13-F2AE-4737-B8EE-FA1AF79F4F43}" dt="2025-03-06T15:46:59.123" v="269" actId="1076"/>
          <ac:spMkLst>
            <pc:docMk/>
            <pc:sldMk cId="332532233" sldId="256"/>
            <ac:spMk id="15" creationId="{92FD0E91-0659-DFDF-3361-225C46433C86}"/>
          </ac:spMkLst>
        </pc:spChg>
        <pc:spChg chg="add mod">
          <ac:chgData name="英央 三澤" userId="dfd6ec3bec07f972" providerId="LiveId" clId="{56F12D13-F2AE-4737-B8EE-FA1AF79F4F43}" dt="2025-03-06T15:33:31.460" v="143" actId="1076"/>
          <ac:spMkLst>
            <pc:docMk/>
            <pc:sldMk cId="332532233" sldId="256"/>
            <ac:spMk id="16" creationId="{E39CCE61-E792-9D8F-4B5F-43DAB44DEA8C}"/>
          </ac:spMkLst>
        </pc:spChg>
        <pc:spChg chg="add del mod">
          <ac:chgData name="英央 三澤" userId="dfd6ec3bec07f972" providerId="LiveId" clId="{56F12D13-F2AE-4737-B8EE-FA1AF79F4F43}" dt="2025-03-07T04:05:29.542" v="401" actId="478"/>
          <ac:spMkLst>
            <pc:docMk/>
            <pc:sldMk cId="332532233" sldId="256"/>
            <ac:spMk id="17" creationId="{62773359-7F17-5AFC-1144-BE4FA2C49138}"/>
          </ac:spMkLst>
        </pc:spChg>
        <pc:spChg chg="add mod">
          <ac:chgData name="英央 三澤" userId="dfd6ec3bec07f972" providerId="LiveId" clId="{56F12D13-F2AE-4737-B8EE-FA1AF79F4F43}" dt="2025-03-07T04:09:54.444" v="438" actId="1076"/>
          <ac:spMkLst>
            <pc:docMk/>
            <pc:sldMk cId="332532233" sldId="256"/>
            <ac:spMk id="18" creationId="{2221F32D-9885-CB09-6886-390910595F09}"/>
          </ac:spMkLst>
        </pc:spChg>
        <pc:spChg chg="add mod">
          <ac:chgData name="英央 三澤" userId="dfd6ec3bec07f972" providerId="LiveId" clId="{56F12D13-F2AE-4737-B8EE-FA1AF79F4F43}" dt="2025-03-06T15:35:39.192" v="168" actId="1076"/>
          <ac:spMkLst>
            <pc:docMk/>
            <pc:sldMk cId="332532233" sldId="256"/>
            <ac:spMk id="20" creationId="{EA3B6823-E551-6E65-768A-5647189E3568}"/>
          </ac:spMkLst>
        </pc:spChg>
        <pc:spChg chg="add mod">
          <ac:chgData name="英央 三澤" userId="dfd6ec3bec07f972" providerId="LiveId" clId="{56F12D13-F2AE-4737-B8EE-FA1AF79F4F43}" dt="2025-03-06T15:46:20.219" v="268" actId="1076"/>
          <ac:spMkLst>
            <pc:docMk/>
            <pc:sldMk cId="332532233" sldId="256"/>
            <ac:spMk id="21" creationId="{B4030608-10F8-7DF7-6CBD-0F1E6596EF8E}"/>
          </ac:spMkLst>
        </pc:spChg>
        <pc:spChg chg="add del mod">
          <ac:chgData name="英央 三澤" userId="dfd6ec3bec07f972" providerId="LiveId" clId="{56F12D13-F2AE-4737-B8EE-FA1AF79F4F43}" dt="2025-03-07T04:05:32.733" v="402" actId="478"/>
          <ac:spMkLst>
            <pc:docMk/>
            <pc:sldMk cId="332532233" sldId="256"/>
            <ac:spMk id="22" creationId="{DAD66654-543F-2203-9D02-9409C8B39EB9}"/>
          </ac:spMkLst>
        </pc:spChg>
        <pc:spChg chg="add mod">
          <ac:chgData name="英央 三澤" userId="dfd6ec3bec07f972" providerId="LiveId" clId="{56F12D13-F2AE-4737-B8EE-FA1AF79F4F43}" dt="2025-03-07T04:09:47.287" v="437" actId="1076"/>
          <ac:spMkLst>
            <pc:docMk/>
            <pc:sldMk cId="332532233" sldId="256"/>
            <ac:spMk id="23" creationId="{3C23E7AC-2670-4791-E4A6-D888D92E7486}"/>
          </ac:spMkLst>
        </pc:spChg>
        <pc:spChg chg="add del mod">
          <ac:chgData name="英央 三澤" userId="dfd6ec3bec07f972" providerId="LiveId" clId="{56F12D13-F2AE-4737-B8EE-FA1AF79F4F43}" dt="2025-03-07T04:05:48.087" v="407" actId="478"/>
          <ac:spMkLst>
            <pc:docMk/>
            <pc:sldMk cId="332532233" sldId="256"/>
            <ac:spMk id="25" creationId="{439DD6ED-DF23-EB01-AEDF-F0B0E184FA3E}"/>
          </ac:spMkLst>
        </pc:spChg>
        <pc:spChg chg="add mod">
          <ac:chgData name="英央 三澤" userId="dfd6ec3bec07f972" providerId="LiveId" clId="{56F12D13-F2AE-4737-B8EE-FA1AF79F4F43}" dt="2025-03-07T04:13:23.930" v="472" actId="20577"/>
          <ac:spMkLst>
            <pc:docMk/>
            <pc:sldMk cId="332532233" sldId="256"/>
            <ac:spMk id="26" creationId="{2896F7F3-750E-0904-959F-798D6B232542}"/>
          </ac:spMkLst>
        </pc:spChg>
        <pc:spChg chg="add mod">
          <ac:chgData name="英央 三澤" userId="dfd6ec3bec07f972" providerId="LiveId" clId="{56F12D13-F2AE-4737-B8EE-FA1AF79F4F43}" dt="2025-03-06T15:40:44.577" v="213" actId="1076"/>
          <ac:spMkLst>
            <pc:docMk/>
            <pc:sldMk cId="332532233" sldId="256"/>
            <ac:spMk id="28" creationId="{CD51A8DC-9E4C-A32E-EDAB-E4C47B621020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29" creationId="{7E5F53F1-FD41-2B7C-F02D-8DA722E4C6D9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30" creationId="{092D0411-5A0C-4B51-C6D3-AD82601DB884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31" creationId="{85B28CDD-9406-CC80-8CA5-6B475EBFB7E0}"/>
          </ac:spMkLst>
        </pc:spChg>
        <pc:spChg chg="add mod">
          <ac:chgData name="英央 三澤" userId="dfd6ec3bec07f972" providerId="LiveId" clId="{56F12D13-F2AE-4737-B8EE-FA1AF79F4F43}" dt="2025-03-07T04:14:17.256" v="481" actId="20577"/>
          <ac:spMkLst>
            <pc:docMk/>
            <pc:sldMk cId="332532233" sldId="256"/>
            <ac:spMk id="32" creationId="{AB7013E6-E07A-BFB8-E41D-339DACC8AE70}"/>
          </ac:spMkLst>
        </pc:spChg>
        <pc:spChg chg="add del mod">
          <ac:chgData name="英央 三澤" userId="dfd6ec3bec07f972" providerId="LiveId" clId="{56F12D13-F2AE-4737-B8EE-FA1AF79F4F43}" dt="2025-03-07T04:05:45.268" v="406" actId="478"/>
          <ac:spMkLst>
            <pc:docMk/>
            <pc:sldMk cId="332532233" sldId="256"/>
            <ac:spMk id="33" creationId="{87298306-7DC2-3084-E043-B5638FFD7184}"/>
          </ac:spMkLst>
        </pc:spChg>
        <pc:spChg chg="add mod">
          <ac:chgData name="英央 三澤" userId="dfd6ec3bec07f972" providerId="LiveId" clId="{56F12D13-F2AE-4737-B8EE-FA1AF79F4F43}" dt="2025-03-06T23:13:07.176" v="345" actId="20577"/>
          <ac:spMkLst>
            <pc:docMk/>
            <pc:sldMk cId="332532233" sldId="256"/>
            <ac:spMk id="34" creationId="{E3470362-AE84-C2AF-01FD-4F78DBB42D63}"/>
          </ac:spMkLst>
        </pc:spChg>
        <pc:spChg chg="add mod">
          <ac:chgData name="英央 三澤" userId="dfd6ec3bec07f972" providerId="LiveId" clId="{56F12D13-F2AE-4737-B8EE-FA1AF79F4F43}" dt="2025-03-06T15:42:42.737" v="222"/>
          <ac:spMkLst>
            <pc:docMk/>
            <pc:sldMk cId="332532233" sldId="256"/>
            <ac:spMk id="35" creationId="{55994BD7-DBB1-114C-8FDA-5B23630DD55C}"/>
          </ac:spMkLst>
        </pc:spChg>
        <pc:spChg chg="add mod">
          <ac:chgData name="英央 三澤" userId="dfd6ec3bec07f972" providerId="LiveId" clId="{56F12D13-F2AE-4737-B8EE-FA1AF79F4F43}" dt="2025-03-06T23:13:09.823" v="346" actId="20577"/>
          <ac:spMkLst>
            <pc:docMk/>
            <pc:sldMk cId="332532233" sldId="256"/>
            <ac:spMk id="35" creationId="{9DC8F3D0-2953-489A-AB5A-A79516D84162}"/>
          </ac:spMkLst>
        </pc:spChg>
        <pc:spChg chg="add mod">
          <ac:chgData name="英央 三澤" userId="dfd6ec3bec07f972" providerId="LiveId" clId="{56F12D13-F2AE-4737-B8EE-FA1AF79F4F43}" dt="2025-03-06T23:13:14.269" v="347" actId="20577"/>
          <ac:spMkLst>
            <pc:docMk/>
            <pc:sldMk cId="332532233" sldId="256"/>
            <ac:spMk id="36" creationId="{9B570FA8-6EA8-E745-98D4-FF20F250C604}"/>
          </ac:spMkLst>
        </pc:spChg>
        <pc:spChg chg="add mod">
          <ac:chgData name="英央 三澤" userId="dfd6ec3bec07f972" providerId="LiveId" clId="{56F12D13-F2AE-4737-B8EE-FA1AF79F4F43}" dt="2025-03-06T15:42:42.737" v="222"/>
          <ac:spMkLst>
            <pc:docMk/>
            <pc:sldMk cId="332532233" sldId="256"/>
            <ac:spMk id="36" creationId="{E1020093-26B9-ECCB-5EFB-C8D83851834B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37" creationId="{B06F51EE-D7BB-B756-451F-F80097E6B9F2}"/>
          </ac:spMkLst>
        </pc:spChg>
        <pc:spChg chg="add mod">
          <ac:chgData name="英央 三澤" userId="dfd6ec3bec07f972" providerId="LiveId" clId="{56F12D13-F2AE-4737-B8EE-FA1AF79F4F43}" dt="2025-03-06T15:42:42.737" v="222"/>
          <ac:spMkLst>
            <pc:docMk/>
            <pc:sldMk cId="332532233" sldId="256"/>
            <ac:spMk id="37" creationId="{EC5A23EC-96EC-0B53-B3C7-3D065A030D12}"/>
          </ac:spMkLst>
        </pc:spChg>
        <pc:spChg chg="add mod">
          <ac:chgData name="英央 三澤" userId="dfd6ec3bec07f972" providerId="LiveId" clId="{56F12D13-F2AE-4737-B8EE-FA1AF79F4F43}" dt="2025-03-06T23:13:20.140" v="349" actId="20577"/>
          <ac:spMkLst>
            <pc:docMk/>
            <pc:sldMk cId="332532233" sldId="256"/>
            <ac:spMk id="38" creationId="{6BE68D75-A614-DC63-3507-2BCA3A08D256}"/>
          </ac:spMkLst>
        </pc:spChg>
        <pc:spChg chg="add mod">
          <ac:chgData name="英央 三澤" userId="dfd6ec3bec07f972" providerId="LiveId" clId="{56F12D13-F2AE-4737-B8EE-FA1AF79F4F43}" dt="2025-03-06T15:42:42.737" v="222"/>
          <ac:spMkLst>
            <pc:docMk/>
            <pc:sldMk cId="332532233" sldId="256"/>
            <ac:spMk id="38" creationId="{77B4D8B2-E6EA-04F3-4608-5949AEEDE53B}"/>
          </ac:spMkLst>
        </pc:spChg>
        <pc:spChg chg="add mod">
          <ac:chgData name="英央 三澤" userId="dfd6ec3bec07f972" providerId="LiveId" clId="{56F12D13-F2AE-4737-B8EE-FA1AF79F4F43}" dt="2025-03-06T15:43:55.211" v="242" actId="1076"/>
          <ac:spMkLst>
            <pc:docMk/>
            <pc:sldMk cId="332532233" sldId="256"/>
            <ac:spMk id="40" creationId="{B879120E-019B-FB87-0660-8CDD2299B29B}"/>
          </ac:spMkLst>
        </pc:spChg>
        <pc:spChg chg="add mod">
          <ac:chgData name="英央 三澤" userId="dfd6ec3bec07f972" providerId="LiveId" clId="{56F12D13-F2AE-4737-B8EE-FA1AF79F4F43}" dt="2025-03-06T15:46:20.219" v="268" actId="1076"/>
          <ac:spMkLst>
            <pc:docMk/>
            <pc:sldMk cId="332532233" sldId="256"/>
            <ac:spMk id="41" creationId="{7EC530C3-BBA8-E70B-FAB6-2A9EA9CB4BA7}"/>
          </ac:spMkLst>
        </pc:spChg>
        <pc:spChg chg="add del mod">
          <ac:chgData name="英央 三澤" userId="dfd6ec3bec07f972" providerId="LiveId" clId="{56F12D13-F2AE-4737-B8EE-FA1AF79F4F43}" dt="2025-03-07T04:05:36.030" v="403" actId="478"/>
          <ac:spMkLst>
            <pc:docMk/>
            <pc:sldMk cId="332532233" sldId="256"/>
            <ac:spMk id="42" creationId="{F55583BB-104F-E334-66CE-9F8501059346}"/>
          </ac:spMkLst>
        </pc:spChg>
        <pc:spChg chg="add mod">
          <ac:chgData name="英央 三澤" userId="dfd6ec3bec07f972" providerId="LiveId" clId="{56F12D13-F2AE-4737-B8EE-FA1AF79F4F43}" dt="2025-03-07T13:38:50.380" v="514" actId="207"/>
          <ac:spMkLst>
            <pc:docMk/>
            <pc:sldMk cId="332532233" sldId="256"/>
            <ac:spMk id="43" creationId="{E96CA517-1582-7BD9-B388-DEB952C9A636}"/>
          </ac:spMkLst>
        </pc:spChg>
        <pc:spChg chg="add mod">
          <ac:chgData name="英央 三澤" userId="dfd6ec3bec07f972" providerId="LiveId" clId="{56F12D13-F2AE-4737-B8EE-FA1AF79F4F43}" dt="2025-03-07T03:53:48.538" v="354" actId="1076"/>
          <ac:spMkLst>
            <pc:docMk/>
            <pc:sldMk cId="332532233" sldId="256"/>
            <ac:spMk id="44" creationId="{7E2DDE8B-CE0B-596C-0248-483E6835C85C}"/>
          </ac:spMkLst>
        </pc:spChg>
        <pc:spChg chg="add mod">
          <ac:chgData name="英央 三澤" userId="dfd6ec3bec07f972" providerId="LiveId" clId="{56F12D13-F2AE-4737-B8EE-FA1AF79F4F43}" dt="2025-03-07T03:54:07.759" v="357" actId="1076"/>
          <ac:spMkLst>
            <pc:docMk/>
            <pc:sldMk cId="332532233" sldId="256"/>
            <ac:spMk id="45" creationId="{114EE607-771D-CA2B-E0B0-E69ADEEF1E94}"/>
          </ac:spMkLst>
        </pc:spChg>
        <pc:spChg chg="add mod">
          <ac:chgData name="英央 三澤" userId="dfd6ec3bec07f972" providerId="LiveId" clId="{56F12D13-F2AE-4737-B8EE-FA1AF79F4F43}" dt="2025-03-07T04:02:40.337" v="384" actId="1076"/>
          <ac:spMkLst>
            <pc:docMk/>
            <pc:sldMk cId="332532233" sldId="256"/>
            <ac:spMk id="46" creationId="{99474B61-396E-49FE-A92E-DA31472B42B3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47" creationId="{E9477893-B127-D5DF-1B6A-36E641BBA9E3}"/>
          </ac:spMkLst>
        </pc:spChg>
        <pc:spChg chg="add mod">
          <ac:chgData name="英央 三澤" userId="dfd6ec3bec07f972" providerId="LiveId" clId="{56F12D13-F2AE-4737-B8EE-FA1AF79F4F43}" dt="2025-03-07T04:06:41.674" v="409" actId="1076"/>
          <ac:spMkLst>
            <pc:docMk/>
            <pc:sldMk cId="332532233" sldId="256"/>
            <ac:spMk id="48" creationId="{257EBC6E-1AD5-C66F-3F45-E3B602B119E9}"/>
          </ac:spMkLst>
        </pc:spChg>
        <pc:spChg chg="add mod">
          <ac:chgData name="英央 三澤" userId="dfd6ec3bec07f972" providerId="LiveId" clId="{56F12D13-F2AE-4737-B8EE-FA1AF79F4F43}" dt="2025-03-07T04:07:15.112" v="411" actId="1076"/>
          <ac:spMkLst>
            <pc:docMk/>
            <pc:sldMk cId="332532233" sldId="256"/>
            <ac:spMk id="49" creationId="{77115F6A-6C4D-0F05-A32C-260EC77EA86E}"/>
          </ac:spMkLst>
        </pc:spChg>
        <pc:spChg chg="add mod">
          <ac:chgData name="英央 三澤" userId="dfd6ec3bec07f972" providerId="LiveId" clId="{56F12D13-F2AE-4737-B8EE-FA1AF79F4F43}" dt="2025-03-07T04:08:03.742" v="419" actId="1076"/>
          <ac:spMkLst>
            <pc:docMk/>
            <pc:sldMk cId="332532233" sldId="256"/>
            <ac:spMk id="50" creationId="{D2DCCDAF-5896-A0AB-8731-B22D7DB40906}"/>
          </ac:spMkLst>
        </pc:spChg>
        <pc:spChg chg="add mod">
          <ac:chgData name="英央 三澤" userId="dfd6ec3bec07f972" providerId="LiveId" clId="{56F12D13-F2AE-4737-B8EE-FA1AF79F4F43}" dt="2025-03-07T04:08:24.921" v="421" actId="1076"/>
          <ac:spMkLst>
            <pc:docMk/>
            <pc:sldMk cId="332532233" sldId="256"/>
            <ac:spMk id="51" creationId="{7749A1DA-E3E5-1208-5063-88F5526980E9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52" creationId="{42567232-3294-44A4-F3C0-0EB79A67FE1C}"/>
          </ac:spMkLst>
        </pc:spChg>
        <pc:spChg chg="add mod">
          <ac:chgData name="英央 三澤" userId="dfd6ec3bec07f972" providerId="LiveId" clId="{56F12D13-F2AE-4737-B8EE-FA1AF79F4F43}" dt="2025-03-07T04:11:39.197" v="444" actId="1076"/>
          <ac:spMkLst>
            <pc:docMk/>
            <pc:sldMk cId="332532233" sldId="256"/>
            <ac:spMk id="53" creationId="{6216C992-17F7-34FD-13CD-33FCD2746E66}"/>
          </ac:spMkLst>
        </pc:spChg>
        <pc:spChg chg="add mod">
          <ac:chgData name="英央 三澤" userId="dfd6ec3bec07f972" providerId="LiveId" clId="{56F12D13-F2AE-4737-B8EE-FA1AF79F4F43}" dt="2025-03-07T23:36:59.900" v="1018" actId="1076"/>
          <ac:spMkLst>
            <pc:docMk/>
            <pc:sldMk cId="332532233" sldId="256"/>
            <ac:spMk id="54" creationId="{BBB51265-C734-B892-A4CF-0F0F48CF99FE}"/>
          </ac:spMkLst>
        </pc:spChg>
        <pc:spChg chg="add mod">
          <ac:chgData name="英央 三澤" userId="dfd6ec3bec07f972" providerId="LiveId" clId="{56F12D13-F2AE-4737-B8EE-FA1AF79F4F43}" dt="2025-03-07T04:13:10.471" v="454" actId="1076"/>
          <ac:spMkLst>
            <pc:docMk/>
            <pc:sldMk cId="332532233" sldId="256"/>
            <ac:spMk id="55" creationId="{EB040254-1709-C99E-3E8F-C0864515F3CB}"/>
          </ac:spMkLst>
        </pc:spChg>
        <pc:spChg chg="add mod">
          <ac:chgData name="英央 三澤" userId="dfd6ec3bec07f972" providerId="LiveId" clId="{56F12D13-F2AE-4737-B8EE-FA1AF79F4F43}" dt="2025-03-07T04:13:53.687" v="474" actId="1076"/>
          <ac:spMkLst>
            <pc:docMk/>
            <pc:sldMk cId="332532233" sldId="256"/>
            <ac:spMk id="56" creationId="{7E84297D-2161-83FC-1368-7D806821F525}"/>
          </ac:spMkLst>
        </pc:spChg>
        <pc:spChg chg="add mod">
          <ac:chgData name="英央 三澤" userId="dfd6ec3bec07f972" providerId="LiveId" clId="{56F12D13-F2AE-4737-B8EE-FA1AF79F4F43}" dt="2025-03-07T04:14:42.228" v="484" actId="1076"/>
          <ac:spMkLst>
            <pc:docMk/>
            <pc:sldMk cId="332532233" sldId="256"/>
            <ac:spMk id="57" creationId="{A49CEC87-DB87-EABD-C88B-ED500C77633E}"/>
          </ac:spMkLst>
        </pc:spChg>
        <pc:graphicFrameChg chg="add mod">
          <ac:chgData name="英央 三澤" userId="dfd6ec3bec07f972" providerId="LiveId" clId="{56F12D13-F2AE-4737-B8EE-FA1AF79F4F43}" dt="2025-03-07T04:07:46.539" v="418" actId="1076"/>
          <ac:graphicFrameMkLst>
            <pc:docMk/>
            <pc:sldMk cId="332532233" sldId="256"/>
            <ac:graphicFrameMk id="4" creationId="{FBCD89FF-C153-9376-A373-486279117EB4}"/>
          </ac:graphicFrameMkLst>
        </pc:graphicFrameChg>
        <pc:graphicFrameChg chg="add mod">
          <ac:chgData name="英央 三澤" userId="dfd6ec3bec07f972" providerId="LiveId" clId="{56F12D13-F2AE-4737-B8EE-FA1AF79F4F43}" dt="2025-03-06T15:33:14.347" v="142" actId="1076"/>
          <ac:graphicFrameMkLst>
            <pc:docMk/>
            <pc:sldMk cId="332532233" sldId="256"/>
            <ac:graphicFrameMk id="9" creationId="{1CD31B2A-EFEB-B07A-CBA4-8C7CD443FC7E}"/>
          </ac:graphicFrameMkLst>
        </pc:graphicFrameChg>
        <pc:graphicFrameChg chg="add mod">
          <ac:chgData name="英央 三澤" userId="dfd6ec3bec07f972" providerId="LiveId" clId="{56F12D13-F2AE-4737-B8EE-FA1AF79F4F43}" dt="2025-03-06T15:33:31.460" v="143" actId="1076"/>
          <ac:graphicFrameMkLst>
            <pc:docMk/>
            <pc:sldMk cId="332532233" sldId="256"/>
            <ac:graphicFrameMk id="14" creationId="{96AD7429-841D-6448-7F48-4464713514C3}"/>
          </ac:graphicFrameMkLst>
        </pc:graphicFrameChg>
        <pc:graphicFrameChg chg="add mod">
          <ac:chgData name="英央 三澤" userId="dfd6ec3bec07f972" providerId="LiveId" clId="{56F12D13-F2AE-4737-B8EE-FA1AF79F4F43}" dt="2025-03-07T04:09:21.288" v="436"/>
          <ac:graphicFrameMkLst>
            <pc:docMk/>
            <pc:sldMk cId="332532233" sldId="256"/>
            <ac:graphicFrameMk id="19" creationId="{85680C1B-4B51-00C2-DFA5-B1681D349059}"/>
          </ac:graphicFrameMkLst>
        </pc:graphicFrameChg>
        <pc:graphicFrameChg chg="add mod">
          <ac:chgData name="英央 三澤" userId="dfd6ec3bec07f972" providerId="LiveId" clId="{56F12D13-F2AE-4737-B8EE-FA1AF79F4F43}" dt="2025-03-07T04:11:45.806" v="448"/>
          <ac:graphicFrameMkLst>
            <pc:docMk/>
            <pc:sldMk cId="332532233" sldId="256"/>
            <ac:graphicFrameMk id="24" creationId="{1E3CADD4-9B5A-B1E2-A46D-2F879E690F4E}"/>
          </ac:graphicFrameMkLst>
        </pc:graphicFrameChg>
        <pc:graphicFrameChg chg="add del mod">
          <ac:chgData name="英央 三澤" userId="dfd6ec3bec07f972" providerId="LiveId" clId="{56F12D13-F2AE-4737-B8EE-FA1AF79F4F43}" dt="2025-03-07T04:05:41.911" v="405" actId="478"/>
          <ac:graphicFrameMkLst>
            <pc:docMk/>
            <pc:sldMk cId="332532233" sldId="256"/>
            <ac:graphicFrameMk id="27" creationId="{708E6A58-1F3A-D2E6-7C77-1650A8B2F173}"/>
          </ac:graphicFrameMkLst>
        </pc:graphicFrameChg>
        <pc:graphicFrameChg chg="add mod">
          <ac:chgData name="英央 三澤" userId="dfd6ec3bec07f972" providerId="LiveId" clId="{56F12D13-F2AE-4737-B8EE-FA1AF79F4F43}" dt="2025-03-06T15:42:42.737" v="222"/>
          <ac:graphicFrameMkLst>
            <pc:docMk/>
            <pc:sldMk cId="332532233" sldId="256"/>
            <ac:graphicFrameMk id="34" creationId="{B5AF0C03-59A5-4D5B-4122-D757F662DB64}"/>
          </ac:graphicFrameMkLst>
        </pc:graphicFrameChg>
        <pc:graphicFrameChg chg="add mod">
          <ac:chgData name="英央 三澤" userId="dfd6ec3bec07f972" providerId="LiveId" clId="{56F12D13-F2AE-4737-B8EE-FA1AF79F4F43}" dt="2025-03-06T15:45:10.236" v="265" actId="1076"/>
          <ac:graphicFrameMkLst>
            <pc:docMk/>
            <pc:sldMk cId="332532233" sldId="256"/>
            <ac:graphicFrameMk id="39" creationId="{D5C42CF7-D1A1-B13D-92AF-43D34969EC80}"/>
          </ac:graphicFrameMkLst>
        </pc:graphicFrameChg>
      </pc:sldChg>
      <pc:sldChg chg="addSp delSp modSp new mod ord">
        <pc:chgData name="英央 三澤" userId="dfd6ec3bec07f972" providerId="LiveId" clId="{56F12D13-F2AE-4737-B8EE-FA1AF79F4F43}" dt="2025-03-07T23:49:18.206" v="1083" actId="20577"/>
        <pc:sldMkLst>
          <pc:docMk/>
          <pc:sldMk cId="3616233528" sldId="257"/>
        </pc:sldMkLst>
        <pc:spChg chg="del">
          <ac:chgData name="英央 三澤" userId="dfd6ec3bec07f972" providerId="LiveId" clId="{56F12D13-F2AE-4737-B8EE-FA1AF79F4F43}" dt="2025-03-06T15:49:39.103" v="274" actId="478"/>
          <ac:spMkLst>
            <pc:docMk/>
            <pc:sldMk cId="3616233528" sldId="257"/>
            <ac:spMk id="2" creationId="{B048F37F-A137-8423-EA08-56DF5A9F06CF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2" creationId="{D7D3F366-21D3-D0A3-22C5-8A45FD39E40A}"/>
          </ac:spMkLst>
        </pc:spChg>
        <pc:spChg chg="del">
          <ac:chgData name="英央 三澤" userId="dfd6ec3bec07f972" providerId="LiveId" clId="{56F12D13-F2AE-4737-B8EE-FA1AF79F4F43}" dt="2025-03-06T15:49:35.109" v="273" actId="478"/>
          <ac:spMkLst>
            <pc:docMk/>
            <pc:sldMk cId="3616233528" sldId="257"/>
            <ac:spMk id="3" creationId="{127EC618-C0F7-88ED-4CA6-FC99F6240F8C}"/>
          </ac:spMkLst>
        </pc:spChg>
        <pc:spChg chg="add mod">
          <ac:chgData name="英央 三澤" userId="dfd6ec3bec07f972" providerId="LiveId" clId="{56F12D13-F2AE-4737-B8EE-FA1AF79F4F43}" dt="2025-03-07T13:42:03.142" v="545" actId="1076"/>
          <ac:spMkLst>
            <pc:docMk/>
            <pc:sldMk cId="3616233528" sldId="257"/>
            <ac:spMk id="3" creationId="{8114EDEA-76A5-5A99-43B3-CAFE9BB9178E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5" creationId="{0D19A885-A515-9757-D470-65331905281A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6" creationId="{753CA8FC-29CC-BEF7-9469-A9B2632857C7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7" creationId="{D5B552FD-FBE0-2784-4003-5470DD68B7B8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8" creationId="{E6303169-4143-C29A-2662-AB14E7099A73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9" creationId="{2D397992-6A8E-C618-D09E-3629DE4558EF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10" creationId="{D507C13F-B79F-55D3-9389-D9682B26C8B4}"/>
          </ac:spMkLst>
        </pc:spChg>
        <pc:spChg chg="add mod">
          <ac:chgData name="英央 三澤" userId="dfd6ec3bec07f972" providerId="LiveId" clId="{56F12D13-F2AE-4737-B8EE-FA1AF79F4F43}" dt="2025-03-07T23:17:44.305" v="670" actId="1076"/>
          <ac:spMkLst>
            <pc:docMk/>
            <pc:sldMk cId="3616233528" sldId="257"/>
            <ac:spMk id="11" creationId="{3EB352F6-722B-3608-4D78-3950BEF3C5DC}"/>
          </ac:spMkLst>
        </pc:spChg>
        <pc:spChg chg="add del mod">
          <ac:chgData name="英央 三澤" userId="dfd6ec3bec07f972" providerId="LiveId" clId="{56F12D13-F2AE-4737-B8EE-FA1AF79F4F43}" dt="2025-03-07T22:52:06.140" v="549" actId="478"/>
          <ac:spMkLst>
            <pc:docMk/>
            <pc:sldMk cId="3616233528" sldId="257"/>
            <ac:spMk id="12" creationId="{B2B6C681-BCC8-05A8-86D3-22B1A08A4BCB}"/>
          </ac:spMkLst>
        </pc:spChg>
        <pc:spChg chg="add mod">
          <ac:chgData name="英央 三澤" userId="dfd6ec3bec07f972" providerId="LiveId" clId="{56F12D13-F2AE-4737-B8EE-FA1AF79F4F43}" dt="2025-03-07T23:49:18.206" v="1083" actId="20577"/>
          <ac:spMkLst>
            <pc:docMk/>
            <pc:sldMk cId="3616233528" sldId="257"/>
            <ac:spMk id="14" creationId="{5DD20C41-85C8-D75E-76DF-FB2D9829E3BA}"/>
          </ac:spMkLst>
        </pc:spChg>
        <pc:graphicFrameChg chg="add mod">
          <ac:chgData name="英央 三澤" userId="dfd6ec3bec07f972" providerId="LiveId" clId="{56F12D13-F2AE-4737-B8EE-FA1AF79F4F43}" dt="2025-03-07T23:17:44.305" v="670" actId="1076"/>
          <ac:graphicFrameMkLst>
            <pc:docMk/>
            <pc:sldMk cId="3616233528" sldId="257"/>
            <ac:graphicFrameMk id="4" creationId="{D8784DBF-19D7-EFCE-C2A3-0B23A84A233C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317009760321314E-2"/>
          <c:y val="5.7010899549018786E-2"/>
          <c:w val="0.9043786354363772"/>
          <c:h val="0.917354029439235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[LDHまとめ.xlsx]Sheet1!$C$2</c:f>
              <c:strCache>
                <c:ptCount val="1"/>
                <c:pt idx="0">
                  <c:v>24hr</c:v>
                </c:pt>
              </c:strCache>
            </c:strRef>
          </c:tx>
          <c:spPr>
            <a:noFill/>
            <a:ln w="25400">
              <a:solidFill>
                <a:sysClr val="windowText" lastClr="000000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ysClr val="windowText" lastClr="000000"/>
                  </a:gs>
                  <a:gs pos="50000">
                    <a:sysClr val="windowText" lastClr="000000">
                      <a:lumMod val="20000"/>
                      <a:lumOff val="80000"/>
                    </a:sysClr>
                  </a:gs>
                  <a:gs pos="100000">
                    <a:sysClr val="windowText" lastClr="000000"/>
                  </a:gs>
                </a:gsLst>
                <a:lin ang="10800000" scaled="1"/>
                <a:tileRect/>
              </a:gradFill>
              <a:ln w="25400">
                <a:solidFill>
                  <a:sysClr val="windowText" lastClr="00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42-456D-BFA4-4FEC0AEEECE4}"/>
              </c:ext>
            </c:extLst>
          </c:dPt>
          <c:errBars>
            <c:errBarType val="plus"/>
            <c:errValType val="cust"/>
            <c:noEndCap val="0"/>
            <c:plus>
              <c:numRef>
                <c:f>[LDHまとめ.xlsx]Sheet1!$D$3:$D$6</c:f>
                <c:numCache>
                  <c:formatCode>General</c:formatCode>
                  <c:ptCount val="4"/>
                  <c:pt idx="0">
                    <c:v>4.3334665866802338</c:v>
                  </c:pt>
                  <c:pt idx="1">
                    <c:v>14.73445329479207</c:v>
                  </c:pt>
                  <c:pt idx="2">
                    <c:v>1.5439429596260881</c:v>
                  </c:pt>
                  <c:pt idx="3">
                    <c:v>2.5019281003440761</c:v>
                  </c:pt>
                </c:numCache>
              </c:numRef>
            </c:plus>
            <c:minus>
              <c:numRef>
                <c:f>[LDHまとめ.xlsx]Sheet1!$D$3:$D$6</c:f>
                <c:numCache>
                  <c:formatCode>General</c:formatCode>
                  <c:ptCount val="4"/>
                  <c:pt idx="0">
                    <c:v>4.3334665866802338</c:v>
                  </c:pt>
                  <c:pt idx="1">
                    <c:v>14.73445329479207</c:v>
                  </c:pt>
                  <c:pt idx="2">
                    <c:v>1.5439429596260881</c:v>
                  </c:pt>
                  <c:pt idx="3">
                    <c:v>2.5019281003440761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[LDHまとめ.xlsx]Sheet1!$B$3:$B$6</c:f>
              <c:strCache>
                <c:ptCount val="4"/>
                <c:pt idx="0">
                  <c:v>control</c:v>
                </c:pt>
                <c:pt idx="1">
                  <c:v>TNFa0.01ng/ml</c:v>
                </c:pt>
                <c:pt idx="2">
                  <c:v>TNFa0.1ng/ml</c:v>
                </c:pt>
                <c:pt idx="3">
                  <c:v>TNFa1ng/ml</c:v>
                </c:pt>
              </c:strCache>
            </c:strRef>
          </c:cat>
          <c:val>
            <c:numRef>
              <c:f>[LDHまとめ.xlsx]Sheet1!$C$3:$C$6</c:f>
              <c:numCache>
                <c:formatCode>General</c:formatCode>
                <c:ptCount val="4"/>
                <c:pt idx="0">
                  <c:v>100</c:v>
                </c:pt>
                <c:pt idx="1">
                  <c:v>146.49532710280374</c:v>
                </c:pt>
                <c:pt idx="2">
                  <c:v>167.99065420560746</c:v>
                </c:pt>
                <c:pt idx="3">
                  <c:v>195.32710280373828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D42-456D-BFA4-4FEC0AEEEC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2072784"/>
        <c:axId val="1222074960"/>
      </c:barChart>
      <c:catAx>
        <c:axId val="1222072784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74960"/>
        <c:crosses val="autoZero"/>
        <c:auto val="1"/>
        <c:lblAlgn val="ctr"/>
        <c:lblOffset val="100"/>
        <c:noMultiLvlLbl val="0"/>
      </c:catAx>
      <c:valAx>
        <c:axId val="1222074960"/>
        <c:scaling>
          <c:orientation val="minMax"/>
          <c:max val="2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7278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游ゴシック" panose="020B0400000000000000" pitchFamily="50" charset="-128"/>
          <a:ea typeface="游ゴシック" panose="020B0400000000000000" pitchFamily="50" charset="-128"/>
        </a:defRPr>
      </a:pPr>
      <a:endParaRPr lang="ja-JP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478-458F-A6C3-CC73FB111479}"/>
              </c:ext>
            </c:extLst>
          </c:dPt>
          <c:errBars>
            <c:errBarType val="plus"/>
            <c:errValType val="cust"/>
            <c:noEndCap val="0"/>
            <c:plus>
              <c:numRef>
                <c:f>'Vcam-medium'!$D$10:$D$11</c:f>
                <c:numCache>
                  <c:formatCode>General</c:formatCode>
                  <c:ptCount val="2"/>
                  <c:pt idx="0">
                    <c:v>5.9500146874111319</c:v>
                  </c:pt>
                  <c:pt idx="1">
                    <c:v>0.89498994908229801</c:v>
                  </c:pt>
                </c:numCache>
              </c:numRef>
            </c:plus>
            <c:minus>
              <c:numRef>
                <c:f>'Vcam-medium'!$D$10:$D$11</c:f>
                <c:numCache>
                  <c:formatCode>General</c:formatCode>
                  <c:ptCount val="2"/>
                  <c:pt idx="0">
                    <c:v>5.9500146874111319</c:v>
                  </c:pt>
                  <c:pt idx="1">
                    <c:v>0.89498994908229801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'Vcam-medium'!$A$10:$A$11</c:f>
              <c:strCache>
                <c:ptCount val="2"/>
                <c:pt idx="0">
                  <c:v>control(FBS-)</c:v>
                </c:pt>
                <c:pt idx="1">
                  <c:v>Lカルニチン 1 mM</c:v>
                </c:pt>
              </c:strCache>
            </c:strRef>
          </c:cat>
          <c:val>
            <c:numRef>
              <c:f>'Vcam-medium'!$B$10:$B$11</c:f>
              <c:numCache>
                <c:formatCode>General</c:formatCode>
                <c:ptCount val="2"/>
                <c:pt idx="0">
                  <c:v>37.69914285714286</c:v>
                </c:pt>
                <c:pt idx="1">
                  <c:v>22.736525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78-458F-A6C3-CC73FB111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2077136"/>
        <c:axId val="1222068432"/>
      </c:barChart>
      <c:catAx>
        <c:axId val="122207713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22068432"/>
        <c:crosses val="autoZero"/>
        <c:auto val="1"/>
        <c:lblAlgn val="ctr"/>
        <c:lblOffset val="100"/>
        <c:noMultiLvlLbl val="0"/>
      </c:catAx>
      <c:valAx>
        <c:axId val="1222068432"/>
        <c:scaling>
          <c:orientation val="minMax"/>
          <c:max val="3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7713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1CA-4D81-A2E9-2AD5E218E171}"/>
              </c:ext>
            </c:extLst>
          </c:dPt>
          <c:errBars>
            <c:errBarType val="plus"/>
            <c:errValType val="cust"/>
            <c:noEndCap val="0"/>
            <c:plus>
              <c:numRef>
                <c:f>'Vcam-medium'!$E$10:$E$11</c:f>
                <c:numCache>
                  <c:formatCode>General</c:formatCode>
                  <c:ptCount val="2"/>
                  <c:pt idx="0">
                    <c:v>6.343976769145252</c:v>
                  </c:pt>
                  <c:pt idx="1">
                    <c:v>3.2226199812161034</c:v>
                  </c:pt>
                </c:numCache>
              </c:numRef>
            </c:plus>
            <c:minus>
              <c:numRef>
                <c:f>'Vcam-medium'!$E$10:$E$11</c:f>
                <c:numCache>
                  <c:formatCode>General</c:formatCode>
                  <c:ptCount val="2"/>
                  <c:pt idx="0">
                    <c:v>6.343976769145252</c:v>
                  </c:pt>
                  <c:pt idx="1">
                    <c:v>3.2226199812161034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'Vcam-medium'!$A$10:$A$11</c:f>
              <c:strCache>
                <c:ptCount val="2"/>
                <c:pt idx="0">
                  <c:v>control(FBS-)</c:v>
                </c:pt>
                <c:pt idx="1">
                  <c:v>Lカルニチン 1 mM</c:v>
                </c:pt>
              </c:strCache>
            </c:strRef>
          </c:cat>
          <c:val>
            <c:numRef>
              <c:f>'Vcam-medium'!$C$10:$C$11</c:f>
              <c:numCache>
                <c:formatCode>General</c:formatCode>
                <c:ptCount val="2"/>
                <c:pt idx="0">
                  <c:v>53.681805263157891</c:v>
                </c:pt>
                <c:pt idx="1">
                  <c:v>40.238599999999998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1CA-4D81-A2E9-2AD5E218E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2063536"/>
        <c:axId val="1222068976"/>
      </c:barChart>
      <c:catAx>
        <c:axId val="122206353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68976"/>
        <c:crosses val="autoZero"/>
        <c:auto val="1"/>
        <c:lblAlgn val="ctr"/>
        <c:lblOffset val="100"/>
        <c:noMultiLvlLbl val="0"/>
      </c:catAx>
      <c:valAx>
        <c:axId val="1222068976"/>
        <c:scaling>
          <c:orientation val="minMax"/>
          <c:max val="3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6353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游ゴシック" panose="020B0400000000000000" pitchFamily="50" charset="-128"/>
          <a:ea typeface="游ゴシック" panose="020B0400000000000000" pitchFamily="50" charset="-128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C2B-4540-8802-FD1C23BB57BB}"/>
              </c:ext>
            </c:extLst>
          </c:dPt>
          <c:errBars>
            <c:errBarType val="plus"/>
            <c:errValType val="cust"/>
            <c:noEndCap val="0"/>
            <c:plus>
              <c:numRef>
                <c:f>'[核内NFkB濃度(6h).xlsx]Sheet1'!$C$3:$C$4</c:f>
                <c:numCache>
                  <c:formatCode>General</c:formatCode>
                  <c:ptCount val="2"/>
                  <c:pt idx="0">
                    <c:v>4.8618126529655914</c:v>
                  </c:pt>
                  <c:pt idx="1">
                    <c:v>3.2886739682283856</c:v>
                  </c:pt>
                </c:numCache>
              </c:numRef>
            </c:plus>
            <c:minus>
              <c:numRef>
                <c:f>'[核内NFkB濃度(6h).xlsx]Sheet1'!$C$3:$C$4</c:f>
                <c:numCache>
                  <c:formatCode>General</c:formatCode>
                  <c:ptCount val="2"/>
                  <c:pt idx="0">
                    <c:v>4.8618126529655914</c:v>
                  </c:pt>
                  <c:pt idx="1">
                    <c:v>3.2886739682283856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'[核内NFkB濃度(6h).xlsx]Sheet1'!$A$3:$A$4</c:f>
              <c:strCache>
                <c:ptCount val="2"/>
                <c:pt idx="0">
                  <c:v>control(FBS-)</c:v>
                </c:pt>
                <c:pt idx="1">
                  <c:v>Lカルニチン 1 mM</c:v>
                </c:pt>
              </c:strCache>
            </c:strRef>
          </c:cat>
          <c:val>
            <c:numRef>
              <c:f>'[核内NFkB濃度(6h).xlsx]Sheet1'!$B$3:$B$4</c:f>
              <c:numCache>
                <c:formatCode>General</c:formatCode>
                <c:ptCount val="2"/>
                <c:pt idx="0">
                  <c:v>30.88385880923077</c:v>
                </c:pt>
                <c:pt idx="1">
                  <c:v>32.402268676428569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2B-4540-8802-FD1C23BB57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2069520"/>
        <c:axId val="1222070064"/>
      </c:barChart>
      <c:catAx>
        <c:axId val="122206952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85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22070064"/>
        <c:crosses val="autoZero"/>
        <c:auto val="1"/>
        <c:lblAlgn val="ctr"/>
        <c:lblOffset val="100"/>
        <c:noMultiLvlLbl val="0"/>
      </c:catAx>
      <c:valAx>
        <c:axId val="1222070064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695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27612817787346"/>
          <c:y val="4.7359443385819433E-2"/>
          <c:w val="0.88811933981225322"/>
          <c:h val="0.93746101289867945"/>
        </c:manualLayout>
      </c:layout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7C-4AF2-86AA-6EC478DB695E}"/>
              </c:ext>
            </c:extLst>
          </c:dPt>
          <c:errBars>
            <c:errBarType val="plus"/>
            <c:errValType val="cust"/>
            <c:noEndCap val="0"/>
            <c:plus>
              <c:numRef>
                <c:f>'[論文Figure用20250306.xlsx]NF-kB'!$C$16:$C$17</c:f>
                <c:numCache>
                  <c:formatCode>General</c:formatCode>
                  <c:ptCount val="2"/>
                  <c:pt idx="0">
                    <c:v>1.3961474632154585E-2</c:v>
                  </c:pt>
                  <c:pt idx="1">
                    <c:v>1.5691029300311674E-2</c:v>
                  </c:pt>
                </c:numCache>
              </c:numRef>
            </c:plus>
            <c:minus>
              <c:numRef>
                <c:f>'[論文Figure用20250306.xlsx]NF-kB'!$C$16:$C$17</c:f>
                <c:numCache>
                  <c:formatCode>General</c:formatCode>
                  <c:ptCount val="2"/>
                  <c:pt idx="0">
                    <c:v>1.3961474632154585E-2</c:v>
                  </c:pt>
                  <c:pt idx="1">
                    <c:v>1.5691029300311674E-2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'[論文Figure用20250306.xlsx]NF-kB'!$A$16:$A$17</c:f>
              <c:strCache>
                <c:ptCount val="2"/>
                <c:pt idx="0">
                  <c:v>control(FBS-)</c:v>
                </c:pt>
                <c:pt idx="1">
                  <c:v>Lカルニチン 1 mM</c:v>
                </c:pt>
              </c:strCache>
            </c:strRef>
          </c:cat>
          <c:val>
            <c:numRef>
              <c:f>'[論文Figure用20250306.xlsx]NF-kB'!$B$16:$B$17</c:f>
              <c:numCache>
                <c:formatCode>General</c:formatCode>
                <c:ptCount val="2"/>
                <c:pt idx="0">
                  <c:v>0.33082549446016946</c:v>
                </c:pt>
                <c:pt idx="1">
                  <c:v>0.39286728867820275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7C-4AF2-86AA-6EC478DB6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2070608"/>
        <c:axId val="1222074416"/>
      </c:barChart>
      <c:catAx>
        <c:axId val="122207060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22074416"/>
        <c:crosses val="autoZero"/>
        <c:auto val="1"/>
        <c:lblAlgn val="ctr"/>
        <c:lblOffset val="100"/>
        <c:noMultiLvlLbl val="0"/>
      </c:catAx>
      <c:valAx>
        <c:axId val="1222074416"/>
        <c:scaling>
          <c:orientation val="minMax"/>
          <c:max val="0.5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7060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761-42E0-8514-65D296737C21}"/>
              </c:ext>
            </c:extLst>
          </c:dPt>
          <c:errBars>
            <c:errBarType val="plus"/>
            <c:errValType val="cust"/>
            <c:noEndCap val="0"/>
            <c:plus>
              <c:numRef>
                <c:f>ROS!$C$8:$C$9</c:f>
                <c:numCache>
                  <c:formatCode>General</c:formatCode>
                  <c:ptCount val="2"/>
                  <c:pt idx="0">
                    <c:v>0.15829207435770828</c:v>
                  </c:pt>
                  <c:pt idx="1">
                    <c:v>0.20292599372899522</c:v>
                  </c:pt>
                </c:numCache>
              </c:numRef>
            </c:plus>
            <c:minus>
              <c:numRef>
                <c:f>ROS!$C$8:$C$9</c:f>
                <c:numCache>
                  <c:formatCode>General</c:formatCode>
                  <c:ptCount val="2"/>
                  <c:pt idx="0">
                    <c:v>0.15829207435770828</c:v>
                  </c:pt>
                  <c:pt idx="1">
                    <c:v>0.20292599372899522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ROS!$A$8:$A$9</c:f>
              <c:strCache>
                <c:ptCount val="2"/>
                <c:pt idx="0">
                  <c:v>control(FBS-)</c:v>
                </c:pt>
                <c:pt idx="1">
                  <c:v> Lカルニチン 1 mM</c:v>
                </c:pt>
              </c:strCache>
            </c:strRef>
          </c:cat>
          <c:val>
            <c:numRef>
              <c:f>ROS!$B$8:$B$9</c:f>
              <c:numCache>
                <c:formatCode>General</c:formatCode>
                <c:ptCount val="2"/>
                <c:pt idx="0" formatCode="0.000_ ">
                  <c:v>2.6760780000000004</c:v>
                </c:pt>
                <c:pt idx="1">
                  <c:v>3.2881939999999998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61-42E0-8514-65D296737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2071152"/>
        <c:axId val="1222071696"/>
      </c:barChart>
      <c:catAx>
        <c:axId val="122207115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222071696"/>
        <c:crosses val="autoZero"/>
        <c:auto val="1"/>
        <c:lblAlgn val="ctr"/>
        <c:lblOffset val="100"/>
        <c:noMultiLvlLbl val="0"/>
      </c:catAx>
      <c:valAx>
        <c:axId val="1222071696"/>
        <c:scaling>
          <c:orientation val="minMax"/>
          <c:max val="5"/>
        </c:scaling>
        <c:delete val="0"/>
        <c:axPos val="l"/>
        <c:numFmt formatCode="0_ " sourceLinked="0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20711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AE-4850-A99F-87C7D42F1F8F}"/>
              </c:ext>
            </c:extLst>
          </c:dPt>
          <c:errBars>
            <c:errBarType val="plus"/>
            <c:errValType val="cust"/>
            <c:noEndCap val="0"/>
            <c:plus>
              <c:numRef>
                <c:f>'IL-6'!$C$14:$C$15</c:f>
                <c:numCache>
                  <c:formatCode>General</c:formatCode>
                  <c:ptCount val="2"/>
                  <c:pt idx="0">
                    <c:v>4.0444923714807457</c:v>
                  </c:pt>
                  <c:pt idx="1">
                    <c:v>2.8801952477713968</c:v>
                  </c:pt>
                </c:numCache>
              </c:numRef>
            </c:plus>
            <c:minus>
              <c:numRef>
                <c:f>'IL-6'!$C$14:$C$15</c:f>
                <c:numCache>
                  <c:formatCode>General</c:formatCode>
                  <c:ptCount val="2"/>
                  <c:pt idx="0">
                    <c:v>4.0444923714807457</c:v>
                  </c:pt>
                  <c:pt idx="1">
                    <c:v>2.8801952477713968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'IL-6'!$A$14:$A$15</c:f>
              <c:strCache>
                <c:ptCount val="2"/>
                <c:pt idx="0">
                  <c:v>control(FBS-) 6h</c:v>
                </c:pt>
                <c:pt idx="1">
                  <c:v>Lカルニチン 1 mM 6h</c:v>
                </c:pt>
              </c:strCache>
            </c:strRef>
          </c:cat>
          <c:val>
            <c:numRef>
              <c:f>'IL-6'!$B$14:$B$15</c:f>
              <c:numCache>
                <c:formatCode>General</c:formatCode>
                <c:ptCount val="2"/>
                <c:pt idx="0">
                  <c:v>39.687933999999998</c:v>
                </c:pt>
                <c:pt idx="1">
                  <c:v>46.584395000000001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AE-4850-A99F-87C7D42F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20833616"/>
        <c:axId val="1360893648"/>
      </c:barChart>
      <c:catAx>
        <c:axId val="1220833616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360893648"/>
        <c:crosses val="autoZero"/>
        <c:auto val="1"/>
        <c:lblAlgn val="ctr"/>
        <c:lblOffset val="100"/>
        <c:noMultiLvlLbl val="0"/>
      </c:catAx>
      <c:valAx>
        <c:axId val="1360893648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22083361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noFill/>
            <a:ln w="2540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pattFill prst="pct25">
                <a:fgClr>
                  <a:schemeClr val="tx1"/>
                </a:fgClr>
                <a:bgClr>
                  <a:schemeClr val="bg1"/>
                </a:bgClr>
              </a:pattFill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AFC-43C2-9205-3EF7E1077C9E}"/>
              </c:ext>
            </c:extLst>
          </c:dPt>
          <c:errBars>
            <c:errBarType val="plus"/>
            <c:errValType val="cust"/>
            <c:noEndCap val="0"/>
            <c:plus>
              <c:numRef>
                <c:f>'IL-6'!$C$16:$C$17</c:f>
                <c:numCache>
                  <c:formatCode>General</c:formatCode>
                  <c:ptCount val="2"/>
                  <c:pt idx="0">
                    <c:v>1.1699227904993075</c:v>
                  </c:pt>
                  <c:pt idx="1">
                    <c:v>3.6268657170008836</c:v>
                  </c:pt>
                </c:numCache>
              </c:numRef>
            </c:plus>
            <c:minus>
              <c:numRef>
                <c:f>'IL-6'!$C$16:$C$17</c:f>
                <c:numCache>
                  <c:formatCode>General</c:formatCode>
                  <c:ptCount val="2"/>
                  <c:pt idx="0">
                    <c:v>1.1699227904993075</c:v>
                  </c:pt>
                  <c:pt idx="1">
                    <c:v>3.6268657170008836</c:v>
                  </c:pt>
                </c:numCache>
              </c:numRef>
            </c:minus>
            <c:spPr>
              <a:noFill/>
              <a:ln w="254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'IL-6'!$A$16:$A$17</c:f>
              <c:strCache>
                <c:ptCount val="2"/>
                <c:pt idx="0">
                  <c:v>control(FBS-) 24h</c:v>
                </c:pt>
                <c:pt idx="1">
                  <c:v>Lカルニチン 1 mM 24h</c:v>
                </c:pt>
              </c:strCache>
            </c:strRef>
          </c:cat>
          <c:val>
            <c:numRef>
              <c:f>'IL-6'!$B$16:$B$17</c:f>
              <c:numCache>
                <c:formatCode>General</c:formatCode>
                <c:ptCount val="2"/>
                <c:pt idx="0">
                  <c:v>28.418142500000002</c:v>
                </c:pt>
                <c:pt idx="1">
                  <c:v>34.085104999999999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FC-43C2-9205-3EF7E1077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0900720"/>
        <c:axId val="1360898000"/>
      </c:barChart>
      <c:catAx>
        <c:axId val="1360900720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one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360898000"/>
        <c:crosses val="autoZero"/>
        <c:auto val="1"/>
        <c:lblAlgn val="ctr"/>
        <c:lblOffset val="100"/>
        <c:noMultiLvlLbl val="0"/>
      </c:catAx>
      <c:valAx>
        <c:axId val="136089800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254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defRPr>
            </a:pPr>
            <a:endParaRPr lang="ja-JP"/>
          </a:p>
        </c:txPr>
        <c:crossAx val="13609007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0.39265</cdr:x>
      <cdr:y>0.12534</cdr:y>
    </cdr:from>
    <cdr:to>
      <cdr:x>0.5</cdr:x>
      <cdr:y>0.27949</cdr:y>
    </cdr:to>
    <cdr:sp macro="" textlink="">
      <cdr:nvSpPr>
        <cdr:cNvPr id="2" name="正方形/長方形 1"/>
        <cdr:cNvSpPr/>
      </cdr:nvSpPr>
      <cdr:spPr>
        <a:xfrm xmlns:a="http://schemas.openxmlformats.org/drawingml/2006/main">
          <a:off x="1425280" y="425457"/>
          <a:ext cx="389666" cy="523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2800" b="1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rPr>
            <a:t>*</a:t>
          </a:r>
          <a:endParaRPr lang="ja-JP" altLang="en-US" sz="2800" dirty="0">
            <a:latin typeface="游ゴシック" panose="020B0400000000000000" pitchFamily="50" charset="-128"/>
            <a:ea typeface="游ゴシック" panose="020B0400000000000000" pitchFamily="50" charset="-128"/>
          </a:endParaRPr>
        </a:p>
      </cdr:txBody>
    </cdr:sp>
  </cdr:relSizeAnchor>
  <cdr:relSizeAnchor xmlns:cdr="http://schemas.openxmlformats.org/drawingml/2006/chartDrawing">
    <cdr:from>
      <cdr:x>0.5933</cdr:x>
      <cdr:y>0.07512</cdr:y>
    </cdr:from>
    <cdr:to>
      <cdr:x>0.76702</cdr:x>
      <cdr:y>0.22927</cdr:y>
    </cdr:to>
    <cdr:sp macro="" textlink="">
      <cdr:nvSpPr>
        <cdr:cNvPr id="3" name="正方形/長方形 2"/>
        <cdr:cNvSpPr/>
      </cdr:nvSpPr>
      <cdr:spPr>
        <a:xfrm xmlns:a="http://schemas.openxmlformats.org/drawingml/2006/main">
          <a:off x="2153600" y="254998"/>
          <a:ext cx="630609" cy="523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2800" b="1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rPr>
            <a:t>**</a:t>
          </a:r>
          <a:endParaRPr lang="ja-JP" altLang="en-US" sz="2800" dirty="0">
            <a:latin typeface="游ゴシック" panose="020B0400000000000000" pitchFamily="50" charset="-128"/>
            <a:ea typeface="游ゴシック" panose="020B0400000000000000" pitchFamily="50" charset="-128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993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450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78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65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856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7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431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4251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493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3257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8970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BB988-B1BE-4E3F-9F27-8C28893974EC}" type="datetimeFigureOut">
              <a:rPr kumimoji="1" lang="ja-JP" altLang="en-US" smtClean="0"/>
              <a:t>2025/3/8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C708F-5844-485F-9692-99E865190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32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xmlns="" id="{D8784DBF-19D7-EFCE-C2A3-0B23A84A23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1406107"/>
              </p:ext>
            </p:extLst>
          </p:nvPr>
        </p:nvGraphicFramePr>
        <p:xfrm>
          <a:off x="2757054" y="1417801"/>
          <a:ext cx="3629891" cy="3394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正方形/長方形 4">
            <a:extLst>
              <a:ext uri="{FF2B5EF4-FFF2-40B4-BE49-F238E27FC236}">
                <a16:creationId xmlns:a16="http://schemas.microsoft.com/office/drawing/2014/main" xmlns="" id="{0D19A885-A515-9757-D470-65331905281A}"/>
              </a:ext>
            </a:extLst>
          </p:cNvPr>
          <p:cNvSpPr/>
          <p:nvPr/>
        </p:nvSpPr>
        <p:spPr>
          <a:xfrm rot="16200000">
            <a:off x="1617320" y="2933432"/>
            <a:ext cx="15408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LDH</a:t>
            </a:r>
          </a:p>
          <a:p>
            <a:pPr algn="ctr"/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(%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of</a:t>
            </a:r>
            <a:r>
              <a:rPr lang="ja-JP" altLang="en-US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control)</a:t>
            </a:r>
            <a:endParaRPr lang="ja-JP" altLang="en-US" sz="16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753CA8FC-29CC-BEF7-9469-A9B2632857C7}"/>
              </a:ext>
            </a:extLst>
          </p:cNvPr>
          <p:cNvSpPr/>
          <p:nvPr/>
        </p:nvSpPr>
        <p:spPr>
          <a:xfrm>
            <a:off x="2471462" y="4837465"/>
            <a:ext cx="82295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TNF-α  </a:t>
            </a:r>
            <a:endParaRPr lang="ja-JP" altLang="en-US" sz="11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xmlns="" id="{D5B552FD-FBE0-2784-4003-5470DD68B7B8}"/>
              </a:ext>
            </a:extLst>
          </p:cNvPr>
          <p:cNvSpPr/>
          <p:nvPr/>
        </p:nvSpPr>
        <p:spPr>
          <a:xfrm>
            <a:off x="3206269" y="4837465"/>
            <a:ext cx="80741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1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xmlns="" id="{E6303169-4143-C29A-2662-AB14E7099A73}"/>
              </a:ext>
            </a:extLst>
          </p:cNvPr>
          <p:cNvSpPr/>
          <p:nvPr/>
        </p:nvSpPr>
        <p:spPr>
          <a:xfrm>
            <a:off x="3930250" y="4837465"/>
            <a:ext cx="10389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0.01 ng/mL  </a:t>
            </a:r>
            <a:endParaRPr lang="ja-JP" altLang="en-US" sz="11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xmlns="" id="{2D397992-6A8E-C618-D09E-3629DE4558EF}"/>
              </a:ext>
            </a:extLst>
          </p:cNvPr>
          <p:cNvSpPr/>
          <p:nvPr/>
        </p:nvSpPr>
        <p:spPr>
          <a:xfrm>
            <a:off x="4819650" y="4837465"/>
            <a:ext cx="9298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0.1 ng/mL  </a:t>
            </a:r>
            <a:endParaRPr lang="ja-JP" altLang="en-US" sz="11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xmlns="" id="{D507C13F-B79F-55D3-9389-D9682B26C8B4}"/>
              </a:ext>
            </a:extLst>
          </p:cNvPr>
          <p:cNvSpPr/>
          <p:nvPr/>
        </p:nvSpPr>
        <p:spPr>
          <a:xfrm>
            <a:off x="5715443" y="4837465"/>
            <a:ext cx="90617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1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 ng/mL  </a:t>
            </a:r>
            <a:endParaRPr lang="ja-JP" altLang="en-US" sz="11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xmlns="" id="{3EB352F6-722B-3608-4D78-3950BEF3C5DC}"/>
              </a:ext>
            </a:extLst>
          </p:cNvPr>
          <p:cNvSpPr/>
          <p:nvPr/>
        </p:nvSpPr>
        <p:spPr>
          <a:xfrm>
            <a:off x="5642291" y="1237101"/>
            <a:ext cx="84080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***</a:t>
            </a:r>
            <a:endParaRPr lang="ja-JP" altLang="en-US" sz="28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xmlns="" id="{D7D3F366-21D3-D0A3-22C5-8A45FD39E40A}"/>
              </a:ext>
            </a:extLst>
          </p:cNvPr>
          <p:cNvSpPr/>
          <p:nvPr/>
        </p:nvSpPr>
        <p:spPr>
          <a:xfrm>
            <a:off x="3599065" y="977474"/>
            <a:ext cx="25694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24 h treatment</a:t>
            </a:r>
            <a:endParaRPr lang="ja-JP" altLang="en-US" sz="16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xmlns="" id="{8114EDEA-76A5-5A99-43B3-CAFE9BB9178E}"/>
              </a:ext>
            </a:extLst>
          </p:cNvPr>
          <p:cNvSpPr/>
          <p:nvPr/>
        </p:nvSpPr>
        <p:spPr>
          <a:xfrm>
            <a:off x="598167" y="268794"/>
            <a:ext cx="31560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Supplemental Figures</a:t>
            </a:r>
            <a:endParaRPr lang="ja-JP" altLang="en-US" sz="20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xmlns="" id="{5DD20C41-85C8-D75E-76DF-FB2D9829E3BA}"/>
              </a:ext>
            </a:extLst>
          </p:cNvPr>
          <p:cNvSpPr txBox="1"/>
          <p:nvPr/>
        </p:nvSpPr>
        <p:spPr>
          <a:xfrm>
            <a:off x="352044" y="5407646"/>
            <a:ext cx="84399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Fig. S1.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LDH levels in the cell supernatant.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After 24 h treatment with TNF-α, LDH levels significantly increased 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in a TNF-α concentration-dependent manner.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*: p &lt; 0.05 vs. 0.01 ng/mL TNF-α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,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**: p &lt; 0.005 vs. 0.1 ng/mL TNF-α, ***: p &lt; 0.0001 vs. 1 ng/mL TNF-α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游明朝" panose="02020400000000000000" pitchFamily="18" charset="-128"/>
              </a:rPr>
              <a:t>(n=6).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1623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xmlns="" id="{FBCD89FF-C153-9376-A373-486279117E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0935958"/>
              </p:ext>
            </p:extLst>
          </p:nvPr>
        </p:nvGraphicFramePr>
        <p:xfrm>
          <a:off x="302888" y="610507"/>
          <a:ext cx="2012555" cy="1941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xmlns="" id="{01E2DE7A-4130-CF6C-8B2C-D701A1B358DF}"/>
              </a:ext>
            </a:extLst>
          </p:cNvPr>
          <p:cNvSpPr/>
          <p:nvPr/>
        </p:nvSpPr>
        <p:spPr>
          <a:xfrm>
            <a:off x="750674" y="2488075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xmlns="" id="{AF94D2E7-5C7C-8BC8-8676-3F8F09CE8F9F}"/>
              </a:ext>
            </a:extLst>
          </p:cNvPr>
          <p:cNvSpPr/>
          <p:nvPr/>
        </p:nvSpPr>
        <p:spPr>
          <a:xfrm>
            <a:off x="1456276" y="2488075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xmlns="" id="{6E7E480F-782C-A538-AADA-F0EBA5629901}"/>
              </a:ext>
            </a:extLst>
          </p:cNvPr>
          <p:cNvSpPr/>
          <p:nvPr/>
        </p:nvSpPr>
        <p:spPr>
          <a:xfrm>
            <a:off x="1630100" y="801047"/>
            <a:ext cx="5886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</a:t>
            </a:r>
            <a:r>
              <a:rPr lang="ja-JP" altLang="en-US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= 0.68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xmlns="" id="{1CD31B2A-EFEB-B07A-CBA4-8C7CD443F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374331"/>
              </p:ext>
            </p:extLst>
          </p:nvPr>
        </p:nvGraphicFramePr>
        <p:xfrm>
          <a:off x="2569347" y="610508"/>
          <a:ext cx="2001634" cy="194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xmlns="" id="{DF1639CD-AB4D-E0A2-D654-6582DB46181E}"/>
              </a:ext>
            </a:extLst>
          </p:cNvPr>
          <p:cNvSpPr/>
          <p:nvPr/>
        </p:nvSpPr>
        <p:spPr>
          <a:xfrm>
            <a:off x="3048883" y="2488075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xmlns="" id="{2ACC2AD5-4420-9AC6-B10B-B0ED20C478E5}"/>
              </a:ext>
            </a:extLst>
          </p:cNvPr>
          <p:cNvSpPr/>
          <p:nvPr/>
        </p:nvSpPr>
        <p:spPr>
          <a:xfrm>
            <a:off x="3715132" y="2492928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xmlns="" id="{B1740A71-9DC9-7004-8B58-5F75A2592F6E}"/>
              </a:ext>
            </a:extLst>
          </p:cNvPr>
          <p:cNvSpPr/>
          <p:nvPr/>
        </p:nvSpPr>
        <p:spPr>
          <a:xfrm>
            <a:off x="3926628" y="801047"/>
            <a:ext cx="5886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 = 1.00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xmlns="" id="{96AD7429-841D-6448-7F48-446471351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3875113"/>
              </p:ext>
            </p:extLst>
          </p:nvPr>
        </p:nvGraphicFramePr>
        <p:xfrm>
          <a:off x="4824885" y="610509"/>
          <a:ext cx="2001634" cy="194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xmlns="" id="{92FD0E91-0659-DFDF-3361-225C46433C86}"/>
              </a:ext>
            </a:extLst>
          </p:cNvPr>
          <p:cNvSpPr/>
          <p:nvPr/>
        </p:nvSpPr>
        <p:spPr>
          <a:xfrm>
            <a:off x="5296567" y="2476102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xmlns="" id="{E39CCE61-E792-9D8F-4B5F-43DAB44DEA8C}"/>
              </a:ext>
            </a:extLst>
          </p:cNvPr>
          <p:cNvSpPr/>
          <p:nvPr/>
        </p:nvSpPr>
        <p:spPr>
          <a:xfrm>
            <a:off x="6002169" y="2476102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xmlns="" id="{2221F32D-9885-CB09-6886-390910595F09}"/>
              </a:ext>
            </a:extLst>
          </p:cNvPr>
          <p:cNvSpPr/>
          <p:nvPr/>
        </p:nvSpPr>
        <p:spPr>
          <a:xfrm>
            <a:off x="6106067" y="795173"/>
            <a:ext cx="89483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 = 0.96</a:t>
            </a:r>
          </a:p>
        </p:txBody>
      </p:sp>
      <p:graphicFrame>
        <p:nvGraphicFramePr>
          <p:cNvPr id="19" name="グラフ 18">
            <a:extLst>
              <a:ext uri="{FF2B5EF4-FFF2-40B4-BE49-F238E27FC236}">
                <a16:creationId xmlns:a16="http://schemas.microsoft.com/office/drawing/2014/main" xmlns="" id="{85680C1B-4B51-00C2-DFA5-B1681D3490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196004"/>
              </p:ext>
            </p:extLst>
          </p:nvPr>
        </p:nvGraphicFramePr>
        <p:xfrm>
          <a:off x="7185194" y="664003"/>
          <a:ext cx="1771507" cy="181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xmlns="" id="{EA3B6823-E551-6E65-768A-5647189E3568}"/>
              </a:ext>
            </a:extLst>
          </p:cNvPr>
          <p:cNvSpPr/>
          <p:nvPr/>
        </p:nvSpPr>
        <p:spPr>
          <a:xfrm>
            <a:off x="7543564" y="2468408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xmlns="" id="{B4030608-10F8-7DF7-6CBD-0F1E6596EF8E}"/>
              </a:ext>
            </a:extLst>
          </p:cNvPr>
          <p:cNvSpPr/>
          <p:nvPr/>
        </p:nvSpPr>
        <p:spPr>
          <a:xfrm>
            <a:off x="8249166" y="2468408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xmlns="" id="{3C23E7AC-2670-4791-E4A6-D888D92E7486}"/>
              </a:ext>
            </a:extLst>
          </p:cNvPr>
          <p:cNvSpPr/>
          <p:nvPr/>
        </p:nvSpPr>
        <p:spPr>
          <a:xfrm>
            <a:off x="8385319" y="727308"/>
            <a:ext cx="5886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 = 0.32</a:t>
            </a:r>
          </a:p>
        </p:txBody>
      </p:sp>
      <p:graphicFrame>
        <p:nvGraphicFramePr>
          <p:cNvPr id="24" name="グラフ 23">
            <a:extLst>
              <a:ext uri="{FF2B5EF4-FFF2-40B4-BE49-F238E27FC236}">
                <a16:creationId xmlns:a16="http://schemas.microsoft.com/office/drawing/2014/main" xmlns="" id="{1E3CADD4-9B5A-B1E2-A46D-2F879E690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382925"/>
              </p:ext>
            </p:extLst>
          </p:nvPr>
        </p:nvGraphicFramePr>
        <p:xfrm>
          <a:off x="404934" y="3104927"/>
          <a:ext cx="1906409" cy="1948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xmlns="" id="{2896F7F3-750E-0904-959F-798D6B232542}"/>
              </a:ext>
            </a:extLst>
          </p:cNvPr>
          <p:cNvSpPr/>
          <p:nvPr/>
        </p:nvSpPr>
        <p:spPr>
          <a:xfrm>
            <a:off x="1622085" y="3308450"/>
            <a:ext cx="59663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 = 0.11</a:t>
            </a:r>
          </a:p>
        </p:txBody>
      </p:sp>
      <p:graphicFrame>
        <p:nvGraphicFramePr>
          <p:cNvPr id="27" name="グラフ 26">
            <a:extLst>
              <a:ext uri="{FF2B5EF4-FFF2-40B4-BE49-F238E27FC236}">
                <a16:creationId xmlns:a16="http://schemas.microsoft.com/office/drawing/2014/main" xmlns="" id="{708E6A58-1F3A-D2E6-7C77-1650A8B2F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880903"/>
              </p:ext>
            </p:extLst>
          </p:nvPr>
        </p:nvGraphicFramePr>
        <p:xfrm>
          <a:off x="2576327" y="3104927"/>
          <a:ext cx="2012555" cy="194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xmlns="" id="{CD51A8DC-9E4C-A32E-EDAB-E4C47B621020}"/>
              </a:ext>
            </a:extLst>
          </p:cNvPr>
          <p:cNvSpPr/>
          <p:nvPr/>
        </p:nvSpPr>
        <p:spPr>
          <a:xfrm>
            <a:off x="750305" y="4978579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xmlns="" id="{7E5F53F1-FD41-2B7C-F02D-8DA722E4C6D9}"/>
              </a:ext>
            </a:extLst>
          </p:cNvPr>
          <p:cNvSpPr/>
          <p:nvPr/>
        </p:nvSpPr>
        <p:spPr>
          <a:xfrm>
            <a:off x="1455907" y="4978579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xmlns="" id="{092D0411-5A0C-4B51-C6D3-AD82601DB884}"/>
              </a:ext>
            </a:extLst>
          </p:cNvPr>
          <p:cNvSpPr/>
          <p:nvPr/>
        </p:nvSpPr>
        <p:spPr>
          <a:xfrm>
            <a:off x="3030616" y="4978579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xmlns="" id="{85B28CDD-9406-CC80-8CA5-6B475EBFB7E0}"/>
              </a:ext>
            </a:extLst>
          </p:cNvPr>
          <p:cNvSpPr/>
          <p:nvPr/>
        </p:nvSpPr>
        <p:spPr>
          <a:xfrm>
            <a:off x="3736218" y="4978579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xmlns="" id="{AB7013E6-E07A-BFB8-E41D-339DACC8AE70}"/>
              </a:ext>
            </a:extLst>
          </p:cNvPr>
          <p:cNvSpPr/>
          <p:nvPr/>
        </p:nvSpPr>
        <p:spPr>
          <a:xfrm>
            <a:off x="3926628" y="3303074"/>
            <a:ext cx="58862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 = 0.18</a:t>
            </a:r>
          </a:p>
        </p:txBody>
      </p:sp>
      <p:graphicFrame>
        <p:nvGraphicFramePr>
          <p:cNvPr id="39" name="グラフ 38">
            <a:extLst>
              <a:ext uri="{FF2B5EF4-FFF2-40B4-BE49-F238E27FC236}">
                <a16:creationId xmlns:a16="http://schemas.microsoft.com/office/drawing/2014/main" xmlns="" id="{D5C42CF7-D1A1-B13D-92AF-43D34969EC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2233008"/>
              </p:ext>
            </p:extLst>
          </p:nvPr>
        </p:nvGraphicFramePr>
        <p:xfrm>
          <a:off x="4824886" y="3104927"/>
          <a:ext cx="2001633" cy="194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xmlns="" id="{B879120E-019B-FB87-0660-8CDD2299B29B}"/>
              </a:ext>
            </a:extLst>
          </p:cNvPr>
          <p:cNvSpPr/>
          <p:nvPr/>
        </p:nvSpPr>
        <p:spPr>
          <a:xfrm>
            <a:off x="5277901" y="4966801"/>
            <a:ext cx="705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control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xmlns="" id="{7EC530C3-BBA8-E70B-FAB6-2A9EA9CB4BA7}"/>
              </a:ext>
            </a:extLst>
          </p:cNvPr>
          <p:cNvSpPr/>
          <p:nvPr/>
        </p:nvSpPr>
        <p:spPr>
          <a:xfrm>
            <a:off x="5983503" y="4966801"/>
            <a:ext cx="8948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mM LC  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xmlns="" id="{E96CA517-1582-7BD9-B388-DEB952C9A636}"/>
              </a:ext>
            </a:extLst>
          </p:cNvPr>
          <p:cNvSpPr/>
          <p:nvPr/>
        </p:nvSpPr>
        <p:spPr>
          <a:xfrm>
            <a:off x="6114335" y="3305535"/>
            <a:ext cx="67050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 </a:t>
            </a:r>
            <a:r>
              <a:rPr lang="en-US" altLang="ja-JP" sz="800" b="1" dirty="0" smtClean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= 0.61</a:t>
            </a:r>
            <a:endParaRPr lang="en-US" altLang="ja-JP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xmlns="" id="{827E5771-651F-5183-4F7D-4AA46C2E8B4E}"/>
              </a:ext>
            </a:extLst>
          </p:cNvPr>
          <p:cNvSpPr/>
          <p:nvPr/>
        </p:nvSpPr>
        <p:spPr>
          <a:xfrm>
            <a:off x="122338" y="495474"/>
            <a:ext cx="37221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(a)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xmlns="" id="{60E2F168-ADBE-F474-17C6-EB3089C83808}"/>
              </a:ext>
            </a:extLst>
          </p:cNvPr>
          <p:cNvSpPr/>
          <p:nvPr/>
        </p:nvSpPr>
        <p:spPr>
          <a:xfrm>
            <a:off x="2388797" y="491651"/>
            <a:ext cx="37542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(b)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xmlns="" id="{E3470362-AE84-C2AF-01FD-4F78DBB42D63}"/>
              </a:ext>
            </a:extLst>
          </p:cNvPr>
          <p:cNvSpPr/>
          <p:nvPr/>
        </p:nvSpPr>
        <p:spPr>
          <a:xfrm>
            <a:off x="4644335" y="491962"/>
            <a:ext cx="37221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(c)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xmlns="" id="{9DC8F3D0-2953-489A-AB5A-A79516D84162}"/>
              </a:ext>
            </a:extLst>
          </p:cNvPr>
          <p:cNvSpPr/>
          <p:nvPr/>
        </p:nvSpPr>
        <p:spPr>
          <a:xfrm>
            <a:off x="6928601" y="489513"/>
            <a:ext cx="37702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(d)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xmlns="" id="{9B570FA8-6EA8-E745-98D4-FF20F250C604}"/>
              </a:ext>
            </a:extLst>
          </p:cNvPr>
          <p:cNvSpPr/>
          <p:nvPr/>
        </p:nvSpPr>
        <p:spPr>
          <a:xfrm>
            <a:off x="171645" y="2977969"/>
            <a:ext cx="37221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(e)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xmlns="" id="{B06F51EE-D7BB-B756-451F-F80097E6B9F2}"/>
              </a:ext>
            </a:extLst>
          </p:cNvPr>
          <p:cNvSpPr/>
          <p:nvPr/>
        </p:nvSpPr>
        <p:spPr>
          <a:xfrm>
            <a:off x="2354356" y="2999513"/>
            <a:ext cx="3449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(f)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xmlns="" id="{6BE68D75-A614-DC63-3507-2BCA3A08D256}"/>
              </a:ext>
            </a:extLst>
          </p:cNvPr>
          <p:cNvSpPr/>
          <p:nvPr/>
        </p:nvSpPr>
        <p:spPr>
          <a:xfrm>
            <a:off x="4628239" y="2977969"/>
            <a:ext cx="37221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(g)</a:t>
            </a:r>
            <a:endParaRPr lang="ja-JP" altLang="en-US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xmlns="" id="{7E2DDE8B-CE0B-596C-0248-483E6835C85C}"/>
              </a:ext>
            </a:extLst>
          </p:cNvPr>
          <p:cNvSpPr/>
          <p:nvPr/>
        </p:nvSpPr>
        <p:spPr>
          <a:xfrm rot="16200000">
            <a:off x="-377098" y="1414060"/>
            <a:ext cx="1277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Supernatant sVCAM-1</a:t>
            </a:r>
          </a:p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(</a:t>
            </a:r>
            <a:r>
              <a:rPr lang="en-US" altLang="ja-JP" sz="7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pg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/mL)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xmlns="" id="{114EE607-771D-CA2B-E0B0-E69ADEEF1E94}"/>
              </a:ext>
            </a:extLst>
          </p:cNvPr>
          <p:cNvSpPr/>
          <p:nvPr/>
        </p:nvSpPr>
        <p:spPr>
          <a:xfrm rot="16200000">
            <a:off x="1878165" y="1414061"/>
            <a:ext cx="1277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Supernatant sVCAM-1</a:t>
            </a:r>
          </a:p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 (</a:t>
            </a:r>
            <a:r>
              <a:rPr lang="en-US" altLang="ja-JP" sz="7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pg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/mL)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xmlns="" id="{99474B61-396E-49FE-A92E-DA31472B42B3}"/>
              </a:ext>
            </a:extLst>
          </p:cNvPr>
          <p:cNvSpPr/>
          <p:nvPr/>
        </p:nvSpPr>
        <p:spPr>
          <a:xfrm>
            <a:off x="951202" y="533859"/>
            <a:ext cx="11709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6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xmlns="" id="{E9477893-B127-D5DF-1B6A-36E641BBA9E3}"/>
              </a:ext>
            </a:extLst>
          </p:cNvPr>
          <p:cNvSpPr/>
          <p:nvPr/>
        </p:nvSpPr>
        <p:spPr>
          <a:xfrm>
            <a:off x="3215985" y="527825"/>
            <a:ext cx="12478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24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xmlns="" id="{257EBC6E-1AD5-C66F-3F45-E3B602B119E9}"/>
              </a:ext>
            </a:extLst>
          </p:cNvPr>
          <p:cNvSpPr/>
          <p:nvPr/>
        </p:nvSpPr>
        <p:spPr>
          <a:xfrm rot="16200000">
            <a:off x="4186341" y="1427407"/>
            <a:ext cx="12770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Intranuclear NF-</a:t>
            </a:r>
            <a:r>
              <a:rPr lang="en-US" altLang="ja-JP" sz="7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κB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/p65  (µg/mL)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xmlns="" id="{77115F6A-6C4D-0F05-A32C-260EC77EA86E}"/>
              </a:ext>
            </a:extLst>
          </p:cNvPr>
          <p:cNvSpPr/>
          <p:nvPr/>
        </p:nvSpPr>
        <p:spPr>
          <a:xfrm rot="16200000">
            <a:off x="6613788" y="1467920"/>
            <a:ext cx="9332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NF-</a:t>
            </a:r>
            <a:r>
              <a:rPr lang="en-US" altLang="ja-JP" sz="7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κB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/p65 ratio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xmlns="" id="{D2DCCDAF-5896-A0AB-8731-B22D7DB40906}"/>
              </a:ext>
            </a:extLst>
          </p:cNvPr>
          <p:cNvSpPr/>
          <p:nvPr/>
        </p:nvSpPr>
        <p:spPr>
          <a:xfrm>
            <a:off x="5433433" y="531447"/>
            <a:ext cx="11709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6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xmlns="" id="{7749A1DA-E3E5-1208-5063-88F5526980E9}"/>
              </a:ext>
            </a:extLst>
          </p:cNvPr>
          <p:cNvSpPr/>
          <p:nvPr/>
        </p:nvSpPr>
        <p:spPr>
          <a:xfrm>
            <a:off x="7651885" y="510887"/>
            <a:ext cx="11709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6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xmlns="" id="{42567232-3294-44A4-F3C0-0EB79A67FE1C}"/>
              </a:ext>
            </a:extLst>
          </p:cNvPr>
          <p:cNvSpPr/>
          <p:nvPr/>
        </p:nvSpPr>
        <p:spPr>
          <a:xfrm rot="16200000">
            <a:off x="-126776" y="3890725"/>
            <a:ext cx="9316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Intracellular ROS</a:t>
            </a:r>
          </a:p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(FI x 10</a:t>
            </a:r>
            <a:r>
              <a:rPr lang="en-US" altLang="ja-JP" sz="700" b="1" baseline="300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5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)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xmlns="" id="{6216C992-17F7-34FD-13CD-33FCD2746E66}"/>
              </a:ext>
            </a:extLst>
          </p:cNvPr>
          <p:cNvSpPr/>
          <p:nvPr/>
        </p:nvSpPr>
        <p:spPr>
          <a:xfrm>
            <a:off x="957037" y="3037635"/>
            <a:ext cx="11709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6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xmlns="" id="{BBB51265-C734-B892-A4CF-0F0F48CF99FE}"/>
              </a:ext>
            </a:extLst>
          </p:cNvPr>
          <p:cNvSpPr/>
          <p:nvPr/>
        </p:nvSpPr>
        <p:spPr>
          <a:xfrm rot="16200000">
            <a:off x="2042327" y="3921825"/>
            <a:ext cx="953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Supernatant IL-6</a:t>
            </a:r>
          </a:p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</a:t>
            </a:r>
            <a:r>
              <a:rPr lang="en-US" altLang="ja-JP" sz="7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pg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/mL)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xmlns="" id="{EB040254-1709-C99E-3E8F-C0864515F3CB}"/>
              </a:ext>
            </a:extLst>
          </p:cNvPr>
          <p:cNvSpPr/>
          <p:nvPr/>
        </p:nvSpPr>
        <p:spPr>
          <a:xfrm rot="16200000">
            <a:off x="4348150" y="3917061"/>
            <a:ext cx="9534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Supernatant IL-6</a:t>
            </a:r>
          </a:p>
          <a:p>
            <a:pPr algn="ctr"/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(</a:t>
            </a:r>
            <a:r>
              <a:rPr lang="en-US" altLang="ja-JP" sz="700" b="1" dirty="0" err="1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pg</a:t>
            </a:r>
            <a:r>
              <a:rPr lang="en-US" altLang="ja-JP" sz="7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/mL)</a:t>
            </a:r>
            <a:endParaRPr lang="ja-JP" altLang="en-US" sz="7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xmlns="" id="{7E84297D-2161-83FC-1368-7D806821F525}"/>
              </a:ext>
            </a:extLst>
          </p:cNvPr>
          <p:cNvSpPr/>
          <p:nvPr/>
        </p:nvSpPr>
        <p:spPr>
          <a:xfrm>
            <a:off x="3260716" y="3032808"/>
            <a:ext cx="117094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6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xmlns="" id="{A49CEC87-DB87-EABD-C88B-ED500C77633E}"/>
              </a:ext>
            </a:extLst>
          </p:cNvPr>
          <p:cNvSpPr/>
          <p:nvPr/>
        </p:nvSpPr>
        <p:spPr>
          <a:xfrm>
            <a:off x="5439074" y="3030163"/>
            <a:ext cx="12478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80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rPr>
              <a:t>After 24 h treatment</a:t>
            </a:r>
            <a:endParaRPr lang="ja-JP" altLang="en-US" sz="800" b="1" dirty="0">
              <a:latin typeface="游ゴシック" panose="020B0400000000000000" pitchFamily="50" charset="-128"/>
              <a:ea typeface="游ゴシック" panose="020B04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4A323E83-159A-E37D-B41C-5A41A7AF8FA5}"/>
              </a:ext>
            </a:extLst>
          </p:cNvPr>
          <p:cNvSpPr txBox="1"/>
          <p:nvPr/>
        </p:nvSpPr>
        <p:spPr>
          <a:xfrm>
            <a:off x="368926" y="5399343"/>
            <a:ext cx="843991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Fig. S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Comparison of LC alone vs control for each experiments.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There</a:t>
            </a:r>
            <a:r>
              <a:rPr lang="ja-JP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were</a:t>
            </a:r>
            <a:r>
              <a:rPr lang="ja-JP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no</a:t>
            </a:r>
            <a:r>
              <a:rPr lang="ja-JP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significant differences between LC alone and controls in all experiments. 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(a, b)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sVCAM-1 expression in the cell supernatant after 6h 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(a)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and 24h 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(b)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 treatment. 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(c)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Intranuclear NF-</a:t>
            </a:r>
            <a:r>
              <a:rPr lang="en-US" altLang="ja-JP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κB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/p65 expression</a:t>
            </a:r>
            <a:r>
              <a:rPr lang="ja-JP" alt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 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(d)</a:t>
            </a:r>
            <a:r>
              <a:rPr lang="ja-JP" alt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ratio of intranuclear to total NF-</a:t>
            </a:r>
            <a:r>
              <a:rPr lang="en-US" altLang="ja-JP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κB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/p65 after 6h treatment. 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(e)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Intracellular ROS expression after 6 h treatment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(f, g)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IL-6 expression in the cell supernatant</a:t>
            </a:r>
            <a:r>
              <a:rPr lang="en-US" altLang="ja-JP" sz="1400" dirty="0">
                <a:latin typeface="Calibri" panose="020F0502020204030204" pitchFamily="34" charset="0"/>
                <a:ea typeface="游明朝" panose="02020400000000000000" pitchFamily="18" charset="-128"/>
              </a:rPr>
              <a:t>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after 6h </a:t>
            </a:r>
            <a:r>
              <a:rPr lang="en-US" altLang="ja-JP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(f) </a:t>
            </a:r>
            <a:r>
              <a:rPr lang="en-US" altLang="ja-JP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 24h </a:t>
            </a:r>
            <a:r>
              <a:rPr lang="en-US" altLang="ja-JP" sz="1400" b="1" dirty="0">
                <a:latin typeface="Calibri" panose="020F0502020204030204" pitchFamily="34" charset="0"/>
                <a:ea typeface="Calibri" panose="020F0502020204030204" pitchFamily="34" charset="0"/>
              </a:rPr>
              <a:t>(g)</a:t>
            </a:r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</a:rPr>
              <a:t> treatment. </a:t>
            </a:r>
            <a:endParaRPr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2532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161</TotalTime>
  <Words>322</Words>
  <Application>Microsoft Office PowerPoint</Application>
  <PresentationFormat>画面に合わせる (4:3)</PresentationFormat>
  <Paragraphs>61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英央 三澤</dc:creator>
  <cp:lastModifiedBy>医療法人埼友会 埼友草加病院</cp:lastModifiedBy>
  <cp:revision>2</cp:revision>
  <dcterms:created xsi:type="dcterms:W3CDTF">2025-03-06T14:53:42Z</dcterms:created>
  <dcterms:modified xsi:type="dcterms:W3CDTF">2025-03-08T01:31:34Z</dcterms:modified>
</cp:coreProperties>
</file>