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4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097EFEE-C110-4B01-92D0-4E92EEA7F96F}" v="3" dt="2026-03-06T10:58:44.86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66" d="100"/>
          <a:sy n="66" d="100"/>
        </p:scale>
        <p:origin x="592" y="2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neaki Kitamura" userId="b9aa565d2bbd3251" providerId="LiveId" clId="{59DABF5F-DB70-4C9A-BF04-01621AD90CD7}"/>
    <pc:docChg chg="undo custSel addSld delSld modSld">
      <pc:chgData name="Mineaki Kitamura" userId="b9aa565d2bbd3251" providerId="LiveId" clId="{59DABF5F-DB70-4C9A-BF04-01621AD90CD7}" dt="2026-03-06T12:25:05.746" v="154" actId="47"/>
      <pc:docMkLst>
        <pc:docMk/>
      </pc:docMkLst>
      <pc:sldChg chg="del">
        <pc:chgData name="Mineaki Kitamura" userId="b9aa565d2bbd3251" providerId="LiveId" clId="{59DABF5F-DB70-4C9A-BF04-01621AD90CD7}" dt="2026-03-06T10:50:33.312" v="0" actId="47"/>
        <pc:sldMkLst>
          <pc:docMk/>
          <pc:sldMk cId="1722062153" sldId="343"/>
        </pc:sldMkLst>
      </pc:sldChg>
      <pc:sldChg chg="del">
        <pc:chgData name="Mineaki Kitamura" userId="b9aa565d2bbd3251" providerId="LiveId" clId="{59DABF5F-DB70-4C9A-BF04-01621AD90CD7}" dt="2026-03-06T10:50:38.818" v="3" actId="47"/>
        <pc:sldMkLst>
          <pc:docMk/>
          <pc:sldMk cId="3528968734" sldId="346"/>
        </pc:sldMkLst>
      </pc:sldChg>
      <pc:sldChg chg="addSp delSp modSp mod">
        <pc:chgData name="Mineaki Kitamura" userId="b9aa565d2bbd3251" providerId="LiveId" clId="{59DABF5F-DB70-4C9A-BF04-01621AD90CD7}" dt="2026-03-06T11:00:12.419" v="152" actId="20577"/>
        <pc:sldMkLst>
          <pc:docMk/>
          <pc:sldMk cId="1005775140" sldId="347"/>
        </pc:sldMkLst>
        <pc:spChg chg="add del mod">
          <ac:chgData name="Mineaki Kitamura" userId="b9aa565d2bbd3251" providerId="LiveId" clId="{59DABF5F-DB70-4C9A-BF04-01621AD90CD7}" dt="2026-03-06T10:50:48.670" v="5" actId="478"/>
          <ac:spMkLst>
            <pc:docMk/>
            <pc:sldMk cId="1005775140" sldId="347"/>
            <ac:spMk id="3" creationId="{36AB64CC-CC8C-9F61-F561-A4BD2E30CEB1}"/>
          </ac:spMkLst>
        </pc:spChg>
        <pc:spChg chg="del">
          <ac:chgData name="Mineaki Kitamura" userId="b9aa565d2bbd3251" providerId="LiveId" clId="{59DABF5F-DB70-4C9A-BF04-01621AD90CD7}" dt="2026-03-06T10:56:27.590" v="31" actId="478"/>
          <ac:spMkLst>
            <pc:docMk/>
            <pc:sldMk cId="1005775140" sldId="347"/>
            <ac:spMk id="6" creationId="{CC040E82-5E31-F8D8-8C4F-7FEB57474CD1}"/>
          </ac:spMkLst>
        </pc:spChg>
        <pc:spChg chg="mod">
          <ac:chgData name="Mineaki Kitamura" userId="b9aa565d2bbd3251" providerId="LiveId" clId="{59DABF5F-DB70-4C9A-BF04-01621AD90CD7}" dt="2026-03-06T10:59:52.042" v="136" actId="554"/>
          <ac:spMkLst>
            <pc:docMk/>
            <pc:sldMk cId="1005775140" sldId="347"/>
            <ac:spMk id="7" creationId="{2F15D737-1783-B71D-0823-40475387576B}"/>
          </ac:spMkLst>
        </pc:spChg>
        <pc:spChg chg="mod">
          <ac:chgData name="Mineaki Kitamura" userId="b9aa565d2bbd3251" providerId="LiveId" clId="{59DABF5F-DB70-4C9A-BF04-01621AD90CD7}" dt="2026-03-06T10:59:52.042" v="136" actId="554"/>
          <ac:spMkLst>
            <pc:docMk/>
            <pc:sldMk cId="1005775140" sldId="347"/>
            <ac:spMk id="8" creationId="{E959E694-87C5-4822-CAB6-AE27E137306B}"/>
          </ac:spMkLst>
        </pc:spChg>
        <pc:spChg chg="mod">
          <ac:chgData name="Mineaki Kitamura" userId="b9aa565d2bbd3251" providerId="LiveId" clId="{59DABF5F-DB70-4C9A-BF04-01621AD90CD7}" dt="2026-03-06T10:56:43.325" v="48" actId="1035"/>
          <ac:spMkLst>
            <pc:docMk/>
            <pc:sldMk cId="1005775140" sldId="347"/>
            <ac:spMk id="9" creationId="{E207DF86-8A4F-9141-28F3-50A2622996F9}"/>
          </ac:spMkLst>
        </pc:spChg>
        <pc:spChg chg="mod">
          <ac:chgData name="Mineaki Kitamura" userId="b9aa565d2bbd3251" providerId="LiveId" clId="{59DABF5F-DB70-4C9A-BF04-01621AD90CD7}" dt="2026-03-06T10:57:33.235" v="62" actId="465"/>
          <ac:spMkLst>
            <pc:docMk/>
            <pc:sldMk cId="1005775140" sldId="347"/>
            <ac:spMk id="10" creationId="{675080CA-1568-549D-261C-C001F969301F}"/>
          </ac:spMkLst>
        </pc:spChg>
        <pc:spChg chg="mod">
          <ac:chgData name="Mineaki Kitamura" userId="b9aa565d2bbd3251" providerId="LiveId" clId="{59DABF5F-DB70-4C9A-BF04-01621AD90CD7}" dt="2026-03-06T10:57:33.235" v="62" actId="465"/>
          <ac:spMkLst>
            <pc:docMk/>
            <pc:sldMk cId="1005775140" sldId="347"/>
            <ac:spMk id="11" creationId="{DE43B54F-603B-FB55-6DFA-05EA9BE00F93}"/>
          </ac:spMkLst>
        </pc:spChg>
        <pc:spChg chg="mod">
          <ac:chgData name="Mineaki Kitamura" userId="b9aa565d2bbd3251" providerId="LiveId" clId="{59DABF5F-DB70-4C9A-BF04-01621AD90CD7}" dt="2026-03-06T10:56:56.518" v="53" actId="1036"/>
          <ac:spMkLst>
            <pc:docMk/>
            <pc:sldMk cId="1005775140" sldId="347"/>
            <ac:spMk id="12" creationId="{E61B8C67-8C7C-3E1A-B4E5-B722D793DAF0}"/>
          </ac:spMkLst>
        </pc:spChg>
        <pc:spChg chg="mod">
          <ac:chgData name="Mineaki Kitamura" userId="b9aa565d2bbd3251" providerId="LiveId" clId="{59DABF5F-DB70-4C9A-BF04-01621AD90CD7}" dt="2026-03-06T10:57:07.318" v="61" actId="14100"/>
          <ac:spMkLst>
            <pc:docMk/>
            <pc:sldMk cId="1005775140" sldId="347"/>
            <ac:spMk id="13" creationId="{C3FA7F89-9234-33A8-3670-532BD9421D6F}"/>
          </ac:spMkLst>
        </pc:spChg>
        <pc:spChg chg="mod">
          <ac:chgData name="Mineaki Kitamura" userId="b9aa565d2bbd3251" providerId="LiveId" clId="{59DABF5F-DB70-4C9A-BF04-01621AD90CD7}" dt="2026-03-06T11:00:12.419" v="152" actId="20577"/>
          <ac:spMkLst>
            <pc:docMk/>
            <pc:sldMk cId="1005775140" sldId="347"/>
            <ac:spMk id="14" creationId="{96DCE176-EEDA-2520-5783-A2A5FBE88004}"/>
          </ac:spMkLst>
        </pc:spChg>
        <pc:spChg chg="add mod">
          <ac:chgData name="Mineaki Kitamura" userId="b9aa565d2bbd3251" providerId="LiveId" clId="{59DABF5F-DB70-4C9A-BF04-01621AD90CD7}" dt="2026-03-06T10:59:52.042" v="136" actId="554"/>
          <ac:spMkLst>
            <pc:docMk/>
            <pc:sldMk cId="1005775140" sldId="347"/>
            <ac:spMk id="16" creationId="{78ADCF6F-418E-DE2D-E99D-D1B7284B5BE3}"/>
          </ac:spMkLst>
        </pc:spChg>
        <pc:picChg chg="add del mod modCrop">
          <ac:chgData name="Mineaki Kitamura" userId="b9aa565d2bbd3251" providerId="LiveId" clId="{59DABF5F-DB70-4C9A-BF04-01621AD90CD7}" dt="2026-03-06T10:55:07.196" v="14" actId="478"/>
          <ac:picMkLst>
            <pc:docMk/>
            <pc:sldMk cId="1005775140" sldId="347"/>
            <ac:picMk id="4" creationId="{BAD3C98A-CF30-E5F5-B6AC-CA24D76AAD53}"/>
          </ac:picMkLst>
        </pc:picChg>
        <pc:picChg chg="del">
          <ac:chgData name="Mineaki Kitamura" userId="b9aa565d2bbd3251" providerId="LiveId" clId="{59DABF5F-DB70-4C9A-BF04-01621AD90CD7}" dt="2026-03-06T10:50:46.112" v="4" actId="478"/>
          <ac:picMkLst>
            <pc:docMk/>
            <pc:sldMk cId="1005775140" sldId="347"/>
            <ac:picMk id="5" creationId="{7812F1EF-CF21-6A17-7492-5AF8939B69EF}"/>
          </ac:picMkLst>
        </pc:picChg>
        <pc:picChg chg="add mod modCrop">
          <ac:chgData name="Mineaki Kitamura" userId="b9aa565d2bbd3251" providerId="LiveId" clId="{59DABF5F-DB70-4C9A-BF04-01621AD90CD7}" dt="2026-03-06T10:57:42.010" v="64" actId="1076"/>
          <ac:picMkLst>
            <pc:docMk/>
            <pc:sldMk cId="1005775140" sldId="347"/>
            <ac:picMk id="15" creationId="{74930B01-6374-767F-27F2-E941D53DD4E9}"/>
          </ac:picMkLst>
        </pc:picChg>
      </pc:sldChg>
      <pc:sldChg chg="del">
        <pc:chgData name="Mineaki Kitamura" userId="b9aa565d2bbd3251" providerId="LiveId" clId="{59DABF5F-DB70-4C9A-BF04-01621AD90CD7}" dt="2026-03-06T10:50:36.296" v="1" actId="47"/>
        <pc:sldMkLst>
          <pc:docMk/>
          <pc:sldMk cId="1590884336" sldId="348"/>
        </pc:sldMkLst>
      </pc:sldChg>
      <pc:sldChg chg="add del">
        <pc:chgData name="Mineaki Kitamura" userId="b9aa565d2bbd3251" providerId="LiveId" clId="{59DABF5F-DB70-4C9A-BF04-01621AD90CD7}" dt="2026-03-06T12:25:05.746" v="154" actId="47"/>
        <pc:sldMkLst>
          <pc:docMk/>
          <pc:sldMk cId="2929921041" sldId="348"/>
        </pc:sldMkLst>
      </pc:sldChg>
      <pc:sldChg chg="del">
        <pc:chgData name="Mineaki Kitamura" userId="b9aa565d2bbd3251" providerId="LiveId" clId="{59DABF5F-DB70-4C9A-BF04-01621AD90CD7}" dt="2026-03-06T10:50:37.689" v="2" actId="47"/>
        <pc:sldMkLst>
          <pc:docMk/>
          <pc:sldMk cId="2657847772" sldId="34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31FA3-FD41-4E14-9C59-DF1836DF62CA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A9FA0-F8A9-4930-85E6-452286875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312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31FA3-FD41-4E14-9C59-DF1836DF62CA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A9FA0-F8A9-4930-85E6-452286875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62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31FA3-FD41-4E14-9C59-DF1836DF62CA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A9FA0-F8A9-4930-85E6-452286875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045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31FA3-FD41-4E14-9C59-DF1836DF62CA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A9FA0-F8A9-4930-85E6-452286875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851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31FA3-FD41-4E14-9C59-DF1836DF62CA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A9FA0-F8A9-4930-85E6-452286875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494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31FA3-FD41-4E14-9C59-DF1836DF62CA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A9FA0-F8A9-4930-85E6-452286875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911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31FA3-FD41-4E14-9C59-DF1836DF62CA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A9FA0-F8A9-4930-85E6-452286875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780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31FA3-FD41-4E14-9C59-DF1836DF62CA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A9FA0-F8A9-4930-85E6-452286875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043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31FA3-FD41-4E14-9C59-DF1836DF62CA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A9FA0-F8A9-4930-85E6-452286875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659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31FA3-FD41-4E14-9C59-DF1836DF62CA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A9FA0-F8A9-4930-85E6-452286875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088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31FA3-FD41-4E14-9C59-DF1836DF62CA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A9FA0-F8A9-4930-85E6-452286875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901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C31FA3-FD41-4E14-9C59-DF1836DF62CA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FA9FA0-F8A9-4930-85E6-452286875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425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F15D737-1783-B71D-0823-40475387576B}"/>
              </a:ext>
            </a:extLst>
          </p:cNvPr>
          <p:cNvSpPr txBox="1"/>
          <p:nvPr/>
        </p:nvSpPr>
        <p:spPr>
          <a:xfrm flipH="1">
            <a:off x="3861041" y="5670521"/>
            <a:ext cx="91309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4 M Before</a:t>
            </a:r>
            <a:endParaRPr kumimoji="1" lang="ja-JP" altLang="en-US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959E694-87C5-4822-CAB6-AE27E137306B}"/>
              </a:ext>
            </a:extLst>
          </p:cNvPr>
          <p:cNvSpPr txBox="1"/>
          <p:nvPr/>
        </p:nvSpPr>
        <p:spPr>
          <a:xfrm flipH="1">
            <a:off x="9943553" y="5670521"/>
            <a:ext cx="119703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4M</a:t>
            </a:r>
          </a:p>
          <a:p>
            <a:pPr algn="ctr"/>
            <a:r>
              <a:rPr lang="en-US" altLang="ja-JP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After</a:t>
            </a:r>
            <a:endParaRPr kumimoji="1" lang="ja-JP" altLang="en-US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207DF86-8A4F-9141-28F3-50A2622996F9}"/>
              </a:ext>
            </a:extLst>
          </p:cNvPr>
          <p:cNvSpPr txBox="1"/>
          <p:nvPr/>
        </p:nvSpPr>
        <p:spPr>
          <a:xfrm flipH="1">
            <a:off x="2169513" y="859890"/>
            <a:ext cx="47372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ja-JP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15</a:t>
            </a:r>
            <a:endParaRPr kumimoji="1" lang="ja-JP" altLang="en-US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75080CA-1568-549D-261C-C001F969301F}"/>
              </a:ext>
            </a:extLst>
          </p:cNvPr>
          <p:cNvSpPr txBox="1"/>
          <p:nvPr/>
        </p:nvSpPr>
        <p:spPr>
          <a:xfrm flipH="1">
            <a:off x="2169513" y="2343117"/>
            <a:ext cx="47372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ja-JP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10</a:t>
            </a:r>
            <a:endParaRPr kumimoji="1" lang="ja-JP" altLang="en-US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E43B54F-603B-FB55-6DFA-05EA9BE00F93}"/>
              </a:ext>
            </a:extLst>
          </p:cNvPr>
          <p:cNvSpPr txBox="1"/>
          <p:nvPr/>
        </p:nvSpPr>
        <p:spPr>
          <a:xfrm flipH="1">
            <a:off x="2169513" y="3826344"/>
            <a:ext cx="47372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ja-JP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5</a:t>
            </a:r>
            <a:endParaRPr kumimoji="1" lang="ja-JP" altLang="en-US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61B8C67-8C7C-3E1A-B4E5-B722D793DAF0}"/>
              </a:ext>
            </a:extLst>
          </p:cNvPr>
          <p:cNvSpPr txBox="1"/>
          <p:nvPr/>
        </p:nvSpPr>
        <p:spPr>
          <a:xfrm flipH="1">
            <a:off x="2020626" y="5309572"/>
            <a:ext cx="62261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ja-JP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0</a:t>
            </a:r>
            <a:endParaRPr kumimoji="1" lang="ja-JP" altLang="en-US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3FA7F89-9234-33A8-3670-532BD9421D6F}"/>
              </a:ext>
            </a:extLst>
          </p:cNvPr>
          <p:cNvSpPr txBox="1"/>
          <p:nvPr/>
        </p:nvSpPr>
        <p:spPr>
          <a:xfrm flipH="1">
            <a:off x="114304" y="184666"/>
            <a:ext cx="264814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eGFR</a:t>
            </a:r>
            <a:r>
              <a:rPr kumimoji="1" lang="en-US" altLang="ja-JP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(mL/min/1.73m</a:t>
            </a:r>
            <a:r>
              <a:rPr kumimoji="1" lang="en-US" altLang="ja-JP" baseline="30000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2</a:t>
            </a:r>
            <a:r>
              <a:rPr kumimoji="1" lang="en-US" altLang="ja-JP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)</a:t>
            </a:r>
            <a:endParaRPr kumimoji="1" lang="ja-JP" altLang="en-US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6DCE176-EEDA-2520-5783-A2A5FBE88004}"/>
              </a:ext>
            </a:extLst>
          </p:cNvPr>
          <p:cNvSpPr txBox="1"/>
          <p:nvPr/>
        </p:nvSpPr>
        <p:spPr>
          <a:xfrm>
            <a:off x="9471260" y="6488668"/>
            <a:ext cx="2698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Supplementary Figure 1</a:t>
            </a:r>
            <a:endParaRPr kumimoji="1" lang="ja-JP" altLang="en-US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74930B01-6374-767F-27F2-E941D53DD4E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720" t="8167" r="11414" b="22137"/>
          <a:stretch>
            <a:fillRect/>
          </a:stretch>
        </p:blipFill>
        <p:spPr>
          <a:xfrm>
            <a:off x="2762450" y="507831"/>
            <a:ext cx="8345788" cy="5122948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8ADCF6F-418E-DE2D-E99D-D1B7284B5BE3}"/>
              </a:ext>
            </a:extLst>
          </p:cNvPr>
          <p:cNvSpPr txBox="1"/>
          <p:nvPr/>
        </p:nvSpPr>
        <p:spPr>
          <a:xfrm flipH="1">
            <a:off x="6694228" y="5670521"/>
            <a:ext cx="139099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AVF/AVG creation</a:t>
            </a:r>
            <a:endParaRPr kumimoji="1" lang="ja-JP" altLang="en-US" dirty="0"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57751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24</Words>
  <Application>Microsoft Office PowerPoint</Application>
  <PresentationFormat>ワイド画面</PresentationFormat>
  <Paragraphs>10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游明朝</vt:lpstr>
      <vt:lpstr>Arial</vt:lpstr>
      <vt:lpstr>Calibri</vt:lpstr>
      <vt:lpstr>Calibri Light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Haruka Hayashi</dc:creator>
  <cp:lastModifiedBy>北村　峰昭</cp:lastModifiedBy>
  <cp:revision>5</cp:revision>
  <dcterms:created xsi:type="dcterms:W3CDTF">2014-02-05T15:05:23Z</dcterms:created>
  <dcterms:modified xsi:type="dcterms:W3CDTF">2026-03-06T12:25:14Z</dcterms:modified>
</cp:coreProperties>
</file>