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7"/>
  </p:notesMasterIdLst>
  <p:sldIdLst>
    <p:sldId id="257" r:id="rId2"/>
    <p:sldId id="258" r:id="rId3"/>
    <p:sldId id="259" r:id="rId4"/>
    <p:sldId id="260" r:id="rId5"/>
    <p:sldId id="261" r:id="rId6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66"/>
    <p:restoredTop sz="94726"/>
  </p:normalViewPr>
  <p:slideViewPr>
    <p:cSldViewPr snapToGrid="0">
      <p:cViewPr varScale="1">
        <p:scale>
          <a:sx n="120" d="100"/>
          <a:sy n="120" d="100"/>
        </p:scale>
        <p:origin x="1520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68" d="100"/>
          <a:sy n="168" d="100"/>
        </p:scale>
        <p:origin x="6640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FE999E-5DFC-694D-A264-9E3665CF7AF5}" type="datetimeFigureOut">
              <a:rPr kumimoji="1" lang="ja-JP" altLang="en-US" smtClean="0"/>
              <a:t>2026/8/24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203CA5-8128-D141-B636-AA455CCE7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89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971FF-2CD9-CF4A-9B7A-C2DB9B2673C0}" type="datetimeFigureOut">
              <a:rPr kumimoji="1" lang="ja-JP" altLang="en-US" smtClean="0"/>
              <a:t>2026/8/24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7F198-EA1F-8246-A5C5-22B01ABC7F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8523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971FF-2CD9-CF4A-9B7A-C2DB9B2673C0}" type="datetimeFigureOut">
              <a:rPr kumimoji="1" lang="ja-JP" altLang="en-US" smtClean="0"/>
              <a:t>2026/8/24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7F198-EA1F-8246-A5C5-22B01ABC7F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5714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971FF-2CD9-CF4A-9B7A-C2DB9B2673C0}" type="datetimeFigureOut">
              <a:rPr kumimoji="1" lang="ja-JP" altLang="en-US" smtClean="0"/>
              <a:t>2026/8/24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7F198-EA1F-8246-A5C5-22B01ABC7F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7014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971FF-2CD9-CF4A-9B7A-C2DB9B2673C0}" type="datetimeFigureOut">
              <a:rPr kumimoji="1" lang="ja-JP" altLang="en-US" smtClean="0"/>
              <a:t>2026/8/24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7F198-EA1F-8246-A5C5-22B01ABC7F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1779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971FF-2CD9-CF4A-9B7A-C2DB9B2673C0}" type="datetimeFigureOut">
              <a:rPr kumimoji="1" lang="ja-JP" altLang="en-US" smtClean="0"/>
              <a:t>2026/8/24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7F198-EA1F-8246-A5C5-22B01ABC7F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4993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971FF-2CD9-CF4A-9B7A-C2DB9B2673C0}" type="datetimeFigureOut">
              <a:rPr kumimoji="1" lang="ja-JP" altLang="en-US" smtClean="0"/>
              <a:t>2026/8/24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7F198-EA1F-8246-A5C5-22B01ABC7F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5679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971FF-2CD9-CF4A-9B7A-C2DB9B2673C0}" type="datetimeFigureOut">
              <a:rPr kumimoji="1" lang="ja-JP" altLang="en-US" smtClean="0"/>
              <a:t>2026/8/24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7F198-EA1F-8246-A5C5-22B01ABC7F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8042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971FF-2CD9-CF4A-9B7A-C2DB9B2673C0}" type="datetimeFigureOut">
              <a:rPr kumimoji="1" lang="ja-JP" altLang="en-US" smtClean="0"/>
              <a:t>2026/8/24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7F198-EA1F-8246-A5C5-22B01ABC7F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402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971FF-2CD9-CF4A-9B7A-C2DB9B2673C0}" type="datetimeFigureOut">
              <a:rPr kumimoji="1" lang="ja-JP" altLang="en-US" smtClean="0"/>
              <a:t>2026/8/24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7F198-EA1F-8246-A5C5-22B01ABC7F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7700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971FF-2CD9-CF4A-9B7A-C2DB9B2673C0}" type="datetimeFigureOut">
              <a:rPr kumimoji="1" lang="ja-JP" altLang="en-US" smtClean="0"/>
              <a:t>2026/8/24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7F198-EA1F-8246-A5C5-22B01ABC7F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4044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971FF-2CD9-CF4A-9B7A-C2DB9B2673C0}" type="datetimeFigureOut">
              <a:rPr kumimoji="1" lang="ja-JP" altLang="en-US" smtClean="0"/>
              <a:t>2026/8/24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7F198-EA1F-8246-A5C5-22B01ABC7F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6197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1971FF-2CD9-CF4A-9B7A-C2DB9B2673C0}" type="datetimeFigureOut">
              <a:rPr kumimoji="1" lang="ja-JP" altLang="en-US" smtClean="0"/>
              <a:t>2026/8/24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17F198-EA1F-8246-A5C5-22B01ABC7F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6900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03C7819-40BE-DBCF-6D92-DB762CE5D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000" dirty="0"/>
              <a:t>Supplementary Figure 1</a:t>
            </a:r>
            <a:endParaRPr kumimoji="1" lang="ja-JP" altLang="en-US" sz="400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9DFC7C7-13B8-EB5D-B92E-5266B53EF1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9344" y="1325563"/>
            <a:ext cx="5167311" cy="5167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220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1A0D64-603E-5A01-81A4-165640F5D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4000" dirty="0"/>
              <a:t>Supplementary Figure </a:t>
            </a:r>
            <a:r>
              <a:rPr kumimoji="1" lang="en-US" altLang="ja-JP" sz="4000" dirty="0"/>
              <a:t>2</a:t>
            </a:r>
            <a:endParaRPr kumimoji="1" lang="ja-JP" altLang="en-US" sz="40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77D411E-B947-39FF-6294-C0890925DC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9344" y="1325563"/>
            <a:ext cx="5167311" cy="5167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443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17E67-968B-B84D-344C-D41BBAD9E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3949F7-A5CF-C1A9-F772-A4CAFB319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4000" dirty="0"/>
              <a:t>Supplementary Figure </a:t>
            </a:r>
            <a:r>
              <a:rPr kumimoji="1" lang="en-US" altLang="ja-JP" sz="4000" dirty="0"/>
              <a:t>3</a:t>
            </a:r>
            <a:endParaRPr kumimoji="1" lang="ja-JP" altLang="en-US" sz="40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98FADA3-BE7E-998B-3468-EFEDE1D02A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9344" y="1325562"/>
            <a:ext cx="5167312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358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1BBB3D-FD5A-B898-DEF1-1DC8F0191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1FA3292-6151-9525-9DDF-7C626AB14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4000" dirty="0"/>
              <a:t>Supplementary Figure 4</a:t>
            </a:r>
            <a:endParaRPr kumimoji="1" lang="ja-JP" altLang="en-US" sz="400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7B3E72D-7495-B5C9-9B71-6F0FF5F59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9344" y="1325562"/>
            <a:ext cx="5167312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810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>
            <a:extLst>
              <a:ext uri="{FF2B5EF4-FFF2-40B4-BE49-F238E27FC236}">
                <a16:creationId xmlns:a16="http://schemas.microsoft.com/office/drawing/2014/main" id="{AC8A6C39-1F97-F685-0C02-F38A05D9E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</p:spPr>
        <p:txBody>
          <a:bodyPr>
            <a:normAutofit/>
          </a:bodyPr>
          <a:lstStyle/>
          <a:p>
            <a:r>
              <a:rPr lang="en-US" altLang="ja-JP" sz="4000" dirty="0"/>
              <a:t>Supplementary Figure 5</a:t>
            </a:r>
            <a:endParaRPr kumimoji="1" lang="ja-JP" altLang="en-US" sz="400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CE6A9254-67E6-1A7A-4DC1-5B6A2422F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9344" y="1325562"/>
            <a:ext cx="5167312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621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</TotalTime>
  <Words>15</Words>
  <Application>Microsoft Macintosh PowerPoint</Application>
  <PresentationFormat>A4 210 x 297 mm</PresentationFormat>
  <Paragraphs>5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0" baseType="lpstr">
      <vt:lpstr>游ゴシック</vt:lpstr>
      <vt:lpstr>Aptos</vt:lpstr>
      <vt:lpstr>Aptos Display</vt:lpstr>
      <vt:lpstr>Arial</vt:lpstr>
      <vt:lpstr>Office テーマ</vt:lpstr>
      <vt:lpstr>Supplementary Figure 1</vt:lpstr>
      <vt:lpstr>Supplementary Figure 2</vt:lpstr>
      <vt:lpstr>Supplementary Figure 3</vt:lpstr>
      <vt:lpstr>Supplementary Figure 4</vt:lpstr>
      <vt:lpstr>Supplementary Figure 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侑樹 島本</dc:creator>
  <cp:lastModifiedBy>侑樹 島本</cp:lastModifiedBy>
  <cp:revision>12</cp:revision>
  <dcterms:created xsi:type="dcterms:W3CDTF">2026-07-06T00:20:28Z</dcterms:created>
  <dcterms:modified xsi:type="dcterms:W3CDTF">2026-08-23T23:42:00Z</dcterms:modified>
</cp:coreProperties>
</file>