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468" y="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2426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4903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817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3218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245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11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692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111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211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78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02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CF3D3-F1E0-4416-B7D7-23561DE9FF92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3B7AC-8694-4309-B3E7-173F2D66EB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007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/>
        </p:nvGrpSpPr>
        <p:grpSpPr>
          <a:xfrm>
            <a:off x="6830882" y="1589100"/>
            <a:ext cx="1444058" cy="2521259"/>
            <a:chOff x="6830882" y="1589100"/>
            <a:chExt cx="1444058" cy="2521259"/>
          </a:xfrm>
        </p:grpSpPr>
        <p:pic>
          <p:nvPicPr>
            <p:cNvPr id="1030" name="Picture 6" descr="E:\FAP\AlF-18\Experimente\Altmann_116_FAPI_76_F18_HT1080\Altmann_116_FAPI_76_F18_HT1080_MIP_40-60min.BMP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82" t="9889" r="29682" b="9889"/>
            <a:stretch/>
          </p:blipFill>
          <p:spPr bwMode="auto">
            <a:xfrm>
              <a:off x="6830882" y="1589100"/>
              <a:ext cx="1213276" cy="2521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E:\FAP\AlF-18\Experimente\Altmann_116_FAPI_76_F18_HT1080\Altmann_116_FAPI_76_F18_HT1080_MIP_40-60min.BMP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81" t="16262" r="1524" b="22037"/>
            <a:stretch/>
          </p:blipFill>
          <p:spPr bwMode="auto">
            <a:xfrm>
              <a:off x="7863823" y="1589100"/>
              <a:ext cx="411117" cy="25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uppieren 5"/>
          <p:cNvGrpSpPr/>
          <p:nvPr/>
        </p:nvGrpSpPr>
        <p:grpSpPr>
          <a:xfrm>
            <a:off x="5220072" y="1589102"/>
            <a:ext cx="1529491" cy="2521259"/>
            <a:chOff x="5220072" y="1589102"/>
            <a:chExt cx="1529491" cy="2521259"/>
          </a:xfrm>
        </p:grpSpPr>
        <p:pic>
          <p:nvPicPr>
            <p:cNvPr id="1029" name="Picture 5" descr="E:\FAP\Backup\PET\Altmann_111_FAPI_73_F18_HT1080_\Altmann_111_FAPI_73_HT1080_MIP_40-60min.BMP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3" t="10049" r="29553" b="10049"/>
            <a:stretch/>
          </p:blipFill>
          <p:spPr bwMode="auto">
            <a:xfrm>
              <a:off x="5220072" y="1589102"/>
              <a:ext cx="1213275" cy="2521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E:\FAP\AlF-18\Experimente\Altmann_116_FAPI_76_F18_HT1080\Altmann_116_FAPI_76_F18_HT1080_MIP_40-60min.BMP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81" t="16262" r="1524" b="22037"/>
            <a:stretch/>
          </p:blipFill>
          <p:spPr bwMode="auto">
            <a:xfrm>
              <a:off x="6338446" y="1590361"/>
              <a:ext cx="411117" cy="25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uppieren 4"/>
          <p:cNvGrpSpPr/>
          <p:nvPr/>
        </p:nvGrpSpPr>
        <p:grpSpPr>
          <a:xfrm>
            <a:off x="3689408" y="1589100"/>
            <a:ext cx="1458656" cy="2521261"/>
            <a:chOff x="3689408" y="1589100"/>
            <a:chExt cx="1458656" cy="2521261"/>
          </a:xfrm>
        </p:grpSpPr>
        <p:pic>
          <p:nvPicPr>
            <p:cNvPr id="1028" name="Picture 4" descr="E:\FAP\Backup\PET\Altmann_110_FAPI_72_F18_HT1080\Altmann_110_FAPI_72_F18_HT1080_MIP_40-60min.BMP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96" t="7917" r="29596" b="11700"/>
            <a:stretch/>
          </p:blipFill>
          <p:spPr bwMode="auto">
            <a:xfrm>
              <a:off x="3689408" y="1589100"/>
              <a:ext cx="1213275" cy="2521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E:\FAP\AlF-18\Experimente\Altmann_116_FAPI_76_F18_HT1080\Altmann_116_FAPI_76_F18_HT1080_MIP_40-60min.BMP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81" t="16262" r="1524" b="22037"/>
            <a:stretch/>
          </p:blipFill>
          <p:spPr bwMode="auto">
            <a:xfrm>
              <a:off x="4736947" y="1590361"/>
              <a:ext cx="411117" cy="25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pieren 3"/>
          <p:cNvGrpSpPr/>
          <p:nvPr/>
        </p:nvGrpSpPr>
        <p:grpSpPr>
          <a:xfrm>
            <a:off x="2095162" y="1589101"/>
            <a:ext cx="1540734" cy="2521259"/>
            <a:chOff x="2095162" y="1589101"/>
            <a:chExt cx="1540734" cy="2521259"/>
          </a:xfrm>
        </p:grpSpPr>
        <p:pic>
          <p:nvPicPr>
            <p:cNvPr id="1027" name="Picture 3" descr="E:\FAP\Backup\PET\Altmann_106_ALF_FAPI_52_HT1080\Altmann_106_ALF_FAPI_52_HT1080_MIP_40-60min.BMP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53" t="7577" r="29553" b="11390"/>
            <a:stretch/>
          </p:blipFill>
          <p:spPr bwMode="auto">
            <a:xfrm>
              <a:off x="2095162" y="1589101"/>
              <a:ext cx="1213275" cy="2521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E:\FAP\Backup\PET\Altmann_106_ALF_FAPI_52_HT1080\Altmann_106_ALF_FAPI_52_HT1080_MIP_40-60min.BMP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5" t="15958" b="21153"/>
            <a:stretch/>
          </p:blipFill>
          <p:spPr bwMode="auto">
            <a:xfrm>
              <a:off x="3164973" y="1589102"/>
              <a:ext cx="470923" cy="25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uppieren 2"/>
          <p:cNvGrpSpPr/>
          <p:nvPr/>
        </p:nvGrpSpPr>
        <p:grpSpPr>
          <a:xfrm>
            <a:off x="500677" y="1589100"/>
            <a:ext cx="1551043" cy="2521261"/>
            <a:chOff x="500677" y="1589100"/>
            <a:chExt cx="1551043" cy="2521261"/>
          </a:xfrm>
        </p:grpSpPr>
        <p:pic>
          <p:nvPicPr>
            <p:cNvPr id="1026" name="Picture 2" descr="E:\FAP\Backup\PET\Altmann_105_ALF_FAPI_42_HT1080\Altmann_105_ALF_FAPI_42_HT1080_MIP_40-60min.BMP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79" t="7833" r="31753" b="11623"/>
            <a:stretch/>
          </p:blipFill>
          <p:spPr bwMode="auto">
            <a:xfrm>
              <a:off x="500677" y="1589102"/>
              <a:ext cx="1213275" cy="2521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E:\FAP\Backup\PET\Altmann_106_ALF_FAPI_52_HT1080\Altmann_106_ALF_FAPI_52_HT1080_MIP_40-60min.BMP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5" t="15958" b="21153"/>
            <a:stretch/>
          </p:blipFill>
          <p:spPr bwMode="auto">
            <a:xfrm>
              <a:off x="1580797" y="1589100"/>
              <a:ext cx="470923" cy="25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feld 1"/>
          <p:cNvSpPr txBox="1"/>
          <p:nvPr/>
        </p:nvSpPr>
        <p:spPr>
          <a:xfrm>
            <a:off x="598168" y="1215593"/>
            <a:ext cx="101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FAPI-42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2192653" y="1215593"/>
            <a:ext cx="101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FAPI-52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786899" y="1215593"/>
            <a:ext cx="101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FAPI-72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317563" y="1215593"/>
            <a:ext cx="101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FAPI-73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6928374" y="1215593"/>
            <a:ext cx="101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FAPI-76</a:t>
            </a: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55829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Bildschirmpräsentation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Universitätsklinikum Heidelberg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Lindner, Thomas</dc:creator>
  <cp:lastModifiedBy>Lindner, Thomas</cp:lastModifiedBy>
  <cp:revision>3</cp:revision>
  <dcterms:created xsi:type="dcterms:W3CDTF">2020-09-17T12:35:17Z</dcterms:created>
  <dcterms:modified xsi:type="dcterms:W3CDTF">2020-09-17T12:56:39Z</dcterms:modified>
</cp:coreProperties>
</file>