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62" r:id="rId2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BFBFBF"/>
    <a:srgbClr val="D1D1D1"/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43"/>
    <p:restoredTop sz="94694"/>
  </p:normalViewPr>
  <p:slideViewPr>
    <p:cSldViewPr snapToGrid="0" snapToObjects="1">
      <p:cViewPr varScale="1">
        <p:scale>
          <a:sx n="95" d="100"/>
          <a:sy n="95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unya/Desktop/20161107&#29694;&#22312;&#12486;&#12441;&#12473;&#12463;&#12488;&#12483;&#12501;&#12442;/201504&#12486;&#12441;&#12473;&#12463;&#12488;&#12483;&#12501;&#12442;/&#35542;&#25991;2014/&#26862;&#24029;&#12367;&#12435;&#35542;&#25991;/&#20013;&#35199;&#35542;&#25991;2018/&#28814;&#30151;&#20877;&#29983;&#23398;&#20250;&#25237;&#31295;/&#20013;&#35199;&#35542;&#25991;&#20462;&#27491;&#35542;&#25991;/180612%20Abeta&#12392;&#12398;&#30456;&#20114;&#20316;&#29992;&#12398;&#12467;&#12498;&#12442;&#1254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63-144A-92A0-B10FB1A843B1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63-144A-92A0-B10FB1A843B1}"/>
              </c:ext>
            </c:extLst>
          </c:dPt>
          <c:errBars>
            <c:errBarType val="plus"/>
            <c:errValType val="cust"/>
            <c:noEndCap val="0"/>
            <c:plus>
              <c:numRef>
                <c:f>'2018.6.11(1)'!$H$78:$I$78</c:f>
                <c:numCache>
                  <c:formatCode>General</c:formatCode>
                  <c:ptCount val="2"/>
                  <c:pt idx="0">
                    <c:v>1616.1123104537012</c:v>
                  </c:pt>
                  <c:pt idx="1">
                    <c:v>54.629052099897663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'2018.6.11(1)'!$H$73:$I$73</c:f>
              <c:strCache>
                <c:ptCount val="2"/>
                <c:pt idx="0">
                  <c:v>NLRP3-Btn</c:v>
                </c:pt>
                <c:pt idx="1">
                  <c:v>GFP-Btn</c:v>
                </c:pt>
              </c:strCache>
            </c:strRef>
          </c:cat>
          <c:val>
            <c:numRef>
              <c:f>'2018.6.11(1)'!$H$77:$I$77</c:f>
              <c:numCache>
                <c:formatCode>General</c:formatCode>
                <c:ptCount val="2"/>
                <c:pt idx="0">
                  <c:v>26807</c:v>
                </c:pt>
                <c:pt idx="1">
                  <c:v>3924.6666666666665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63-144A-92A0-B10FB1A84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1"/>
        <c:overlap val="-27"/>
        <c:axId val="640616959"/>
        <c:axId val="640618655"/>
      </c:barChart>
      <c:catAx>
        <c:axId val="6406169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40618655"/>
        <c:crosses val="autoZero"/>
        <c:auto val="1"/>
        <c:lblAlgn val="ctr"/>
        <c:lblOffset val="100"/>
        <c:noMultiLvlLbl val="0"/>
      </c:catAx>
      <c:valAx>
        <c:axId val="640618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64061695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A8533-23A0-0F4E-89A5-C7767CBFBA85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5C692-8A5A-9A41-9581-B7F1DC0A1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184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3;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3;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997D0-D4AF-C342-A6E7-FB6DDCAB80E9}" type="datetimeFigureOut">
              <a:rPr kumimoji="1" lang="ja-JP" altLang="en-US" smtClean="0"/>
              <a:t>2018/8/5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D735-D688-3141-BF64-736B152116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64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3845521" y="5419364"/>
            <a:ext cx="32026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350" dirty="0"/>
              <a:t>IREG-D-18-00010R2. Additional files Fig. S1</a:t>
            </a:r>
            <a:endParaRPr lang="ja-JP" altLang="en-US" sz="135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7431955-3485-2540-B033-A8A833B93428}"/>
              </a:ext>
            </a:extLst>
          </p:cNvPr>
          <p:cNvSpPr txBox="1"/>
          <p:nvPr/>
        </p:nvSpPr>
        <p:spPr>
          <a:xfrm rot="16200000">
            <a:off x="1764578" y="2551452"/>
            <a:ext cx="2290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charset="0"/>
                <a:ea typeface="Arial" charset="0"/>
                <a:cs typeface="Arial" charset="0"/>
              </a:rPr>
              <a:t>ALPHA signal (counts)</a:t>
            </a:r>
            <a:endParaRPr lang="ja-JP" altLang="en-US" sz="1400" dirty="0"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FE190122-8533-B94B-AEDD-B5DBC75831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0332023"/>
              </p:ext>
            </p:extLst>
          </p:nvPr>
        </p:nvGraphicFramePr>
        <p:xfrm>
          <a:off x="3023143" y="1406346"/>
          <a:ext cx="3643600" cy="3074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CC38E55-8084-664F-983C-B2FE6F4BD4BC}"/>
              </a:ext>
            </a:extLst>
          </p:cNvPr>
          <p:cNvSpPr/>
          <p:nvPr/>
        </p:nvSpPr>
        <p:spPr>
          <a:xfrm>
            <a:off x="5130448" y="1747025"/>
            <a:ext cx="1153868" cy="5556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4FCB5CA-D639-8C4B-AAB7-206D7BD1DEDA}"/>
              </a:ext>
            </a:extLst>
          </p:cNvPr>
          <p:cNvSpPr/>
          <p:nvPr/>
        </p:nvSpPr>
        <p:spPr>
          <a:xfrm>
            <a:off x="5239922" y="1837228"/>
            <a:ext cx="145774" cy="14577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7FF981B-E528-0D45-BBB3-A33CA988065B}"/>
              </a:ext>
            </a:extLst>
          </p:cNvPr>
          <p:cNvSpPr/>
          <p:nvPr/>
        </p:nvSpPr>
        <p:spPr>
          <a:xfrm>
            <a:off x="5250964" y="2079409"/>
            <a:ext cx="145774" cy="145774"/>
          </a:xfrm>
          <a:prstGeom prst="rect">
            <a:avLst/>
          </a:prstGeom>
          <a:solidFill>
            <a:srgbClr val="D9D9D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53FA902-0F19-1541-85AD-8E0EDF069C75}"/>
              </a:ext>
            </a:extLst>
          </p:cNvPr>
          <p:cNvSpPr txBox="1"/>
          <p:nvPr/>
        </p:nvSpPr>
        <p:spPr>
          <a:xfrm>
            <a:off x="5358611" y="2010854"/>
            <a:ext cx="663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GFP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E115C9F7-BF41-734A-B926-1E4E2557C6C2}"/>
              </a:ext>
            </a:extLst>
          </p:cNvPr>
          <p:cNvSpPr txBox="1"/>
          <p:nvPr/>
        </p:nvSpPr>
        <p:spPr>
          <a:xfrm>
            <a:off x="5348357" y="1771615"/>
            <a:ext cx="693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NLRP3</a:t>
            </a:r>
            <a:endParaRPr kumimoji="1"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93600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10791</TotalTime>
  <Words>14</Words>
  <Application>Microsoft Macintosh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Yu Gothic</vt:lpstr>
      <vt:lpstr>Yu Gothic</vt:lpstr>
      <vt:lpstr>游ゴシック Light</vt:lpstr>
      <vt:lpstr>Arial</vt:lpstr>
      <vt:lpstr>Calibri</vt:lpstr>
      <vt:lpstr>Calibri Light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Junya Matsumoto</dc:creator>
  <cp:lastModifiedBy>Junya Matsumoto</cp:lastModifiedBy>
  <cp:revision>168</cp:revision>
  <cp:lastPrinted>2018-01-09T15:26:37Z</cp:lastPrinted>
  <dcterms:created xsi:type="dcterms:W3CDTF">2017-12-27T06:32:12Z</dcterms:created>
  <dcterms:modified xsi:type="dcterms:W3CDTF">2018-08-05T11:30:30Z</dcterms:modified>
</cp:coreProperties>
</file>