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61" r:id="rId2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1B2"/>
    <a:srgbClr val="D9D9D9"/>
    <a:srgbClr val="BFBFBF"/>
    <a:srgbClr val="D1D1D1"/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43"/>
    <p:restoredTop sz="94694"/>
  </p:normalViewPr>
  <p:slideViewPr>
    <p:cSldViewPr snapToGrid="0" snapToObjects="1">
      <p:cViewPr varScale="1">
        <p:scale>
          <a:sx n="95" d="100"/>
          <a:sy n="95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unya/Desktop/20161107&#29694;&#22312;&#12486;&#12441;&#12473;&#12463;&#12488;&#12483;&#12501;&#12442;/201504&#12486;&#12441;&#12473;&#12463;&#12488;&#12483;&#12501;&#12442;/&#35542;&#25991;2014/&#26862;&#24029;&#12367;&#12435;&#35542;&#25991;/&#20013;&#35199;&#35542;&#25991;2018/&#28814;&#30151;&#20877;&#29983;&#23398;&#20250;&#25237;&#31295;/&#20013;&#35199;&#35542;&#25991;&#20462;&#27491;&#35542;&#25991;/180612%20&#38459;&#23475;&#21092;&#12398;&#12467;&#12498;&#12442;&#12540;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unya/Desktop/20161107&#29694;&#22312;&#12486;&#12441;&#12473;&#12463;&#12488;&#12483;&#12501;&#12442;/201504&#12486;&#12441;&#12473;&#12463;&#12488;&#12483;&#12501;&#12442;/&#35542;&#25991;2014/&#26862;&#24029;&#12367;&#12435;&#35542;&#25991;/&#20013;&#35199;&#35542;&#25991;2018/&#28814;&#30151;&#20877;&#29983;&#23398;&#20250;&#25237;&#31295;/&#20013;&#35199;&#35542;&#25991;&#20462;&#27491;&#35542;&#25991;/180612%20&#38459;&#23475;&#21092;&#12398;&#12467;&#12498;&#12442;&#12540;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F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41-6B4F-B3E0-3DD84A39569F}"/>
              </c:ext>
            </c:extLst>
          </c:dPt>
          <c:dPt>
            <c:idx val="1"/>
            <c:invertIfNegative val="0"/>
            <c:bubble3D val="0"/>
            <c:spPr>
              <a:solidFill>
                <a:srgbClr val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41-6B4F-B3E0-3DD84A39569F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C41-6B4F-B3E0-3DD84A39569F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C41-6B4F-B3E0-3DD84A39569F}"/>
              </c:ext>
            </c:extLst>
          </c:dPt>
          <c:errBars>
            <c:errBarType val="plus"/>
            <c:errValType val="cust"/>
            <c:noEndCap val="0"/>
            <c:plus>
              <c:numRef>
                <c:f>'2018.6.11(2)'!$E$81:$H$81</c:f>
                <c:numCache>
                  <c:formatCode>General</c:formatCode>
                  <c:ptCount val="4"/>
                  <c:pt idx="0">
                    <c:v>1008.9818300313109</c:v>
                  </c:pt>
                  <c:pt idx="1">
                    <c:v>1123.0120213069849</c:v>
                  </c:pt>
                  <c:pt idx="2">
                    <c:v>2186.7657243823155</c:v>
                  </c:pt>
                  <c:pt idx="3">
                    <c:v>1185.5810108690732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'2018.6.11(2)'!$E$76:$H$76</c:f>
              <c:strCache>
                <c:ptCount val="4"/>
                <c:pt idx="0">
                  <c:v>(-)</c:v>
                </c:pt>
                <c:pt idx="1">
                  <c:v>MCC950</c:v>
                </c:pt>
                <c:pt idx="2">
                  <c:v>(-)</c:v>
                </c:pt>
                <c:pt idx="3">
                  <c:v>MCC950</c:v>
                </c:pt>
              </c:strCache>
            </c:strRef>
          </c:cat>
          <c:val>
            <c:numRef>
              <c:f>'2018.6.11(2)'!$E$80:$H$80</c:f>
              <c:numCache>
                <c:formatCode>General</c:formatCode>
                <c:ptCount val="4"/>
                <c:pt idx="0">
                  <c:v>16302.333333333334</c:v>
                </c:pt>
                <c:pt idx="1">
                  <c:v>16585</c:v>
                </c:pt>
                <c:pt idx="2">
                  <c:v>15753.333333333334</c:v>
                </c:pt>
                <c:pt idx="3">
                  <c:v>13910.666666666666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41-6B4F-B3E0-3DD84A395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30"/>
        <c:axId val="1062654847"/>
        <c:axId val="1061091039"/>
      </c:barChart>
      <c:catAx>
        <c:axId val="1062654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61091039"/>
        <c:crosses val="autoZero"/>
        <c:auto val="1"/>
        <c:lblAlgn val="ctr"/>
        <c:lblOffset val="100"/>
        <c:noMultiLvlLbl val="0"/>
      </c:catAx>
      <c:valAx>
        <c:axId val="1061091039"/>
        <c:scaling>
          <c:orientation val="minMax"/>
          <c:max val="3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effectLst/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062654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effectLst/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67570847790022"/>
          <c:y val="7.6921885576165291E-2"/>
          <c:w val="0.71213358241174674"/>
          <c:h val="0.8461562288476693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F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45-714A-A198-B0B7AD992082}"/>
              </c:ext>
            </c:extLst>
          </c:dPt>
          <c:dPt>
            <c:idx val="1"/>
            <c:invertIfNegative val="0"/>
            <c:bubble3D val="0"/>
            <c:spPr>
              <a:solidFill>
                <a:srgbClr val="BFBFB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45-714A-A198-B0B7AD99208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45-714A-A198-B0B7AD992082}"/>
              </c:ext>
            </c:extLst>
          </c:dPt>
          <c:dPt>
            <c:idx val="3"/>
            <c:invertIfNegative val="0"/>
            <c:bubble3D val="0"/>
            <c:spPr>
              <a:solidFill>
                <a:srgbClr val="BFBFB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45-714A-A198-B0B7AD992082}"/>
              </c:ext>
            </c:extLst>
          </c:dPt>
          <c:errBars>
            <c:errBarType val="plus"/>
            <c:errValType val="cust"/>
            <c:noEndCap val="0"/>
            <c:plus>
              <c:numRef>
                <c:f>'2018.6.11(2)'!$E$90:$H$90</c:f>
                <c:numCache>
                  <c:formatCode>General</c:formatCode>
                  <c:ptCount val="4"/>
                  <c:pt idx="0">
                    <c:v>80.748580998884023</c:v>
                  </c:pt>
                  <c:pt idx="1">
                    <c:v>307.22467348831213</c:v>
                  </c:pt>
                  <c:pt idx="2">
                    <c:v>596.96007683373045</c:v>
                  </c:pt>
                  <c:pt idx="3">
                    <c:v>489.92346341035761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'2018.6.11(2)'!$E$85:$H$85</c:f>
              <c:strCache>
                <c:ptCount val="4"/>
                <c:pt idx="0">
                  <c:v>(-)</c:v>
                </c:pt>
                <c:pt idx="1">
                  <c:v>Isoliquiritigenin</c:v>
                </c:pt>
                <c:pt idx="2">
                  <c:v>(-)</c:v>
                </c:pt>
                <c:pt idx="3">
                  <c:v>Isoliquiritigenin</c:v>
                </c:pt>
              </c:strCache>
            </c:strRef>
          </c:cat>
          <c:val>
            <c:numRef>
              <c:f>'2018.6.11(2)'!$E$89:$H$89</c:f>
              <c:numCache>
                <c:formatCode>General</c:formatCode>
                <c:ptCount val="4"/>
                <c:pt idx="0">
                  <c:v>5654.666666666667</c:v>
                </c:pt>
                <c:pt idx="1">
                  <c:v>5715</c:v>
                </c:pt>
                <c:pt idx="2">
                  <c:v>7468.666666666667</c:v>
                </c:pt>
                <c:pt idx="3">
                  <c:v>7365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945-714A-A198-B0B7AD992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30"/>
        <c:axId val="992029039"/>
        <c:axId val="1063450495"/>
      </c:barChart>
      <c:catAx>
        <c:axId val="99202903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63450495"/>
        <c:crosses val="autoZero"/>
        <c:auto val="1"/>
        <c:lblAlgn val="ctr"/>
        <c:lblOffset val="100"/>
        <c:noMultiLvlLbl val="0"/>
      </c:catAx>
      <c:valAx>
        <c:axId val="1063450495"/>
        <c:scaling>
          <c:orientation val="minMax"/>
          <c:max val="1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9202903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A8533-23A0-0F4E-89A5-C7767CBFBA85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5C692-8A5A-9A41-9581-B7F1DC0A1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84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3;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3;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997D0-D4AF-C342-A6E7-FB6DDCAB80E9}" type="datetimeFigureOut">
              <a:rPr kumimoji="1" lang="ja-JP" altLang="en-US" smtClean="0"/>
              <a:t>2018/8/20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64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3030164" y="5380408"/>
            <a:ext cx="32026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IREG-D-18-00010R2. Additional files Fig. S2</a:t>
            </a:r>
            <a:endParaRPr lang="ja-JP" altLang="en-US" sz="135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58FAEFE-4A78-A447-AB72-017B5BE53CC1}"/>
              </a:ext>
            </a:extLst>
          </p:cNvPr>
          <p:cNvSpPr txBox="1"/>
          <p:nvPr/>
        </p:nvSpPr>
        <p:spPr>
          <a:xfrm rot="16200000">
            <a:off x="-847865" y="2604807"/>
            <a:ext cx="2290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charset="0"/>
                <a:ea typeface="Arial" charset="0"/>
                <a:cs typeface="Arial" charset="0"/>
              </a:rPr>
              <a:t>ALPHA signal (counts)</a:t>
            </a:r>
            <a:endParaRPr lang="ja-JP" altLang="en-US" sz="14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511305F-71A1-944E-AD10-5ED10FCDCA3B}"/>
              </a:ext>
            </a:extLst>
          </p:cNvPr>
          <p:cNvCxnSpPr>
            <a:cxnSpLocks/>
          </p:cNvCxnSpPr>
          <p:nvPr/>
        </p:nvCxnSpPr>
        <p:spPr>
          <a:xfrm>
            <a:off x="3030164" y="4393707"/>
            <a:ext cx="1406023" cy="86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C6C3FB7-7013-8D4C-90C8-AB9EB633BED6}"/>
              </a:ext>
            </a:extLst>
          </p:cNvPr>
          <p:cNvCxnSpPr>
            <a:cxnSpLocks/>
          </p:cNvCxnSpPr>
          <p:nvPr/>
        </p:nvCxnSpPr>
        <p:spPr>
          <a:xfrm flipV="1">
            <a:off x="1440275" y="4396231"/>
            <a:ext cx="1392514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9E76D93-8E18-1C43-9BBB-8D21E5032A3E}"/>
              </a:ext>
            </a:extLst>
          </p:cNvPr>
          <p:cNvSpPr txBox="1"/>
          <p:nvPr/>
        </p:nvSpPr>
        <p:spPr>
          <a:xfrm>
            <a:off x="3426570" y="4393707"/>
            <a:ext cx="61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Fibrils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DC9E2DC-03AD-5140-8DC3-67EB12497FC1}"/>
              </a:ext>
            </a:extLst>
          </p:cNvPr>
          <p:cNvSpPr txBox="1"/>
          <p:nvPr/>
        </p:nvSpPr>
        <p:spPr>
          <a:xfrm>
            <a:off x="1728609" y="4382609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Oligomers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グラフ 18">
            <a:extLst>
              <a:ext uri="{FF2B5EF4-FFF2-40B4-BE49-F238E27FC236}">
                <a16:creationId xmlns:a16="http://schemas.microsoft.com/office/drawing/2014/main" id="{9B5D7E00-8E6D-8342-9BD9-BDAD22B5A4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6396590"/>
              </p:ext>
            </p:extLst>
          </p:nvPr>
        </p:nvGraphicFramePr>
        <p:xfrm>
          <a:off x="427548" y="1693640"/>
          <a:ext cx="4163063" cy="276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33CFA714-B492-E84C-AD12-5B45520EC797}"/>
              </a:ext>
            </a:extLst>
          </p:cNvPr>
          <p:cNvCxnSpPr>
            <a:cxnSpLocks/>
          </p:cNvCxnSpPr>
          <p:nvPr/>
        </p:nvCxnSpPr>
        <p:spPr>
          <a:xfrm>
            <a:off x="7320292" y="4408947"/>
            <a:ext cx="1406023" cy="86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53E18312-0EFB-C149-878C-C6BAC603AEF0}"/>
              </a:ext>
            </a:extLst>
          </p:cNvPr>
          <p:cNvCxnSpPr>
            <a:cxnSpLocks/>
          </p:cNvCxnSpPr>
          <p:nvPr/>
        </p:nvCxnSpPr>
        <p:spPr>
          <a:xfrm flipV="1">
            <a:off x="5730403" y="4411471"/>
            <a:ext cx="1392514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CC502EA-2696-794A-A222-46213F39178E}"/>
              </a:ext>
            </a:extLst>
          </p:cNvPr>
          <p:cNvSpPr txBox="1"/>
          <p:nvPr/>
        </p:nvSpPr>
        <p:spPr>
          <a:xfrm>
            <a:off x="7716698" y="4408947"/>
            <a:ext cx="61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Fibrils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F6C1E65-9DFA-F340-AB74-99B6454BEAF6}"/>
              </a:ext>
            </a:extLst>
          </p:cNvPr>
          <p:cNvSpPr txBox="1"/>
          <p:nvPr/>
        </p:nvSpPr>
        <p:spPr>
          <a:xfrm>
            <a:off x="6018737" y="4397849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Oligomers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グラフ 33">
            <a:extLst>
              <a:ext uri="{FF2B5EF4-FFF2-40B4-BE49-F238E27FC236}">
                <a16:creationId xmlns:a16="http://schemas.microsoft.com/office/drawing/2014/main" id="{C1A79873-C849-3643-9D9F-E25EA070E4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971195"/>
              </p:ext>
            </p:extLst>
          </p:nvPr>
        </p:nvGraphicFramePr>
        <p:xfrm>
          <a:off x="4590611" y="1653614"/>
          <a:ext cx="4304860" cy="2840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31F7FDA-F581-0F41-8346-36B6D9A3F8AD}"/>
              </a:ext>
            </a:extLst>
          </p:cNvPr>
          <p:cNvSpPr txBox="1"/>
          <p:nvPr/>
        </p:nvSpPr>
        <p:spPr>
          <a:xfrm rot="16200000">
            <a:off x="3497012" y="2604807"/>
            <a:ext cx="2290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charset="0"/>
                <a:ea typeface="Arial" charset="0"/>
                <a:cs typeface="Arial" charset="0"/>
              </a:rPr>
              <a:t>ALPHA signal (counts)</a:t>
            </a:r>
            <a:endParaRPr lang="ja-JP" altLang="en-US" sz="1400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33F039BF-7BA0-174C-8213-7197B6D8293E}"/>
              </a:ext>
            </a:extLst>
          </p:cNvPr>
          <p:cNvGrpSpPr/>
          <p:nvPr/>
        </p:nvGrpSpPr>
        <p:grpSpPr>
          <a:xfrm>
            <a:off x="1543353" y="2026792"/>
            <a:ext cx="1050392" cy="531326"/>
            <a:chOff x="1782397" y="937537"/>
            <a:chExt cx="1050392" cy="531326"/>
          </a:xfrm>
        </p:grpSpPr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5CDAE0BE-299F-C949-8BEE-1F81980FE748}"/>
                </a:ext>
              </a:extLst>
            </p:cNvPr>
            <p:cNvSpPr/>
            <p:nvPr/>
          </p:nvSpPr>
          <p:spPr>
            <a:xfrm>
              <a:off x="1782397" y="937537"/>
              <a:ext cx="1050392" cy="5313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125C31AA-E29A-BA44-BB54-F6771287BB86}"/>
                </a:ext>
              </a:extLst>
            </p:cNvPr>
            <p:cNvSpPr/>
            <p:nvPr/>
          </p:nvSpPr>
          <p:spPr>
            <a:xfrm>
              <a:off x="1884042" y="1251128"/>
              <a:ext cx="145774" cy="1457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14DED87B-C1F3-7A4C-9C1E-18B654F5D590}"/>
                </a:ext>
              </a:extLst>
            </p:cNvPr>
            <p:cNvSpPr/>
            <p:nvPr/>
          </p:nvSpPr>
          <p:spPr>
            <a:xfrm>
              <a:off x="1884042" y="1005851"/>
              <a:ext cx="145774" cy="1457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430A7B5B-A1EA-6C4F-A5B1-5B64FCFA1DDA}"/>
                </a:ext>
              </a:extLst>
            </p:cNvPr>
            <p:cNvSpPr txBox="1"/>
            <p:nvPr/>
          </p:nvSpPr>
          <p:spPr>
            <a:xfrm>
              <a:off x="2029816" y="937538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(-)</a:t>
              </a:r>
              <a:endParaRPr kumimoji="1" lang="ja-JP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6F15D904-220B-3242-996B-507EBB22FB08}"/>
                </a:ext>
              </a:extLst>
            </p:cNvPr>
            <p:cNvSpPr txBox="1"/>
            <p:nvPr/>
          </p:nvSpPr>
          <p:spPr>
            <a:xfrm>
              <a:off x="2029816" y="1191864"/>
              <a:ext cx="7889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MCC950</a:t>
              </a:r>
              <a:endParaRPr kumimoji="1" lang="ja-JP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0151523B-3FC4-AE4C-908C-137B02CF913E}"/>
              </a:ext>
            </a:extLst>
          </p:cNvPr>
          <p:cNvGrpSpPr/>
          <p:nvPr/>
        </p:nvGrpSpPr>
        <p:grpSpPr>
          <a:xfrm>
            <a:off x="5827872" y="2038129"/>
            <a:ext cx="1443580" cy="531326"/>
            <a:chOff x="1782397" y="937537"/>
            <a:chExt cx="1443580" cy="531326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4AE80306-AE90-A341-B826-707C1B8AFA50}"/>
                </a:ext>
              </a:extLst>
            </p:cNvPr>
            <p:cNvSpPr/>
            <p:nvPr/>
          </p:nvSpPr>
          <p:spPr>
            <a:xfrm>
              <a:off x="1782397" y="937537"/>
              <a:ext cx="1443580" cy="5313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72B70317-B7F0-4A4C-92B6-039743773B04}"/>
                </a:ext>
              </a:extLst>
            </p:cNvPr>
            <p:cNvSpPr/>
            <p:nvPr/>
          </p:nvSpPr>
          <p:spPr>
            <a:xfrm>
              <a:off x="1884042" y="1251128"/>
              <a:ext cx="145774" cy="145774"/>
            </a:xfrm>
            <a:prstGeom prst="rect">
              <a:avLst/>
            </a:prstGeom>
            <a:solidFill>
              <a:srgbClr val="B2B1B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FBFA4774-E321-F64D-BE38-B716FBE36A28}"/>
                </a:ext>
              </a:extLst>
            </p:cNvPr>
            <p:cNvSpPr/>
            <p:nvPr/>
          </p:nvSpPr>
          <p:spPr>
            <a:xfrm>
              <a:off x="1884042" y="1005851"/>
              <a:ext cx="145774" cy="1457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F2873DD-6696-A14A-AC7E-90C34A35EBCC}"/>
                </a:ext>
              </a:extLst>
            </p:cNvPr>
            <p:cNvSpPr txBox="1"/>
            <p:nvPr/>
          </p:nvSpPr>
          <p:spPr>
            <a:xfrm>
              <a:off x="2029816" y="937538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DMSO</a:t>
              </a:r>
              <a:endParaRPr kumimoji="1" lang="ja-JP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1EDE0716-3BA3-B74C-8AAD-3E6201389189}"/>
                </a:ext>
              </a:extLst>
            </p:cNvPr>
            <p:cNvSpPr txBox="1"/>
            <p:nvPr/>
          </p:nvSpPr>
          <p:spPr>
            <a:xfrm>
              <a:off x="2029816" y="1191864"/>
              <a:ext cx="1196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Isoliquiritigenin</a:t>
              </a:r>
              <a:endParaRPr kumimoji="1" lang="ja-JP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72E5D33-33CF-0A4B-A8B5-128536C74715}"/>
              </a:ext>
            </a:extLst>
          </p:cNvPr>
          <p:cNvSpPr txBox="1"/>
          <p:nvPr/>
        </p:nvSpPr>
        <p:spPr>
          <a:xfrm>
            <a:off x="107356" y="1337382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rial" charset="0"/>
                <a:ea typeface="Arial" charset="0"/>
                <a:cs typeface="Arial" charset="0"/>
              </a:rPr>
              <a:t>A</a:t>
            </a:r>
            <a:endParaRPr kumimoji="1" lang="ja-JP" alt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E30D277-F2EE-3049-8428-0123C970DA7E}"/>
              </a:ext>
            </a:extLst>
          </p:cNvPr>
          <p:cNvSpPr txBox="1"/>
          <p:nvPr/>
        </p:nvSpPr>
        <p:spPr>
          <a:xfrm>
            <a:off x="4416607" y="134075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rial" charset="0"/>
                <a:ea typeface="Arial" charset="0"/>
                <a:cs typeface="Arial" charset="0"/>
              </a:rPr>
              <a:t>B</a:t>
            </a:r>
            <a:endParaRPr kumimoji="1" lang="ja-JP" altLang="en-US" sz="2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38532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10843</TotalTime>
  <Words>27</Words>
  <Application>Microsoft Macintosh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Yu Gothic</vt:lpstr>
      <vt:lpstr>Yu Gothic</vt:lpstr>
      <vt:lpstr>游ゴシック Light</vt:lpstr>
      <vt:lpstr>Arial</vt:lpstr>
      <vt:lpstr>Calibri</vt:lpstr>
      <vt:lpstr>Calibri Light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Junya Matsumoto</dc:creator>
  <cp:lastModifiedBy>Junya Matsumoto</cp:lastModifiedBy>
  <cp:revision>176</cp:revision>
  <cp:lastPrinted>2018-01-09T15:26:37Z</cp:lastPrinted>
  <dcterms:created xsi:type="dcterms:W3CDTF">2017-12-27T06:32:12Z</dcterms:created>
  <dcterms:modified xsi:type="dcterms:W3CDTF">2018-08-20T12:22:06Z</dcterms:modified>
</cp:coreProperties>
</file>