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</p:sldMasterIdLst>
  <p:notesMasterIdLst>
    <p:notesMasterId r:id="rId5"/>
  </p:notesMasterIdLst>
  <p:sldIdLst>
    <p:sldId id="256" r:id="rId4"/>
  </p:sldIdLst>
  <p:sldSz cx="6858000" cy="9144000" type="screen4x3"/>
  <p:notesSz cx="9866313" cy="67357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" userDrawn="1">
          <p15:clr>
            <a:srgbClr val="A4A3A4"/>
          </p15:clr>
        </p15:guide>
        <p15:guide id="3" orient="horz" pos="1519" userDrawn="1">
          <p15:clr>
            <a:srgbClr val="A4A3A4"/>
          </p15:clr>
        </p15:guide>
        <p15:guide id="5" orient="horz" pos="703" userDrawn="1">
          <p15:clr>
            <a:srgbClr val="A4A3A4"/>
          </p15:clr>
        </p15:guide>
        <p15:guide id="6" pos="4156" userDrawn="1">
          <p15:clr>
            <a:srgbClr val="A4A3A4"/>
          </p15:clr>
        </p15:guide>
        <p15:guide id="7" orient="horz" pos="3152" userDrawn="1">
          <p15:clr>
            <a:srgbClr val="A4A3A4"/>
          </p15:clr>
        </p15:guide>
        <p15:guide id="8" orient="horz" pos="4150" userDrawn="1">
          <p15:clr>
            <a:srgbClr val="A4A3A4"/>
          </p15:clr>
        </p15:guide>
        <p15:guide id="9" orient="horz" pos="5465" userDrawn="1">
          <p15:clr>
            <a:srgbClr val="A4A3A4"/>
          </p15:clr>
        </p15:guide>
        <p15:guide id="11" pos="2273" userDrawn="1">
          <p15:clr>
            <a:srgbClr val="A4A3A4"/>
          </p15:clr>
        </p15:guide>
        <p15:guide id="12" pos="119" userDrawn="1">
          <p15:clr>
            <a:srgbClr val="A4A3A4"/>
          </p15:clr>
        </p15:guide>
        <p15:guide id="13" pos="2818" userDrawn="1">
          <p15:clr>
            <a:srgbClr val="A4A3A4"/>
          </p15:clr>
        </p15:guide>
        <p15:guide id="14" pos="1139" userDrawn="1">
          <p15:clr>
            <a:srgbClr val="A4A3A4"/>
          </p15:clr>
        </p15:guide>
        <p15:guide id="15" orient="horz" pos="793" userDrawn="1">
          <p15:clr>
            <a:srgbClr val="A4A3A4"/>
          </p15:clr>
        </p15:guide>
        <p15:guide id="16" pos="754" userDrawn="1">
          <p15:clr>
            <a:srgbClr val="A4A3A4"/>
          </p15:clr>
        </p15:guide>
        <p15:guide id="17" pos="18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BDBDBD"/>
    <a:srgbClr val="D6DCE5"/>
    <a:srgbClr val="2E75B6"/>
    <a:srgbClr val="D3D3D3"/>
    <a:srgbClr val="8E9BB0"/>
    <a:srgbClr val="CC126B"/>
    <a:srgbClr val="EC7702"/>
    <a:srgbClr val="EDA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8859DC-7022-2240-A96D-94D0996A1580}" v="70" dt="2024-12-11T02:24:15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88" autoAdjust="0"/>
    <p:restoredTop sz="95087" autoAdjust="0"/>
  </p:normalViewPr>
  <p:slideViewPr>
    <p:cSldViewPr snapToGrid="0" showGuides="1">
      <p:cViewPr varScale="1">
        <p:scale>
          <a:sx n="159" d="100"/>
          <a:sy n="159" d="100"/>
        </p:scale>
        <p:origin x="2080" y="184"/>
      </p:cViewPr>
      <p:guideLst>
        <p:guide orient="horz" pos="204"/>
        <p:guide orient="horz" pos="1519"/>
        <p:guide orient="horz" pos="703"/>
        <p:guide pos="4156"/>
        <p:guide orient="horz" pos="3152"/>
        <p:guide orient="horz" pos="4150"/>
        <p:guide orient="horz" pos="5465"/>
        <p:guide pos="2273"/>
        <p:guide pos="119"/>
        <p:guide pos="2818"/>
        <p:guide pos="1139"/>
        <p:guide orient="horz" pos="793"/>
        <p:guide pos="754"/>
        <p:guide pos="18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清野　研一郎" userId="f6b510ca-04f9-4531-b2fa-de0fdd553416" providerId="ADAL" clId="{7F4660A5-3FAC-9B4D-B8FA-A1E06468E38A}"/>
    <pc:docChg chg="undo custSel modSld sldOrd">
      <pc:chgData name="清野　研一郎" userId="f6b510ca-04f9-4531-b2fa-de0fdd553416" providerId="ADAL" clId="{7F4660A5-3FAC-9B4D-B8FA-A1E06468E38A}" dt="2024-12-10T02:24:37.546" v="119" actId="1076"/>
      <pc:docMkLst>
        <pc:docMk/>
      </pc:docMkLst>
      <pc:sldChg chg="delSp modSp mod">
        <pc:chgData name="清野　研一郎" userId="f6b510ca-04f9-4531-b2fa-de0fdd553416" providerId="ADAL" clId="{7F4660A5-3FAC-9B4D-B8FA-A1E06468E38A}" dt="2024-12-10T02:16:15.156" v="31" actId="1037"/>
        <pc:sldMkLst>
          <pc:docMk/>
          <pc:sldMk cId="2532776509" sldId="262"/>
        </pc:sldMkLst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2" creationId="{F7D8638E-132B-8D0F-0F76-994E54B502D7}"/>
          </ac:spMkLst>
        </pc:spChg>
        <pc:spChg chg="del">
          <ac:chgData name="清野　研一郎" userId="f6b510ca-04f9-4531-b2fa-de0fdd553416" providerId="ADAL" clId="{7F4660A5-3FAC-9B4D-B8FA-A1E06468E38A}" dt="2024-12-10T02:13:32.063" v="0" actId="478"/>
          <ac:spMkLst>
            <pc:docMk/>
            <pc:sldMk cId="2532776509" sldId="262"/>
            <ac:spMk id="4" creationId="{1B336441-68EA-8FAA-4BEF-150CBE2F3FBE}"/>
          </ac:spMkLst>
        </pc:spChg>
        <pc:spChg chg="del mod">
          <ac:chgData name="清野　研一郎" userId="f6b510ca-04f9-4531-b2fa-de0fdd553416" providerId="ADAL" clId="{7F4660A5-3FAC-9B4D-B8FA-A1E06468E38A}" dt="2024-12-10T02:14:57.348" v="11" actId="478"/>
          <ac:spMkLst>
            <pc:docMk/>
            <pc:sldMk cId="2532776509" sldId="262"/>
            <ac:spMk id="5" creationId="{E8F0B264-A86B-82A8-612F-4C9C5BE246B2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7" creationId="{A9BA5FD2-105D-7A41-C340-FBD1A25434E2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31" creationId="{0665956B-045E-C3FC-5BA5-EA2C75BF4A83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33" creationId="{8B384BE4-D060-FFB4-2BE3-B4C26B9B65B1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49" creationId="{7F3458C8-E574-482E-7A7C-BDB465BB7B92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53" creationId="{C285B4B9-3504-9D25-5F19-C15277A297F2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109" creationId="{6BFE45C9-FDD7-C148-EC9F-915A5CC28BFA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110" creationId="{BBFEB783-3DA8-0F8D-34AE-D0FBB778BC9A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129" creationId="{3D2CCAC6-FD9E-59C3-E3C8-83B3042BFD63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131" creationId="{919B6949-3A56-F4F9-7F12-F698ED83CC25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132" creationId="{95CB26EB-28EE-B55C-AAAD-6E5FC9A847AD}"/>
          </ac:spMkLst>
        </pc:spChg>
        <pc:spChg chg="mod">
          <ac:chgData name="清野　研一郎" userId="f6b510ca-04f9-4531-b2fa-de0fdd553416" providerId="ADAL" clId="{7F4660A5-3FAC-9B4D-B8FA-A1E06468E38A}" dt="2024-12-10T02:14:47.833" v="7" actId="1076"/>
          <ac:spMkLst>
            <pc:docMk/>
            <pc:sldMk cId="2532776509" sldId="262"/>
            <ac:spMk id="134" creationId="{2727F5EB-3BC0-47A9-2D99-A384172A0631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143" creationId="{B4FA8043-276B-FBF8-0F4B-1BEE1141D21F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152" creationId="{4368F322-BD30-C9C2-27BD-ED12BC82E178}"/>
          </ac:spMkLst>
        </pc:spChg>
        <pc:spChg chg="mod">
          <ac:chgData name="清野　研一郎" userId="f6b510ca-04f9-4531-b2fa-de0fdd553416" providerId="ADAL" clId="{7F4660A5-3FAC-9B4D-B8FA-A1E06468E38A}" dt="2024-12-10T02:16:15.156" v="31" actId="1037"/>
          <ac:spMkLst>
            <pc:docMk/>
            <pc:sldMk cId="2532776509" sldId="262"/>
            <ac:spMk id="317" creationId="{7ACD0847-6F95-8B54-A575-7254B99A3B32}"/>
          </ac:spMkLst>
        </pc:spChg>
        <pc:grpChg chg="mod">
          <ac:chgData name="清野　研一郎" userId="f6b510ca-04f9-4531-b2fa-de0fdd553416" providerId="ADAL" clId="{7F4660A5-3FAC-9B4D-B8FA-A1E06468E38A}" dt="2024-12-10T02:16:15.156" v="31" actId="1037"/>
          <ac:grpSpMkLst>
            <pc:docMk/>
            <pc:sldMk cId="2532776509" sldId="262"/>
            <ac:grpSpMk id="106" creationId="{D25A69F2-4BAB-FB8B-4071-CD1889A721C4}"/>
          </ac:grpSpMkLst>
        </pc:grpChg>
        <pc:grpChg chg="mod">
          <ac:chgData name="清野　研一郎" userId="f6b510ca-04f9-4531-b2fa-de0fdd553416" providerId="ADAL" clId="{7F4660A5-3FAC-9B4D-B8FA-A1E06468E38A}" dt="2024-12-10T02:16:15.156" v="31" actId="1037"/>
          <ac:grpSpMkLst>
            <pc:docMk/>
            <pc:sldMk cId="2532776509" sldId="262"/>
            <ac:grpSpMk id="124" creationId="{31E6257A-03E5-8911-863C-614E6CACB475}"/>
          </ac:grpSpMkLst>
        </pc:grpChg>
        <pc:grpChg chg="mod">
          <ac:chgData name="清野　研一郎" userId="f6b510ca-04f9-4531-b2fa-de0fdd553416" providerId="ADAL" clId="{7F4660A5-3FAC-9B4D-B8FA-A1E06468E38A}" dt="2024-12-10T02:16:15.156" v="31" actId="1037"/>
          <ac:grpSpMkLst>
            <pc:docMk/>
            <pc:sldMk cId="2532776509" sldId="262"/>
            <ac:grpSpMk id="125" creationId="{1ED26B1A-04D7-23E0-5940-FD98A29B2CCC}"/>
          </ac:grpSpMkLst>
        </pc:grpChg>
        <pc:grpChg chg="mod">
          <ac:chgData name="清野　研一郎" userId="f6b510ca-04f9-4531-b2fa-de0fdd553416" providerId="ADAL" clId="{7F4660A5-3FAC-9B4D-B8FA-A1E06468E38A}" dt="2024-12-10T02:14:47.833" v="7" actId="1076"/>
          <ac:grpSpMkLst>
            <pc:docMk/>
            <pc:sldMk cId="2532776509" sldId="262"/>
            <ac:grpSpMk id="148" creationId="{FB1B83EB-93EB-4FD9-BA7D-7C59EFC3264E}"/>
          </ac:grpSpMkLst>
        </pc:grpChg>
        <pc:picChg chg="mod">
          <ac:chgData name="清野　研一郎" userId="f6b510ca-04f9-4531-b2fa-de0fdd553416" providerId="ADAL" clId="{7F4660A5-3FAC-9B4D-B8FA-A1E06468E38A}" dt="2024-12-10T02:16:15.156" v="31" actId="1037"/>
          <ac:picMkLst>
            <pc:docMk/>
            <pc:sldMk cId="2532776509" sldId="262"/>
            <ac:picMk id="3" creationId="{4D12E061-8E5F-1323-C535-AC244088D488}"/>
          </ac:picMkLst>
        </pc:picChg>
        <pc:picChg chg="mod">
          <ac:chgData name="清野　研一郎" userId="f6b510ca-04f9-4531-b2fa-de0fdd553416" providerId="ADAL" clId="{7F4660A5-3FAC-9B4D-B8FA-A1E06468E38A}" dt="2024-12-10T02:16:15.156" v="31" actId="1037"/>
          <ac:picMkLst>
            <pc:docMk/>
            <pc:sldMk cId="2532776509" sldId="262"/>
            <ac:picMk id="10" creationId="{B4AFD8F9-BD72-DA32-D7A9-992F2E6EA575}"/>
          </ac:picMkLst>
        </pc:picChg>
        <pc:picChg chg="mod">
          <ac:chgData name="清野　研一郎" userId="f6b510ca-04f9-4531-b2fa-de0fdd553416" providerId="ADAL" clId="{7F4660A5-3FAC-9B4D-B8FA-A1E06468E38A}" dt="2024-12-10T02:16:15.156" v="31" actId="1037"/>
          <ac:picMkLst>
            <pc:docMk/>
            <pc:sldMk cId="2532776509" sldId="262"/>
            <ac:picMk id="40" creationId="{7E1D702A-78C3-8225-8428-75476CEA3D80}"/>
          </ac:picMkLst>
        </pc:picChg>
        <pc:picChg chg="mod">
          <ac:chgData name="清野　研一郎" userId="f6b510ca-04f9-4531-b2fa-de0fdd553416" providerId="ADAL" clId="{7F4660A5-3FAC-9B4D-B8FA-A1E06468E38A}" dt="2024-12-10T02:16:15.156" v="31" actId="1037"/>
          <ac:picMkLst>
            <pc:docMk/>
            <pc:sldMk cId="2532776509" sldId="262"/>
            <ac:picMk id="43" creationId="{8259442C-2EAC-2043-7B32-268CC8DC840C}"/>
          </ac:picMkLst>
        </pc:picChg>
        <pc:picChg chg="mod">
          <ac:chgData name="清野　研一郎" userId="f6b510ca-04f9-4531-b2fa-de0fdd553416" providerId="ADAL" clId="{7F4660A5-3FAC-9B4D-B8FA-A1E06468E38A}" dt="2024-12-10T02:16:15.156" v="31" actId="1037"/>
          <ac:picMkLst>
            <pc:docMk/>
            <pc:sldMk cId="2532776509" sldId="262"/>
            <ac:picMk id="45" creationId="{62EEF266-62C5-3298-3D6D-55B92DBAF4FF}"/>
          </ac:picMkLst>
        </pc:picChg>
        <pc:picChg chg="mod">
          <ac:chgData name="清野　研一郎" userId="f6b510ca-04f9-4531-b2fa-de0fdd553416" providerId="ADAL" clId="{7F4660A5-3FAC-9B4D-B8FA-A1E06468E38A}" dt="2024-12-10T02:16:15.156" v="31" actId="1037"/>
          <ac:picMkLst>
            <pc:docMk/>
            <pc:sldMk cId="2532776509" sldId="262"/>
            <ac:picMk id="46" creationId="{BA250A3C-DE9F-7DDE-DEA3-584F7C7FCBC8}"/>
          </ac:picMkLst>
        </pc:pic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6" creationId="{448DACB1-CD2A-AEBA-ACF0-1E566C8C388D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8" creationId="{4BB25AAD-AD28-E44F-8929-5FFD75E55528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14" creationId="{E2290763-14A9-050B-FAC0-465F9CE0A94E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19" creationId="{0AABA326-4244-A441-6BD3-F60233B59614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54" creationId="{5B22F411-A280-4DFB-BAB3-8C1A32E3F0F9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60" creationId="{0441E97E-F187-7BEC-42F8-AC9EB980A0CE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111" creationId="{551856B7-768E-833D-A0C5-FD9F6B153553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127" creationId="{7A3B08E3-C1DA-BDFB-D6F3-F20680FEF45C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128" creationId="{957D5191-EFC3-1E00-5222-6AD09DAD61F1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133" creationId="{4DB4C5C9-7F02-092D-6048-A8E9B5623557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144" creationId="{65754D34-C34F-2655-2D0F-33FA5376FE09}"/>
          </ac:cxnSpMkLst>
        </pc:cxnChg>
        <pc:cxnChg chg="mod">
          <ac:chgData name="清野　研一郎" userId="f6b510ca-04f9-4531-b2fa-de0fdd553416" providerId="ADAL" clId="{7F4660A5-3FAC-9B4D-B8FA-A1E06468E38A}" dt="2024-12-10T02:16:15.156" v="31" actId="1037"/>
          <ac:cxnSpMkLst>
            <pc:docMk/>
            <pc:sldMk cId="2532776509" sldId="262"/>
            <ac:cxnSpMk id="316" creationId="{429BA07B-0E9C-F67A-7D25-D9FDBB8C58B8}"/>
          </ac:cxnSpMkLst>
        </pc:cxnChg>
      </pc:sldChg>
      <pc:sldChg chg="addSp delSp modSp mod ord">
        <pc:chgData name="清野　研一郎" userId="f6b510ca-04f9-4531-b2fa-de0fdd553416" providerId="ADAL" clId="{7F4660A5-3FAC-9B4D-B8FA-A1E06468E38A}" dt="2024-12-10T02:24:37.546" v="119" actId="1076"/>
        <pc:sldMkLst>
          <pc:docMk/>
          <pc:sldMk cId="518117197" sldId="277"/>
        </pc:sldMkLst>
        <pc:spChg chg="mod">
          <ac:chgData name="清野　研一郎" userId="f6b510ca-04f9-4531-b2fa-de0fdd553416" providerId="ADAL" clId="{7F4660A5-3FAC-9B4D-B8FA-A1E06468E38A}" dt="2024-12-10T02:24:27.130" v="118" actId="1076"/>
          <ac:spMkLst>
            <pc:docMk/>
            <pc:sldMk cId="518117197" sldId="277"/>
            <ac:spMk id="13" creationId="{981CE26B-5EB2-3313-EC2F-156ABCF58264}"/>
          </ac:spMkLst>
        </pc:spChg>
        <pc:spChg chg="mod">
          <ac:chgData name="清野　研一郎" userId="f6b510ca-04f9-4531-b2fa-de0fdd553416" providerId="ADAL" clId="{7F4660A5-3FAC-9B4D-B8FA-A1E06468E38A}" dt="2024-12-10T02:24:27.130" v="118" actId="1076"/>
          <ac:spMkLst>
            <pc:docMk/>
            <pc:sldMk cId="518117197" sldId="277"/>
            <ac:spMk id="15" creationId="{F9D3CA4A-A52C-F287-1106-147ECADC996C}"/>
          </ac:spMkLst>
        </pc:spChg>
        <pc:spChg chg="mod">
          <ac:chgData name="清野　研一郎" userId="f6b510ca-04f9-4531-b2fa-de0fdd553416" providerId="ADAL" clId="{7F4660A5-3FAC-9B4D-B8FA-A1E06468E38A}" dt="2024-12-10T02:24:27.130" v="118" actId="1076"/>
          <ac:spMkLst>
            <pc:docMk/>
            <pc:sldMk cId="518117197" sldId="277"/>
            <ac:spMk id="27" creationId="{3C4CE776-04B3-29C9-ADE5-749A21F67CFB}"/>
          </ac:spMkLst>
        </pc:spChg>
        <pc:spChg chg="del">
          <ac:chgData name="清野　研一郎" userId="f6b510ca-04f9-4531-b2fa-de0fdd553416" providerId="ADAL" clId="{7F4660A5-3FAC-9B4D-B8FA-A1E06468E38A}" dt="2024-12-10T02:21:33.745" v="55" actId="478"/>
          <ac:spMkLst>
            <pc:docMk/>
            <pc:sldMk cId="518117197" sldId="277"/>
            <ac:spMk id="74" creationId="{51F7A320-B449-118D-7621-383AB10DAFB0}"/>
          </ac:spMkLst>
        </pc:spChg>
        <pc:spChg chg="mod">
          <ac:chgData name="清野　研一郎" userId="f6b510ca-04f9-4531-b2fa-de0fdd553416" providerId="ADAL" clId="{7F4660A5-3FAC-9B4D-B8FA-A1E06468E38A}" dt="2024-12-10T02:24:37.546" v="119" actId="1076"/>
          <ac:spMkLst>
            <pc:docMk/>
            <pc:sldMk cId="518117197" sldId="277"/>
            <ac:spMk id="78" creationId="{73490967-8323-0B4F-26AA-7008A8926C5B}"/>
          </ac:spMkLst>
        </pc:spChg>
        <pc:spChg chg="mod">
          <ac:chgData name="清野　研一郎" userId="f6b510ca-04f9-4531-b2fa-de0fdd553416" providerId="ADAL" clId="{7F4660A5-3FAC-9B4D-B8FA-A1E06468E38A}" dt="2024-12-10T02:24:37.546" v="119" actId="1076"/>
          <ac:spMkLst>
            <pc:docMk/>
            <pc:sldMk cId="518117197" sldId="277"/>
            <ac:spMk id="79" creationId="{393CB250-3775-7E62-1F7B-07DAA9C5420A}"/>
          </ac:spMkLst>
        </pc:spChg>
        <pc:spChg chg="del">
          <ac:chgData name="清野　研一郎" userId="f6b510ca-04f9-4531-b2fa-de0fdd553416" providerId="ADAL" clId="{7F4660A5-3FAC-9B4D-B8FA-A1E06468E38A}" dt="2024-12-10T02:21:31.571" v="54" actId="478"/>
          <ac:spMkLst>
            <pc:docMk/>
            <pc:sldMk cId="518117197" sldId="277"/>
            <ac:spMk id="96" creationId="{7FD4E310-B706-CE61-6464-16912DCBCB10}"/>
          </ac:spMkLst>
        </pc:spChg>
        <pc:spChg chg="del mod">
          <ac:chgData name="清野　研一郎" userId="f6b510ca-04f9-4531-b2fa-de0fdd553416" providerId="ADAL" clId="{7F4660A5-3FAC-9B4D-B8FA-A1E06468E38A}" dt="2024-12-10T02:22:53.499" v="80" actId="478"/>
          <ac:spMkLst>
            <pc:docMk/>
            <pc:sldMk cId="518117197" sldId="277"/>
            <ac:spMk id="97" creationId="{AA293615-6791-E341-C677-1165E7009937}"/>
          </ac:spMkLst>
        </pc:spChg>
        <pc:spChg chg="add mod">
          <ac:chgData name="清野　研一郎" userId="f6b510ca-04f9-4531-b2fa-de0fdd553416" providerId="ADAL" clId="{7F4660A5-3FAC-9B4D-B8FA-A1E06468E38A}" dt="2024-12-10T02:24:37.546" v="119" actId="1076"/>
          <ac:spMkLst>
            <pc:docMk/>
            <pc:sldMk cId="518117197" sldId="277"/>
            <ac:spMk id="102" creationId="{3E8640CC-A5C9-42F9-548C-8CE8DA04C54D}"/>
          </ac:spMkLst>
        </pc:spChg>
        <pc:spChg chg="mod">
          <ac:chgData name="清野　研一郎" userId="f6b510ca-04f9-4531-b2fa-de0fdd553416" providerId="ADAL" clId="{7F4660A5-3FAC-9B4D-B8FA-A1E06468E38A}" dt="2024-12-10T02:24:37.546" v="119" actId="1076"/>
          <ac:spMkLst>
            <pc:docMk/>
            <pc:sldMk cId="518117197" sldId="277"/>
            <ac:spMk id="124" creationId="{EF7A0BD6-8F04-B02D-54DD-B776C5EE878C}"/>
          </ac:spMkLst>
        </pc:spChg>
        <pc:grpChg chg="mod">
          <ac:chgData name="清野　研一郎" userId="f6b510ca-04f9-4531-b2fa-de0fdd553416" providerId="ADAL" clId="{7F4660A5-3FAC-9B4D-B8FA-A1E06468E38A}" dt="2024-12-10T02:24:37.546" v="119" actId="1076"/>
          <ac:grpSpMkLst>
            <pc:docMk/>
            <pc:sldMk cId="518117197" sldId="277"/>
            <ac:grpSpMk id="75" creationId="{9F78CCEB-DBE6-6805-9784-EDAFF438E9E3}"/>
          </ac:grpSpMkLst>
        </pc:grpChg>
        <pc:grpChg chg="mod">
          <ac:chgData name="清野　研一郎" userId="f6b510ca-04f9-4531-b2fa-de0fdd553416" providerId="ADAL" clId="{7F4660A5-3FAC-9B4D-B8FA-A1E06468E38A}" dt="2024-12-10T02:24:27.130" v="118" actId="1076"/>
          <ac:grpSpMkLst>
            <pc:docMk/>
            <pc:sldMk cId="518117197" sldId="277"/>
            <ac:grpSpMk id="82" creationId="{00534062-9569-A5DE-74A1-9B9DB6B8C359}"/>
          </ac:grpSpMkLst>
        </pc:grpChg>
        <pc:grpChg chg="mod">
          <ac:chgData name="清野　研一郎" userId="f6b510ca-04f9-4531-b2fa-de0fdd553416" providerId="ADAL" clId="{7F4660A5-3FAC-9B4D-B8FA-A1E06468E38A}" dt="2024-12-10T02:23:48.261" v="115" actId="1076"/>
          <ac:grpSpMkLst>
            <pc:docMk/>
            <pc:sldMk cId="518117197" sldId="277"/>
            <ac:grpSpMk id="123" creationId="{444EBBEB-3577-FBC7-426D-655A0231D8FA}"/>
          </ac:grpSpMkLst>
        </pc:grpChg>
        <pc:picChg chg="mod">
          <ac:chgData name="清野　研一郎" userId="f6b510ca-04f9-4531-b2fa-de0fdd553416" providerId="ADAL" clId="{7F4660A5-3FAC-9B4D-B8FA-A1E06468E38A}" dt="2024-12-10T02:24:27.130" v="118" actId="1076"/>
          <ac:picMkLst>
            <pc:docMk/>
            <pc:sldMk cId="518117197" sldId="277"/>
            <ac:picMk id="28" creationId="{3A017ED2-F41A-D388-CFBE-7B204DDC652E}"/>
          </ac:picMkLst>
        </pc:picChg>
        <pc:picChg chg="mod">
          <ac:chgData name="清野　研一郎" userId="f6b510ca-04f9-4531-b2fa-de0fdd553416" providerId="ADAL" clId="{7F4660A5-3FAC-9B4D-B8FA-A1E06468E38A}" dt="2024-12-10T02:24:27.130" v="118" actId="1076"/>
          <ac:picMkLst>
            <pc:docMk/>
            <pc:sldMk cId="518117197" sldId="277"/>
            <ac:picMk id="37" creationId="{E0BF473E-F42C-29AD-764F-F96AEBF8E08D}"/>
          </ac:picMkLst>
        </pc:picChg>
        <pc:picChg chg="mod">
          <ac:chgData name="清野　研一郎" userId="f6b510ca-04f9-4531-b2fa-de0fdd553416" providerId="ADAL" clId="{7F4660A5-3FAC-9B4D-B8FA-A1E06468E38A}" dt="2024-12-10T02:24:37.546" v="119" actId="1076"/>
          <ac:picMkLst>
            <pc:docMk/>
            <pc:sldMk cId="518117197" sldId="277"/>
            <ac:picMk id="77" creationId="{5163E4A0-14CB-422B-F6F7-3B0871BEF843}"/>
          </ac:picMkLst>
        </pc:picChg>
        <pc:picChg chg="mod">
          <ac:chgData name="清野　研一郎" userId="f6b510ca-04f9-4531-b2fa-de0fdd553416" providerId="ADAL" clId="{7F4660A5-3FAC-9B4D-B8FA-A1E06468E38A}" dt="2024-12-10T02:24:37.546" v="119" actId="1076"/>
          <ac:picMkLst>
            <pc:docMk/>
            <pc:sldMk cId="518117197" sldId="277"/>
            <ac:picMk id="107" creationId="{9746E97F-7799-70A4-2650-06DACEF066C3}"/>
          </ac:picMkLst>
        </pc:picChg>
        <pc:cxnChg chg="mod">
          <ac:chgData name="清野　研一郎" userId="f6b510ca-04f9-4531-b2fa-de0fdd553416" providerId="ADAL" clId="{7F4660A5-3FAC-9B4D-B8FA-A1E06468E38A}" dt="2024-12-10T02:24:27.130" v="118" actId="1076"/>
          <ac:cxnSpMkLst>
            <pc:docMk/>
            <pc:sldMk cId="518117197" sldId="277"/>
            <ac:cxnSpMk id="18" creationId="{CBD1D9FD-EC62-600E-4C14-09364635D796}"/>
          </ac:cxnSpMkLst>
        </pc:cxnChg>
        <pc:cxnChg chg="mod">
          <ac:chgData name="清野　研一郎" userId="f6b510ca-04f9-4531-b2fa-de0fdd553416" providerId="ADAL" clId="{7F4660A5-3FAC-9B4D-B8FA-A1E06468E38A}" dt="2024-12-10T02:24:27.130" v="118" actId="1076"/>
          <ac:cxnSpMkLst>
            <pc:docMk/>
            <pc:sldMk cId="518117197" sldId="277"/>
            <ac:cxnSpMk id="32" creationId="{FCB4A470-E3F5-75D0-C48F-39515B7C6E89}"/>
          </ac:cxnSpMkLst>
        </pc:cxnChg>
        <pc:cxnChg chg="mod">
          <ac:chgData name="清野　研一郎" userId="f6b510ca-04f9-4531-b2fa-de0fdd553416" providerId="ADAL" clId="{7F4660A5-3FAC-9B4D-B8FA-A1E06468E38A}" dt="2024-12-10T02:24:37.546" v="119" actId="1076"/>
          <ac:cxnSpMkLst>
            <pc:docMk/>
            <pc:sldMk cId="518117197" sldId="277"/>
            <ac:cxnSpMk id="80" creationId="{8068D68C-C7FD-C95D-58C7-C5D42F6B96E3}"/>
          </ac:cxnSpMkLst>
        </pc:cxnChg>
        <pc:cxnChg chg="mod">
          <ac:chgData name="清野　研一郎" userId="f6b510ca-04f9-4531-b2fa-de0fdd553416" providerId="ADAL" clId="{7F4660A5-3FAC-9B4D-B8FA-A1E06468E38A}" dt="2024-12-10T02:24:37.546" v="119" actId="1076"/>
          <ac:cxnSpMkLst>
            <pc:docMk/>
            <pc:sldMk cId="518117197" sldId="277"/>
            <ac:cxnSpMk id="91" creationId="{36BD8555-EB00-9162-E77E-627A85357421}"/>
          </ac:cxnSpMkLst>
        </pc:cxnChg>
        <pc:cxnChg chg="mod">
          <ac:chgData name="清野　研一郎" userId="f6b510ca-04f9-4531-b2fa-de0fdd553416" providerId="ADAL" clId="{7F4660A5-3FAC-9B4D-B8FA-A1E06468E38A}" dt="2024-12-10T02:24:37.546" v="119" actId="1076"/>
          <ac:cxnSpMkLst>
            <pc:docMk/>
            <pc:sldMk cId="518117197" sldId="277"/>
            <ac:cxnSpMk id="92" creationId="{ADE8F3F2-D20F-8B0F-3E5B-B242A26D54BD}"/>
          </ac:cxnSpMkLst>
        </pc:cxnChg>
        <pc:cxnChg chg="mod">
          <ac:chgData name="清野　研一郎" userId="f6b510ca-04f9-4531-b2fa-de0fdd553416" providerId="ADAL" clId="{7F4660A5-3FAC-9B4D-B8FA-A1E06468E38A}" dt="2024-12-10T02:24:37.546" v="119" actId="1076"/>
          <ac:cxnSpMkLst>
            <pc:docMk/>
            <pc:sldMk cId="518117197" sldId="277"/>
            <ac:cxnSpMk id="93" creationId="{55C1B362-901A-99E0-FA5A-5DE45FDD93D7}"/>
          </ac:cxnSpMkLst>
        </pc:cxnChg>
        <pc:cxnChg chg="mod">
          <ac:chgData name="清野　研一郎" userId="f6b510ca-04f9-4531-b2fa-de0fdd553416" providerId="ADAL" clId="{7F4660A5-3FAC-9B4D-B8FA-A1E06468E38A}" dt="2024-12-10T02:24:37.546" v="119" actId="1076"/>
          <ac:cxnSpMkLst>
            <pc:docMk/>
            <pc:sldMk cId="518117197" sldId="277"/>
            <ac:cxnSpMk id="94" creationId="{4DA515A0-F9A7-96A5-DF70-AE223AD9ED59}"/>
          </ac:cxnSpMkLst>
        </pc:cxnChg>
        <pc:cxnChg chg="mod">
          <ac:chgData name="清野　研一郎" userId="f6b510ca-04f9-4531-b2fa-de0fdd553416" providerId="ADAL" clId="{7F4660A5-3FAC-9B4D-B8FA-A1E06468E38A}" dt="2024-12-10T02:24:37.546" v="119" actId="1076"/>
          <ac:cxnSpMkLst>
            <pc:docMk/>
            <pc:sldMk cId="518117197" sldId="277"/>
            <ac:cxnSpMk id="108" creationId="{C471A1B8-4DD0-9713-636F-A85CC90565E3}"/>
          </ac:cxnSpMkLst>
        </pc:cxnChg>
      </pc:sldChg>
      <pc:sldChg chg="addSp delSp modSp mod">
        <pc:chgData name="清野　研一郎" userId="f6b510ca-04f9-4531-b2fa-de0fdd553416" providerId="ADAL" clId="{7F4660A5-3FAC-9B4D-B8FA-A1E06468E38A}" dt="2024-12-10T02:17:14.980" v="52" actId="1038"/>
        <pc:sldMkLst>
          <pc:docMk/>
          <pc:sldMk cId="3250875085" sldId="279"/>
        </pc:sldMkLst>
        <pc:spChg chg="del">
          <ac:chgData name="清野　研一郎" userId="f6b510ca-04f9-4531-b2fa-de0fdd553416" providerId="ADAL" clId="{7F4660A5-3FAC-9B4D-B8FA-A1E06468E38A}" dt="2024-12-10T02:16:34.398" v="32" actId="478"/>
          <ac:spMkLst>
            <pc:docMk/>
            <pc:sldMk cId="3250875085" sldId="279"/>
            <ac:spMk id="8" creationId="{7AD454AD-793D-EA90-FBA3-BD3968B46E9A}"/>
          </ac:spMkLst>
        </pc:spChg>
        <pc:spChg chg="del">
          <ac:chgData name="清野　研一郎" userId="f6b510ca-04f9-4531-b2fa-de0fdd553416" providerId="ADAL" clId="{7F4660A5-3FAC-9B4D-B8FA-A1E06468E38A}" dt="2024-12-10T02:16:34.398" v="32" actId="478"/>
          <ac:spMkLst>
            <pc:docMk/>
            <pc:sldMk cId="3250875085" sldId="279"/>
            <ac:spMk id="18" creationId="{7EA062EF-5941-8894-6265-134053649B3B}"/>
          </ac:spMkLst>
        </pc:spChg>
        <pc:spChg chg="del">
          <ac:chgData name="清野　研一郎" userId="f6b510ca-04f9-4531-b2fa-de0fdd553416" providerId="ADAL" clId="{7F4660A5-3FAC-9B4D-B8FA-A1E06468E38A}" dt="2024-12-10T02:16:34.398" v="32" actId="478"/>
          <ac:spMkLst>
            <pc:docMk/>
            <pc:sldMk cId="3250875085" sldId="279"/>
            <ac:spMk id="38" creationId="{4503E810-8DD0-9073-DD1F-90AE88402317}"/>
          </ac:spMkLst>
        </pc:spChg>
        <pc:spChg chg="del">
          <ac:chgData name="清野　研一郎" userId="f6b510ca-04f9-4531-b2fa-de0fdd553416" providerId="ADAL" clId="{7F4660A5-3FAC-9B4D-B8FA-A1E06468E38A}" dt="2024-12-10T02:16:34.398" v="32" actId="478"/>
          <ac:spMkLst>
            <pc:docMk/>
            <pc:sldMk cId="3250875085" sldId="279"/>
            <ac:spMk id="39" creationId="{A4776A17-42F1-E228-9C1F-2E896674A9BD}"/>
          </ac:spMkLst>
        </pc:spChg>
        <pc:spChg chg="mod">
          <ac:chgData name="清野　研一郎" userId="f6b510ca-04f9-4531-b2fa-de0fdd553416" providerId="ADAL" clId="{7F4660A5-3FAC-9B4D-B8FA-A1E06468E38A}" dt="2024-12-10T02:16:44.017" v="34" actId="1076"/>
          <ac:spMkLst>
            <pc:docMk/>
            <pc:sldMk cId="3250875085" sldId="279"/>
            <ac:spMk id="43" creationId="{374041D2-40EF-8D11-C67B-42A2B5EEF835}"/>
          </ac:spMkLst>
        </pc:spChg>
        <pc:spChg chg="mod">
          <ac:chgData name="清野　研一郎" userId="f6b510ca-04f9-4531-b2fa-de0fdd553416" providerId="ADAL" clId="{7F4660A5-3FAC-9B4D-B8FA-A1E06468E38A}" dt="2024-12-10T02:17:14.980" v="52" actId="1038"/>
          <ac:spMkLst>
            <pc:docMk/>
            <pc:sldMk cId="3250875085" sldId="279"/>
            <ac:spMk id="45" creationId="{42CCC79B-AABF-C2CD-2E4E-D317A8A20D0A}"/>
          </ac:spMkLst>
        </pc:spChg>
        <pc:spChg chg="add mod">
          <ac:chgData name="清野　研一郎" userId="f6b510ca-04f9-4531-b2fa-de0fdd553416" providerId="ADAL" clId="{7F4660A5-3FAC-9B4D-B8FA-A1E06468E38A}" dt="2024-12-10T02:17:03.101" v="49" actId="1036"/>
          <ac:spMkLst>
            <pc:docMk/>
            <pc:sldMk cId="3250875085" sldId="279"/>
            <ac:spMk id="69" creationId="{5DF21694-05B5-4CA0-5CE6-FB8E355150EB}"/>
          </ac:spMkLst>
        </pc:spChg>
        <pc:spChg chg="mod">
          <ac:chgData name="清野　研一郎" userId="f6b510ca-04f9-4531-b2fa-de0fdd553416" providerId="ADAL" clId="{7F4660A5-3FAC-9B4D-B8FA-A1E06468E38A}" dt="2024-12-10T02:17:03.101" v="49" actId="1036"/>
          <ac:spMkLst>
            <pc:docMk/>
            <pc:sldMk cId="3250875085" sldId="279"/>
            <ac:spMk id="167" creationId="{F8CC0968-B6E5-4815-4E20-BE4D60202625}"/>
          </ac:spMkLst>
        </pc:spChg>
        <pc:spChg chg="mod">
          <ac:chgData name="清野　研一郎" userId="f6b510ca-04f9-4531-b2fa-de0fdd553416" providerId="ADAL" clId="{7F4660A5-3FAC-9B4D-B8FA-A1E06468E38A}" dt="2024-12-10T02:17:14.980" v="52" actId="1038"/>
          <ac:spMkLst>
            <pc:docMk/>
            <pc:sldMk cId="3250875085" sldId="279"/>
            <ac:spMk id="168" creationId="{706336BB-3C89-6B6D-9AF3-C32C6C11BA97}"/>
          </ac:spMkLst>
        </pc:spChg>
        <pc:spChg chg="mod">
          <ac:chgData name="清野　研一郎" userId="f6b510ca-04f9-4531-b2fa-de0fdd553416" providerId="ADAL" clId="{7F4660A5-3FAC-9B4D-B8FA-A1E06468E38A}" dt="2024-12-10T02:17:03.101" v="49" actId="1036"/>
          <ac:spMkLst>
            <pc:docMk/>
            <pc:sldMk cId="3250875085" sldId="279"/>
            <ac:spMk id="169" creationId="{501ACFC3-5527-E041-CE8D-C74F89D9C443}"/>
          </ac:spMkLst>
        </pc:spChg>
        <pc:spChg chg="del">
          <ac:chgData name="清野　研一郎" userId="f6b510ca-04f9-4531-b2fa-de0fdd553416" providerId="ADAL" clId="{7F4660A5-3FAC-9B4D-B8FA-A1E06468E38A}" dt="2024-12-10T02:16:36.774" v="33" actId="478"/>
          <ac:spMkLst>
            <pc:docMk/>
            <pc:sldMk cId="3250875085" sldId="279"/>
            <ac:spMk id="170" creationId="{CA59A820-F4BF-ADA2-CDCF-A3F5047DABE1}"/>
          </ac:spMkLst>
        </pc:spChg>
        <pc:spChg chg="mod">
          <ac:chgData name="清野　研一郎" userId="f6b510ca-04f9-4531-b2fa-de0fdd553416" providerId="ADAL" clId="{7F4660A5-3FAC-9B4D-B8FA-A1E06468E38A}" dt="2024-12-10T02:16:44.017" v="34" actId="1076"/>
          <ac:spMkLst>
            <pc:docMk/>
            <pc:sldMk cId="3250875085" sldId="279"/>
            <ac:spMk id="177" creationId="{1185EC8B-EAE8-2D0C-7648-023449DD1B8C}"/>
          </ac:spMkLst>
        </pc:spChg>
        <pc:spChg chg="mod">
          <ac:chgData name="清野　研一郎" userId="f6b510ca-04f9-4531-b2fa-de0fdd553416" providerId="ADAL" clId="{7F4660A5-3FAC-9B4D-B8FA-A1E06468E38A}" dt="2024-12-10T02:16:44.017" v="34" actId="1076"/>
          <ac:spMkLst>
            <pc:docMk/>
            <pc:sldMk cId="3250875085" sldId="279"/>
            <ac:spMk id="178" creationId="{5A1A1F77-33B4-3307-2C42-9E2324D4A534}"/>
          </ac:spMkLst>
        </pc:spChg>
        <pc:grpChg chg="mod">
          <ac:chgData name="清野　研一郎" userId="f6b510ca-04f9-4531-b2fa-de0fdd553416" providerId="ADAL" clId="{7F4660A5-3FAC-9B4D-B8FA-A1E06468E38A}" dt="2024-12-10T02:17:03.101" v="49" actId="1036"/>
          <ac:grpSpMkLst>
            <pc:docMk/>
            <pc:sldMk cId="3250875085" sldId="279"/>
            <ac:grpSpMk id="64" creationId="{23B3376C-8A16-8E8A-2EC5-08589072EC38}"/>
          </ac:grpSpMkLst>
        </pc:grpChg>
        <pc:grpChg chg="mod">
          <ac:chgData name="清野　研一郎" userId="f6b510ca-04f9-4531-b2fa-de0fdd553416" providerId="ADAL" clId="{7F4660A5-3FAC-9B4D-B8FA-A1E06468E38A}" dt="2024-12-10T02:16:44.017" v="34" actId="1076"/>
          <ac:grpSpMkLst>
            <pc:docMk/>
            <pc:sldMk cId="3250875085" sldId="279"/>
            <ac:grpSpMk id="120" creationId="{932B215C-0774-B451-F3FD-A944E1E2D895}"/>
          </ac:grpSpMkLst>
        </pc:grpChg>
        <pc:grpChg chg="mod">
          <ac:chgData name="清野　研一郎" userId="f6b510ca-04f9-4531-b2fa-de0fdd553416" providerId="ADAL" clId="{7F4660A5-3FAC-9B4D-B8FA-A1E06468E38A}" dt="2024-12-10T02:17:14.980" v="52" actId="1038"/>
          <ac:grpSpMkLst>
            <pc:docMk/>
            <pc:sldMk cId="3250875085" sldId="279"/>
            <ac:grpSpMk id="164" creationId="{32B3C4C7-636B-EBEC-EBDF-636D469B7F53}"/>
          </ac:grpSpMkLst>
        </pc:grpChg>
        <pc:grpChg chg="mod">
          <ac:chgData name="清野　研一郎" userId="f6b510ca-04f9-4531-b2fa-de0fdd553416" providerId="ADAL" clId="{7F4660A5-3FAC-9B4D-B8FA-A1E06468E38A}" dt="2024-12-10T02:16:44.017" v="34" actId="1076"/>
          <ac:grpSpMkLst>
            <pc:docMk/>
            <pc:sldMk cId="3250875085" sldId="279"/>
            <ac:grpSpMk id="166" creationId="{78658778-EA9B-D1D0-6156-F37F4C769985}"/>
          </ac:grpSpMkLst>
        </pc:grpChg>
        <pc:graphicFrameChg chg="del">
          <ac:chgData name="清野　研一郎" userId="f6b510ca-04f9-4531-b2fa-de0fdd553416" providerId="ADAL" clId="{7F4660A5-3FAC-9B4D-B8FA-A1E06468E38A}" dt="2024-12-10T02:16:34.398" v="32" actId="478"/>
          <ac:graphicFrameMkLst>
            <pc:docMk/>
            <pc:sldMk cId="3250875085" sldId="279"/>
            <ac:graphicFrameMk id="30" creationId="{D6264C45-39BD-6D2D-62AE-AD6B267EF39B}"/>
          </ac:graphicFrameMkLst>
        </pc:graphicFrameChg>
        <pc:graphicFrameChg chg="del">
          <ac:chgData name="清野　研一郎" userId="f6b510ca-04f9-4531-b2fa-de0fdd553416" providerId="ADAL" clId="{7F4660A5-3FAC-9B4D-B8FA-A1E06468E38A}" dt="2024-12-10T02:16:34.398" v="32" actId="478"/>
          <ac:graphicFrameMkLst>
            <pc:docMk/>
            <pc:sldMk cId="3250875085" sldId="279"/>
            <ac:graphicFrameMk id="31" creationId="{1716A4F8-8F8F-4967-81CC-73E369A1B373}"/>
          </ac:graphicFrameMkLst>
        </pc:graphicFrameChg>
        <pc:picChg chg="mod">
          <ac:chgData name="清野　研一郎" userId="f6b510ca-04f9-4531-b2fa-de0fdd553416" providerId="ADAL" clId="{7F4660A5-3FAC-9B4D-B8FA-A1E06468E38A}" dt="2024-12-10T02:17:03.101" v="49" actId="1036"/>
          <ac:picMkLst>
            <pc:docMk/>
            <pc:sldMk cId="3250875085" sldId="279"/>
            <ac:picMk id="151" creationId="{1C482B9B-CEB2-3590-B619-A9E5B62F4E12}"/>
          </ac:picMkLst>
        </pc:picChg>
        <pc:picChg chg="mod">
          <ac:chgData name="清野　研一郎" userId="f6b510ca-04f9-4531-b2fa-de0fdd553416" providerId="ADAL" clId="{7F4660A5-3FAC-9B4D-B8FA-A1E06468E38A}" dt="2024-12-10T02:17:14.980" v="52" actId="1038"/>
          <ac:picMkLst>
            <pc:docMk/>
            <pc:sldMk cId="3250875085" sldId="279"/>
            <ac:picMk id="152" creationId="{69420FB0-BFBC-1EA5-B599-4540A88DA592}"/>
          </ac:picMkLst>
        </pc:picChg>
        <pc:cxnChg chg="del">
          <ac:chgData name="清野　研一郎" userId="f6b510ca-04f9-4531-b2fa-de0fdd553416" providerId="ADAL" clId="{7F4660A5-3FAC-9B4D-B8FA-A1E06468E38A}" dt="2024-12-10T02:16:34.398" v="32" actId="478"/>
          <ac:cxnSpMkLst>
            <pc:docMk/>
            <pc:sldMk cId="3250875085" sldId="279"/>
            <ac:cxnSpMk id="3" creationId="{327FDCAB-BD32-C328-78B9-D160BD1C8914}"/>
          </ac:cxnSpMkLst>
        </pc:cxnChg>
        <pc:cxnChg chg="del">
          <ac:chgData name="清野　研一郎" userId="f6b510ca-04f9-4531-b2fa-de0fdd553416" providerId="ADAL" clId="{7F4660A5-3FAC-9B4D-B8FA-A1E06468E38A}" dt="2024-12-10T02:16:34.398" v="32" actId="478"/>
          <ac:cxnSpMkLst>
            <pc:docMk/>
            <pc:sldMk cId="3250875085" sldId="279"/>
            <ac:cxnSpMk id="40" creationId="{3E59A3BC-6E00-0E1F-7890-379B8F3A705E}"/>
          </ac:cxnSpMkLst>
        </pc:cxnChg>
        <pc:cxnChg chg="mod">
          <ac:chgData name="清野　研一郎" userId="f6b510ca-04f9-4531-b2fa-de0fdd553416" providerId="ADAL" clId="{7F4660A5-3FAC-9B4D-B8FA-A1E06468E38A}" dt="2024-12-10T02:17:03.101" v="49" actId="1036"/>
          <ac:cxnSpMkLst>
            <pc:docMk/>
            <pc:sldMk cId="3250875085" sldId="279"/>
            <ac:cxnSpMk id="153" creationId="{E6A98A29-8E53-3176-AA0E-80D61A199E7E}"/>
          </ac:cxnSpMkLst>
        </pc:cxnChg>
        <pc:cxnChg chg="mod">
          <ac:chgData name="清野　研一郎" userId="f6b510ca-04f9-4531-b2fa-de0fdd553416" providerId="ADAL" clId="{7F4660A5-3FAC-9B4D-B8FA-A1E06468E38A}" dt="2024-12-10T02:17:03.101" v="49" actId="1036"/>
          <ac:cxnSpMkLst>
            <pc:docMk/>
            <pc:sldMk cId="3250875085" sldId="279"/>
            <ac:cxnSpMk id="154" creationId="{0B21D609-9C4E-72C0-9B50-51CF580120D8}"/>
          </ac:cxnSpMkLst>
        </pc:cxnChg>
        <pc:cxnChg chg="mod">
          <ac:chgData name="清野　研一郎" userId="f6b510ca-04f9-4531-b2fa-de0fdd553416" providerId="ADAL" clId="{7F4660A5-3FAC-9B4D-B8FA-A1E06468E38A}" dt="2024-12-10T02:17:03.101" v="49" actId="1036"/>
          <ac:cxnSpMkLst>
            <pc:docMk/>
            <pc:sldMk cId="3250875085" sldId="279"/>
            <ac:cxnSpMk id="155" creationId="{058E2FA0-5892-FD15-E9F0-8D961C3661D3}"/>
          </ac:cxnSpMkLst>
        </pc:cxnChg>
        <pc:cxnChg chg="mod">
          <ac:chgData name="清野　研一郎" userId="f6b510ca-04f9-4531-b2fa-de0fdd553416" providerId="ADAL" clId="{7F4660A5-3FAC-9B4D-B8FA-A1E06468E38A}" dt="2024-12-10T02:17:03.101" v="49" actId="1036"/>
          <ac:cxnSpMkLst>
            <pc:docMk/>
            <pc:sldMk cId="3250875085" sldId="279"/>
            <ac:cxnSpMk id="156" creationId="{6D74E51E-C32B-88DE-CFB9-7E7771AF3F6C}"/>
          </ac:cxnSpMkLst>
        </pc:cxnChg>
        <pc:cxnChg chg="mod">
          <ac:chgData name="清野　研一郎" userId="f6b510ca-04f9-4531-b2fa-de0fdd553416" providerId="ADAL" clId="{7F4660A5-3FAC-9B4D-B8FA-A1E06468E38A}" dt="2024-12-10T02:17:14.980" v="52" actId="1038"/>
          <ac:cxnSpMkLst>
            <pc:docMk/>
            <pc:sldMk cId="3250875085" sldId="279"/>
            <ac:cxnSpMk id="159" creationId="{08B73C87-8D11-0042-E7D8-EA8C478CD754}"/>
          </ac:cxnSpMkLst>
        </pc:cxnChg>
        <pc:cxnChg chg="mod">
          <ac:chgData name="清野　研一郎" userId="f6b510ca-04f9-4531-b2fa-de0fdd553416" providerId="ADAL" clId="{7F4660A5-3FAC-9B4D-B8FA-A1E06468E38A}" dt="2024-12-10T02:17:14.980" v="52" actId="1038"/>
          <ac:cxnSpMkLst>
            <pc:docMk/>
            <pc:sldMk cId="3250875085" sldId="279"/>
            <ac:cxnSpMk id="160" creationId="{47152776-1C3C-B377-0CB4-47ADAFF432AF}"/>
          </ac:cxnSpMkLst>
        </pc:cxnChg>
        <pc:cxnChg chg="mod">
          <ac:chgData name="清野　研一郎" userId="f6b510ca-04f9-4531-b2fa-de0fdd553416" providerId="ADAL" clId="{7F4660A5-3FAC-9B4D-B8FA-A1E06468E38A}" dt="2024-12-10T02:17:14.980" v="52" actId="1038"/>
          <ac:cxnSpMkLst>
            <pc:docMk/>
            <pc:sldMk cId="3250875085" sldId="279"/>
            <ac:cxnSpMk id="163" creationId="{21B9A938-9888-D065-E33B-3B24ABA60ED5}"/>
          </ac:cxnSpMkLst>
        </pc:cxnChg>
        <pc:cxnChg chg="mod">
          <ac:chgData name="清野　研一郎" userId="f6b510ca-04f9-4531-b2fa-de0fdd553416" providerId="ADAL" clId="{7F4660A5-3FAC-9B4D-B8FA-A1E06468E38A}" dt="2024-12-10T02:17:03.101" v="49" actId="1036"/>
          <ac:cxnSpMkLst>
            <pc:docMk/>
            <pc:sldMk cId="3250875085" sldId="279"/>
            <ac:cxnSpMk id="165" creationId="{9652AE8E-F1C4-3954-1801-BE1F22557DA3}"/>
          </ac:cxnSpMkLst>
        </pc:cxnChg>
      </pc:sldChg>
    </pc:docChg>
  </pc:docChgLst>
  <pc:docChgLst>
    <pc:chgData name="清野　研一郎" userId="f6b510ca-04f9-4531-b2fa-de0fdd553416" providerId="ADAL" clId="{128859DC-7022-2240-A96D-94D0996A1580}"/>
    <pc:docChg chg="undo custSel addSld delSld modSld delMainMaster">
      <pc:chgData name="清野　研一郎" userId="f6b510ca-04f9-4531-b2fa-de0fdd553416" providerId="ADAL" clId="{128859DC-7022-2240-A96D-94D0996A1580}" dt="2024-12-11T06:21:50.155" v="846" actId="57"/>
      <pc:docMkLst>
        <pc:docMk/>
      </pc:docMkLst>
      <pc:sldChg chg="addSp delSp modSp mod">
        <pc:chgData name="清野　研一郎" userId="f6b510ca-04f9-4531-b2fa-de0fdd553416" providerId="ADAL" clId="{128859DC-7022-2240-A96D-94D0996A1580}" dt="2024-12-11T06:21:50.155" v="846" actId="57"/>
        <pc:sldMkLst>
          <pc:docMk/>
          <pc:sldMk cId="655269900" sldId="256"/>
        </pc:sldMkLst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2" creationId="{436552F0-E505-0642-54B8-F9C779EE47A1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3" creationId="{0D686916-12EA-89A1-5EB6-1B8BE8728DAA}"/>
          </ac:spMkLst>
        </pc:spChg>
        <pc:spChg chg="add mod">
          <ac:chgData name="清野　研一郎" userId="f6b510ca-04f9-4531-b2fa-de0fdd553416" providerId="ADAL" clId="{128859DC-7022-2240-A96D-94D0996A1580}" dt="2024-12-11T02:25:47.036" v="842" actId="20577"/>
          <ac:spMkLst>
            <pc:docMk/>
            <pc:sldMk cId="655269900" sldId="256"/>
            <ac:spMk id="3" creationId="{303A8AAD-EB70-948A-93AF-58D67A280D24}"/>
          </ac:spMkLst>
        </pc:spChg>
        <pc:spChg chg="add del mod">
          <ac:chgData name="清野　研一郎" userId="f6b510ca-04f9-4531-b2fa-de0fdd553416" providerId="ADAL" clId="{128859DC-7022-2240-A96D-94D0996A1580}" dt="2024-12-11T00:04:00.857" v="243" actId="478"/>
          <ac:spMkLst>
            <pc:docMk/>
            <pc:sldMk cId="655269900" sldId="256"/>
            <ac:spMk id="4" creationId="{1788FB7C-DC9A-F36E-BE64-9C245A7970D5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4" creationId="{E223BCC8-09B6-ACAB-5985-4B71627BABD4}"/>
          </ac:spMkLst>
        </pc:spChg>
        <pc:spChg chg="del mod topLvl">
          <ac:chgData name="清野　研一郎" userId="f6b510ca-04f9-4531-b2fa-de0fdd553416" providerId="ADAL" clId="{128859DC-7022-2240-A96D-94D0996A1580}" dt="2024-12-11T02:04:42.935" v="590" actId="478"/>
          <ac:spMkLst>
            <pc:docMk/>
            <pc:sldMk cId="655269900" sldId="256"/>
            <ac:spMk id="9" creationId="{0B5D1E54-55B1-5F6F-BE63-16185DC53FCE}"/>
          </ac:spMkLst>
        </pc:spChg>
        <pc:spChg chg="mod">
          <ac:chgData name="清野　研一郎" userId="f6b510ca-04f9-4531-b2fa-de0fdd553416" providerId="ADAL" clId="{128859DC-7022-2240-A96D-94D0996A1580}" dt="2024-12-11T02:24:09.354" v="795" actId="14100"/>
          <ac:spMkLst>
            <pc:docMk/>
            <pc:sldMk cId="655269900" sldId="256"/>
            <ac:spMk id="10" creationId="{035D08DA-FD53-EA8D-0A4E-2B04DED78943}"/>
          </ac:spMkLst>
        </pc:spChg>
        <pc:spChg chg="del mod topLvl">
          <ac:chgData name="清野　研一郎" userId="f6b510ca-04f9-4531-b2fa-de0fdd553416" providerId="ADAL" clId="{128859DC-7022-2240-A96D-94D0996A1580}" dt="2024-12-11T02:07:32.417" v="623" actId="478"/>
          <ac:spMkLst>
            <pc:docMk/>
            <pc:sldMk cId="655269900" sldId="256"/>
            <ac:spMk id="10" creationId="{A394C78B-45E1-9C70-EA3C-726E5B27ED38}"/>
          </ac:spMkLst>
        </pc:spChg>
        <pc:spChg chg="add del mod">
          <ac:chgData name="清野　研一郎" userId="f6b510ca-04f9-4531-b2fa-de0fdd553416" providerId="ADAL" clId="{128859DC-7022-2240-A96D-94D0996A1580}" dt="2024-12-10T23:48:07.898" v="54" actId="478"/>
          <ac:spMkLst>
            <pc:docMk/>
            <pc:sldMk cId="655269900" sldId="256"/>
            <ac:spMk id="11" creationId="{2680CD40-D9D3-1FB1-F1FA-47078A37F8F4}"/>
          </ac:spMkLst>
        </pc:spChg>
        <pc:spChg chg="mod">
          <ac:chgData name="清野　研一郎" userId="f6b510ca-04f9-4531-b2fa-de0fdd553416" providerId="ADAL" clId="{128859DC-7022-2240-A96D-94D0996A1580}" dt="2024-12-11T02:21:46.574" v="736"/>
          <ac:spMkLst>
            <pc:docMk/>
            <pc:sldMk cId="655269900" sldId="256"/>
            <ac:spMk id="11" creationId="{56C2FDE6-F765-28AC-F01D-46316408FCB5}"/>
          </ac:spMkLst>
        </pc:spChg>
        <pc:spChg chg="del mod topLvl">
          <ac:chgData name="清野　研一郎" userId="f6b510ca-04f9-4531-b2fa-de0fdd553416" providerId="ADAL" clId="{128859DC-7022-2240-A96D-94D0996A1580}" dt="2024-12-11T02:07:32.417" v="623" actId="478"/>
          <ac:spMkLst>
            <pc:docMk/>
            <pc:sldMk cId="655269900" sldId="256"/>
            <ac:spMk id="11" creationId="{5E427436-E5C6-9FA9-2EB8-1A2541F9E2D8}"/>
          </ac:spMkLst>
        </pc:spChg>
        <pc:spChg chg="add mod">
          <ac:chgData name="清野　研一郎" userId="f6b510ca-04f9-4531-b2fa-de0fdd553416" providerId="ADAL" clId="{128859DC-7022-2240-A96D-94D0996A1580}" dt="2024-12-11T02:22:44.038" v="768" actId="1035"/>
          <ac:spMkLst>
            <pc:docMk/>
            <pc:sldMk cId="655269900" sldId="256"/>
            <ac:spMk id="12" creationId="{EB04562D-DE6A-F3D1-8F45-64BBB05728D2}"/>
          </ac:spMkLst>
        </pc:spChg>
        <pc:spChg chg="add mod">
          <ac:chgData name="清野　研一郎" userId="f6b510ca-04f9-4531-b2fa-de0fdd553416" providerId="ADAL" clId="{128859DC-7022-2240-A96D-94D0996A1580}" dt="2024-12-11T02:22:44.038" v="768" actId="1035"/>
          <ac:spMkLst>
            <pc:docMk/>
            <pc:sldMk cId="655269900" sldId="256"/>
            <ac:spMk id="13" creationId="{A3BE1FEB-6DDA-8246-0FE4-5002F78505EB}"/>
          </ac:spMkLst>
        </pc:spChg>
        <pc:spChg chg="add mod">
          <ac:chgData name="清野　研一郎" userId="f6b510ca-04f9-4531-b2fa-de0fdd553416" providerId="ADAL" clId="{128859DC-7022-2240-A96D-94D0996A1580}" dt="2024-12-11T06:21:50.155" v="846" actId="57"/>
          <ac:spMkLst>
            <pc:docMk/>
            <pc:sldMk cId="655269900" sldId="256"/>
            <ac:spMk id="14" creationId="{04D025E3-DDC5-2C13-2153-F4C097591306}"/>
          </ac:spMkLst>
        </pc:spChg>
        <pc:spChg chg="del mod topLvl">
          <ac:chgData name="清野　研一郎" userId="f6b510ca-04f9-4531-b2fa-de0fdd553416" providerId="ADAL" clId="{128859DC-7022-2240-A96D-94D0996A1580}" dt="2024-12-11T02:07:32.417" v="623" actId="478"/>
          <ac:spMkLst>
            <pc:docMk/>
            <pc:sldMk cId="655269900" sldId="256"/>
            <ac:spMk id="15" creationId="{1007F6B2-DBF3-9F2A-42F0-088E26D2DE5A}"/>
          </ac:spMkLst>
        </pc:spChg>
        <pc:spChg chg="add del mod">
          <ac:chgData name="清野　研一郎" userId="f6b510ca-04f9-4531-b2fa-de0fdd553416" providerId="ADAL" clId="{128859DC-7022-2240-A96D-94D0996A1580}" dt="2024-12-10T23:47:31.807" v="50" actId="478"/>
          <ac:spMkLst>
            <pc:docMk/>
            <pc:sldMk cId="655269900" sldId="256"/>
            <ac:spMk id="15" creationId="{1C4F8076-3DF0-B8CE-E34B-0BA08990D29A}"/>
          </ac:spMkLst>
        </pc:spChg>
        <pc:spChg chg="mod">
          <ac:chgData name="清野　研一郎" userId="f6b510ca-04f9-4531-b2fa-de0fdd553416" providerId="ADAL" clId="{128859DC-7022-2240-A96D-94D0996A1580}" dt="2024-12-11T02:21:46.574" v="736"/>
          <ac:spMkLst>
            <pc:docMk/>
            <pc:sldMk cId="655269900" sldId="256"/>
            <ac:spMk id="15" creationId="{BFC934C5-6E49-933A-1BFC-EFD4BAE1EDBA}"/>
          </ac:spMkLst>
        </pc:spChg>
        <pc:spChg chg="mod">
          <ac:chgData name="清野　研一郎" userId="f6b510ca-04f9-4531-b2fa-de0fdd553416" providerId="ADAL" clId="{128859DC-7022-2240-A96D-94D0996A1580}" dt="2024-12-11T02:21:46.574" v="736"/>
          <ac:spMkLst>
            <pc:docMk/>
            <pc:sldMk cId="655269900" sldId="256"/>
            <ac:spMk id="16" creationId="{2DA9CE6D-575C-72EE-2B33-8E0F424810A6}"/>
          </ac:spMkLst>
        </pc:spChg>
        <pc:spChg chg="del mod topLvl">
          <ac:chgData name="清野　研一郎" userId="f6b510ca-04f9-4531-b2fa-de0fdd553416" providerId="ADAL" clId="{128859DC-7022-2240-A96D-94D0996A1580}" dt="2024-12-11T02:04:34.136" v="588" actId="478"/>
          <ac:spMkLst>
            <pc:docMk/>
            <pc:sldMk cId="655269900" sldId="256"/>
            <ac:spMk id="16" creationId="{9DF95A7D-5CBF-D785-566C-EE10824A455C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16" creationId="{F7C84404-0082-8BED-4AB3-60020013C8C5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17" creationId="{135FBD98-DCC1-41DC-4BFD-39B4CCC4B24B}"/>
          </ac:spMkLst>
        </pc:spChg>
        <pc:spChg chg="del mod topLvl">
          <ac:chgData name="清野　研一郎" userId="f6b510ca-04f9-4531-b2fa-de0fdd553416" providerId="ADAL" clId="{128859DC-7022-2240-A96D-94D0996A1580}" dt="2024-12-11T02:04:34.136" v="588" actId="478"/>
          <ac:spMkLst>
            <pc:docMk/>
            <pc:sldMk cId="655269900" sldId="256"/>
            <ac:spMk id="17" creationId="{38C7A405-4AE3-3FC1-91A9-B75E9033F2E5}"/>
          </ac:spMkLst>
        </pc:spChg>
        <pc:spChg chg="mod">
          <ac:chgData name="清野　研一郎" userId="f6b510ca-04f9-4531-b2fa-de0fdd553416" providerId="ADAL" clId="{128859DC-7022-2240-A96D-94D0996A1580}" dt="2024-12-11T02:21:46.574" v="736"/>
          <ac:spMkLst>
            <pc:docMk/>
            <pc:sldMk cId="655269900" sldId="256"/>
            <ac:spMk id="17" creationId="{B2FAC5D6-CAF5-CAB7-AA03-F76ED1D1C082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18" creationId="{EF06CDB1-E937-CB83-D39A-140BC5FBAADF}"/>
          </ac:spMkLst>
        </pc:spChg>
        <pc:spChg chg="add mod">
          <ac:chgData name="清野　研一郎" userId="f6b510ca-04f9-4531-b2fa-de0fdd553416" providerId="ADAL" clId="{128859DC-7022-2240-A96D-94D0996A1580}" dt="2024-12-11T02:22:44.038" v="768" actId="1035"/>
          <ac:spMkLst>
            <pc:docMk/>
            <pc:sldMk cId="655269900" sldId="256"/>
            <ac:spMk id="19" creationId="{58DC29E7-7A57-FED6-17B5-9C68456D808E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20" creationId="{6621A3DF-B157-5EFA-2013-2484255A3C72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21" creationId="{2BDCFB4A-E9FA-D808-B788-2EF1F7A13A3D}"/>
          </ac:spMkLst>
        </pc:spChg>
        <pc:spChg chg="add mod">
          <ac:chgData name="清野　研一郎" userId="f6b510ca-04f9-4531-b2fa-de0fdd553416" providerId="ADAL" clId="{128859DC-7022-2240-A96D-94D0996A1580}" dt="2024-12-11T02:22:50.411" v="784" actId="1035"/>
          <ac:spMkLst>
            <pc:docMk/>
            <pc:sldMk cId="655269900" sldId="256"/>
            <ac:spMk id="21" creationId="{567DE8F2-54A3-D52A-1A13-C72BC60190D4}"/>
          </ac:spMkLst>
        </pc:spChg>
        <pc:spChg chg="add mod">
          <ac:chgData name="清野　研一郎" userId="f6b510ca-04f9-4531-b2fa-de0fdd553416" providerId="ADAL" clId="{128859DC-7022-2240-A96D-94D0996A1580}" dt="2024-12-11T02:22:50.411" v="784" actId="1035"/>
          <ac:spMkLst>
            <pc:docMk/>
            <pc:sldMk cId="655269900" sldId="256"/>
            <ac:spMk id="22" creationId="{81D60387-1C9C-44BD-DCC3-DC2EA776C9BA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22" creationId="{C9459932-F3D2-B241-11A4-01997F3B0EDC}"/>
          </ac:spMkLst>
        </pc:spChg>
        <pc:spChg chg="mod">
          <ac:chgData name="清野　研一郎" userId="f6b510ca-04f9-4531-b2fa-de0fdd553416" providerId="ADAL" clId="{128859DC-7022-2240-A96D-94D0996A1580}" dt="2024-12-11T02:21:46.574" v="736"/>
          <ac:spMkLst>
            <pc:docMk/>
            <pc:sldMk cId="655269900" sldId="256"/>
            <ac:spMk id="23" creationId="{0895FB42-D7CE-B324-852E-E5FFC882BE98}"/>
          </ac:spMkLst>
        </pc:spChg>
        <pc:spChg chg="add del mod">
          <ac:chgData name="清野　研一郎" userId="f6b510ca-04f9-4531-b2fa-de0fdd553416" providerId="ADAL" clId="{128859DC-7022-2240-A96D-94D0996A1580}" dt="2024-12-11T02:07:32.417" v="623" actId="478"/>
          <ac:spMkLst>
            <pc:docMk/>
            <pc:sldMk cId="655269900" sldId="256"/>
            <ac:spMk id="23" creationId="{1646FF22-A579-4EA8-3793-3B039B5BE2DA}"/>
          </ac:spMkLst>
        </pc:spChg>
        <pc:spChg chg="add del mod">
          <ac:chgData name="清野　研一郎" userId="f6b510ca-04f9-4531-b2fa-de0fdd553416" providerId="ADAL" clId="{128859DC-7022-2240-A96D-94D0996A1580}" dt="2024-12-11T00:01:43.338" v="215" actId="478"/>
          <ac:spMkLst>
            <pc:docMk/>
            <pc:sldMk cId="655269900" sldId="256"/>
            <ac:spMk id="23" creationId="{8D028C42-75FE-442A-454C-00786CA783A0}"/>
          </ac:spMkLst>
        </pc:spChg>
        <pc:spChg chg="add mod">
          <ac:chgData name="清野　研一郎" userId="f6b510ca-04f9-4531-b2fa-de0fdd553416" providerId="ADAL" clId="{128859DC-7022-2240-A96D-94D0996A1580}" dt="2024-12-11T02:22:50.411" v="784" actId="1035"/>
          <ac:spMkLst>
            <pc:docMk/>
            <pc:sldMk cId="655269900" sldId="256"/>
            <ac:spMk id="24" creationId="{97CB8377-C355-4C05-8689-767C392C26BA}"/>
          </ac:spMkLst>
        </pc:spChg>
        <pc:spChg chg="add mod">
          <ac:chgData name="清野　研一郎" userId="f6b510ca-04f9-4531-b2fa-de0fdd553416" providerId="ADAL" clId="{128859DC-7022-2240-A96D-94D0996A1580}" dt="2024-12-11T02:22:50.411" v="784" actId="1035"/>
          <ac:spMkLst>
            <pc:docMk/>
            <pc:sldMk cId="655269900" sldId="256"/>
            <ac:spMk id="27" creationId="{FD727E9A-824F-0B05-7EFF-AA7FFF6FACB6}"/>
          </ac:spMkLst>
        </pc:spChg>
        <pc:spChg chg="add mod">
          <ac:chgData name="清野　研一郎" userId="f6b510ca-04f9-4531-b2fa-de0fdd553416" providerId="ADAL" clId="{128859DC-7022-2240-A96D-94D0996A1580}" dt="2024-12-11T02:22:50.411" v="784" actId="1035"/>
          <ac:spMkLst>
            <pc:docMk/>
            <pc:sldMk cId="655269900" sldId="256"/>
            <ac:spMk id="28" creationId="{59901938-B48A-35A9-4EFF-B12E6ABE484F}"/>
          </ac:spMkLst>
        </pc:spChg>
        <pc:spChg chg="add mod">
          <ac:chgData name="清野　研一郎" userId="f6b510ca-04f9-4531-b2fa-de0fdd553416" providerId="ADAL" clId="{128859DC-7022-2240-A96D-94D0996A1580}" dt="2024-12-11T02:22:44.038" v="768" actId="1035"/>
          <ac:spMkLst>
            <pc:docMk/>
            <pc:sldMk cId="655269900" sldId="256"/>
            <ac:spMk id="29" creationId="{703D9C36-21D9-6780-1666-3C73A58CBD9E}"/>
          </ac:spMkLst>
        </pc:spChg>
        <pc:spChg chg="add mod">
          <ac:chgData name="清野　研一郎" userId="f6b510ca-04f9-4531-b2fa-de0fdd553416" providerId="ADAL" clId="{128859DC-7022-2240-A96D-94D0996A1580}" dt="2024-12-11T02:22:44.038" v="768" actId="1035"/>
          <ac:spMkLst>
            <pc:docMk/>
            <pc:sldMk cId="655269900" sldId="256"/>
            <ac:spMk id="30" creationId="{84D3392F-3F55-E33E-33FC-C8521D7A0D2A}"/>
          </ac:spMkLst>
        </pc:spChg>
        <pc:spChg chg="add mod">
          <ac:chgData name="清野　研一郎" userId="f6b510ca-04f9-4531-b2fa-de0fdd553416" providerId="ADAL" clId="{128859DC-7022-2240-A96D-94D0996A1580}" dt="2024-12-11T04:00:32.688" v="844" actId="20577"/>
          <ac:spMkLst>
            <pc:docMk/>
            <pc:sldMk cId="655269900" sldId="256"/>
            <ac:spMk id="31" creationId="{54387288-5653-ECD8-5F17-75D938A2D7C0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31" creationId="{C9F0193E-79E1-FD51-38A8-C134EBF06DC1}"/>
          </ac:spMkLst>
        </pc:spChg>
        <pc:spChg chg="add mod">
          <ac:chgData name="清野　研一郎" userId="f6b510ca-04f9-4531-b2fa-de0fdd553416" providerId="ADAL" clId="{128859DC-7022-2240-A96D-94D0996A1580}" dt="2024-12-11T02:22:44.038" v="768" actId="1035"/>
          <ac:spMkLst>
            <pc:docMk/>
            <pc:sldMk cId="655269900" sldId="256"/>
            <ac:spMk id="32" creationId="{C87D50BC-E437-63A5-4902-095066ADB3D8}"/>
          </ac:spMkLst>
        </pc:spChg>
        <pc:spChg chg="add del mod">
          <ac:chgData name="清野　研一郎" userId="f6b510ca-04f9-4531-b2fa-de0fdd553416" providerId="ADAL" clId="{128859DC-7022-2240-A96D-94D0996A1580}" dt="2024-12-10T23:48:07.898" v="54" actId="478"/>
          <ac:spMkLst>
            <pc:docMk/>
            <pc:sldMk cId="655269900" sldId="256"/>
            <ac:spMk id="33" creationId="{342BC582-4A99-375F-4625-035BB14EC700}"/>
          </ac:spMkLst>
        </pc:spChg>
        <pc:spChg chg="add mod">
          <ac:chgData name="清野　研一郎" userId="f6b510ca-04f9-4531-b2fa-de0fdd553416" providerId="ADAL" clId="{128859DC-7022-2240-A96D-94D0996A1580}" dt="2024-12-11T02:24:24.928" v="798" actId="1076"/>
          <ac:spMkLst>
            <pc:docMk/>
            <pc:sldMk cId="655269900" sldId="256"/>
            <ac:spMk id="33" creationId="{47AF7593-5C1A-4167-4529-5D6635DE9604}"/>
          </ac:spMkLst>
        </pc:spChg>
        <pc:spChg chg="add del mod">
          <ac:chgData name="清野　研一郎" userId="f6b510ca-04f9-4531-b2fa-de0fdd553416" providerId="ADAL" clId="{128859DC-7022-2240-A96D-94D0996A1580}" dt="2024-12-11T02:07:32.417" v="623" actId="478"/>
          <ac:spMkLst>
            <pc:docMk/>
            <pc:sldMk cId="655269900" sldId="256"/>
            <ac:spMk id="33" creationId="{8DFB4289-3484-78C8-540F-FEB27E2A5E28}"/>
          </ac:spMkLst>
        </pc:spChg>
        <pc:spChg chg="add mod">
          <ac:chgData name="清野　研一郎" userId="f6b510ca-04f9-4531-b2fa-de0fdd553416" providerId="ADAL" clId="{128859DC-7022-2240-A96D-94D0996A1580}" dt="2024-12-11T02:25:34.637" v="838" actId="20577"/>
          <ac:spMkLst>
            <pc:docMk/>
            <pc:sldMk cId="655269900" sldId="256"/>
            <ac:spMk id="40" creationId="{578C4009-050E-E9FD-8CD3-3E695158FDE1}"/>
          </ac:spMkLst>
        </pc:spChg>
        <pc:spChg chg="add mod">
          <ac:chgData name="清野　研一郎" userId="f6b510ca-04f9-4531-b2fa-de0fdd553416" providerId="ADAL" clId="{128859DC-7022-2240-A96D-94D0996A1580}" dt="2024-12-11T02:22:50.411" v="784" actId="1035"/>
          <ac:spMkLst>
            <pc:docMk/>
            <pc:sldMk cId="655269900" sldId="256"/>
            <ac:spMk id="41" creationId="{0A724151-EE3D-E3DE-8CF3-9D4CFAAFAB03}"/>
          </ac:spMkLst>
        </pc:spChg>
        <pc:spChg chg="add mod">
          <ac:chgData name="清野　研一郎" userId="f6b510ca-04f9-4531-b2fa-de0fdd553416" providerId="ADAL" clId="{128859DC-7022-2240-A96D-94D0996A1580}" dt="2024-12-11T02:22:44.038" v="768" actId="1035"/>
          <ac:spMkLst>
            <pc:docMk/>
            <pc:sldMk cId="655269900" sldId="256"/>
            <ac:spMk id="42" creationId="{3E13F8C1-3091-EFE2-AEE3-E223AF844357}"/>
          </ac:spMkLst>
        </pc:spChg>
        <pc:spChg chg="mod">
          <ac:chgData name="清野　研一郎" userId="f6b510ca-04f9-4531-b2fa-de0fdd553416" providerId="ADAL" clId="{128859DC-7022-2240-A96D-94D0996A1580}" dt="2024-12-11T02:25:03.710" v="829" actId="1076"/>
          <ac:spMkLst>
            <pc:docMk/>
            <pc:sldMk cId="655269900" sldId="256"/>
            <ac:spMk id="43" creationId="{682349AC-1811-CBB4-5639-2A84C50335DA}"/>
          </ac:spMkLst>
        </pc:spChg>
        <pc:spChg chg="add mod">
          <ac:chgData name="清野　研一郎" userId="f6b510ca-04f9-4531-b2fa-de0fdd553416" providerId="ADAL" clId="{128859DC-7022-2240-A96D-94D0996A1580}" dt="2024-12-11T02:22:50.411" v="784" actId="1035"/>
          <ac:spMkLst>
            <pc:docMk/>
            <pc:sldMk cId="655269900" sldId="256"/>
            <ac:spMk id="45" creationId="{D9253CF5-8F81-5A53-7563-99CC977390C7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46" creationId="{AA42A551-4451-CAE6-196A-D50472787848}"/>
          </ac:spMkLst>
        </pc:spChg>
        <pc:spChg chg="add del mod">
          <ac:chgData name="清野　研一郎" userId="f6b510ca-04f9-4531-b2fa-de0fdd553416" providerId="ADAL" clId="{128859DC-7022-2240-A96D-94D0996A1580}" dt="2024-12-11T02:07:32.417" v="623" actId="478"/>
          <ac:spMkLst>
            <pc:docMk/>
            <pc:sldMk cId="655269900" sldId="256"/>
            <ac:spMk id="46" creationId="{C71B97A5-D16A-3D10-FCC8-DB989AAFE360}"/>
          </ac:spMkLst>
        </pc:spChg>
        <pc:spChg chg="add mod topLvl">
          <ac:chgData name="清野　研一郎" userId="f6b510ca-04f9-4531-b2fa-de0fdd553416" providerId="ADAL" clId="{128859DC-7022-2240-A96D-94D0996A1580}" dt="2024-12-11T02:23:56.503" v="792" actId="255"/>
          <ac:spMkLst>
            <pc:docMk/>
            <pc:sldMk cId="655269900" sldId="256"/>
            <ac:spMk id="46" creationId="{F61CCC8A-3DB5-54D1-0C78-3CAE33BF564C}"/>
          </ac:spMkLst>
        </pc:spChg>
        <pc:spChg chg="add del mod">
          <ac:chgData name="清野　研一郎" userId="f6b510ca-04f9-4531-b2fa-de0fdd553416" providerId="ADAL" clId="{128859DC-7022-2240-A96D-94D0996A1580}" dt="2024-12-11T02:07:32.417" v="623" actId="478"/>
          <ac:spMkLst>
            <pc:docMk/>
            <pc:sldMk cId="655269900" sldId="256"/>
            <ac:spMk id="47" creationId="{2EF8FE75-B853-8509-6B01-194E275EF1C5}"/>
          </ac:spMkLst>
        </pc:spChg>
        <pc:spChg chg="add mod topLvl">
          <ac:chgData name="清野　研一郎" userId="f6b510ca-04f9-4531-b2fa-de0fdd553416" providerId="ADAL" clId="{128859DC-7022-2240-A96D-94D0996A1580}" dt="2024-12-11T02:24:42.574" v="827" actId="1035"/>
          <ac:spMkLst>
            <pc:docMk/>
            <pc:sldMk cId="655269900" sldId="256"/>
            <ac:spMk id="47" creationId="{6796E872-0BA1-7FFC-605B-9ACA04BBE1AD}"/>
          </ac:spMkLst>
        </pc:spChg>
        <pc:spChg chg="add mod topLvl">
          <ac:chgData name="清野　研一郎" userId="f6b510ca-04f9-4531-b2fa-de0fdd553416" providerId="ADAL" clId="{128859DC-7022-2240-A96D-94D0996A1580}" dt="2024-12-11T02:24:42.574" v="827" actId="1035"/>
          <ac:spMkLst>
            <pc:docMk/>
            <pc:sldMk cId="655269900" sldId="256"/>
            <ac:spMk id="48" creationId="{061034DD-3226-23DB-DB03-7BD6A29E581C}"/>
          </ac:spMkLst>
        </pc:spChg>
        <pc:spChg chg="add del mod">
          <ac:chgData name="清野　研一郎" userId="f6b510ca-04f9-4531-b2fa-de0fdd553416" providerId="ADAL" clId="{128859DC-7022-2240-A96D-94D0996A1580}" dt="2024-12-11T02:07:32.417" v="623" actId="478"/>
          <ac:spMkLst>
            <pc:docMk/>
            <pc:sldMk cId="655269900" sldId="256"/>
            <ac:spMk id="48" creationId="{63CDEA61-6C1A-1C54-B26D-91D249B83913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48" creationId="{73414B44-F4A7-0B14-0B3B-0850199438FA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49" creationId="{1C35EAED-96A3-09AF-4A19-7B740743B1DA}"/>
          </ac:spMkLst>
        </pc:spChg>
        <pc:spChg chg="add mod topLvl">
          <ac:chgData name="清野　研一郎" userId="f6b510ca-04f9-4531-b2fa-de0fdd553416" providerId="ADAL" clId="{128859DC-7022-2240-A96D-94D0996A1580}" dt="2024-12-11T02:24:42.574" v="827" actId="1035"/>
          <ac:spMkLst>
            <pc:docMk/>
            <pc:sldMk cId="655269900" sldId="256"/>
            <ac:spMk id="49" creationId="{7E306311-E5D3-8143-D20E-3FC37B2AD0CA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50" creationId="{B56FAC35-5922-FDA7-AFB1-DF8F529E8120}"/>
          </ac:spMkLst>
        </pc:spChg>
        <pc:spChg chg="add mod topLvl">
          <ac:chgData name="清野　研一郎" userId="f6b510ca-04f9-4531-b2fa-de0fdd553416" providerId="ADAL" clId="{128859DC-7022-2240-A96D-94D0996A1580}" dt="2024-12-11T02:24:42.574" v="827" actId="1035"/>
          <ac:spMkLst>
            <pc:docMk/>
            <pc:sldMk cId="655269900" sldId="256"/>
            <ac:spMk id="50" creationId="{E4ED1213-29DF-7959-5921-114BD26EB99D}"/>
          </ac:spMkLst>
        </pc:spChg>
        <pc:spChg chg="add mod topLvl">
          <ac:chgData name="清野　研一郎" userId="f6b510ca-04f9-4531-b2fa-de0fdd553416" providerId="ADAL" clId="{128859DC-7022-2240-A96D-94D0996A1580}" dt="2024-12-11T02:24:42.574" v="827" actId="1035"/>
          <ac:spMkLst>
            <pc:docMk/>
            <pc:sldMk cId="655269900" sldId="256"/>
            <ac:spMk id="51" creationId="{A3FB30D8-4197-292C-E199-0FA7A2A52B3E}"/>
          </ac:spMkLst>
        </pc:spChg>
        <pc:spChg chg="add mod">
          <ac:chgData name="清野　研一郎" userId="f6b510ca-04f9-4531-b2fa-de0fdd553416" providerId="ADAL" clId="{128859DC-7022-2240-A96D-94D0996A1580}" dt="2024-12-11T02:22:13.864" v="740" actId="571"/>
          <ac:spMkLst>
            <pc:docMk/>
            <pc:sldMk cId="655269900" sldId="256"/>
            <ac:spMk id="52" creationId="{397AFC46-C0C0-375A-3E1F-279E0CAC578E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52" creationId="{6774CF79-DAB6-8371-A897-E2B2D5DAF95F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53" creationId="{CF7EF718-1091-2E5B-5BFB-E4C4F91DEAA9}"/>
          </ac:spMkLst>
        </pc:spChg>
        <pc:spChg chg="add del mod">
          <ac:chgData name="清野　研一郎" userId="f6b510ca-04f9-4531-b2fa-de0fdd553416" providerId="ADAL" clId="{128859DC-7022-2240-A96D-94D0996A1580}" dt="2024-12-11T01:15:58.585" v="274"/>
          <ac:spMkLst>
            <pc:docMk/>
            <pc:sldMk cId="655269900" sldId="256"/>
            <ac:spMk id="54" creationId="{8063B362-A2F0-C62C-7787-324EB9D1501A}"/>
          </ac:spMkLst>
        </pc:spChg>
        <pc:spChg chg="mod topLvl">
          <ac:chgData name="清野　研一郎" userId="f6b510ca-04f9-4531-b2fa-de0fdd553416" providerId="ADAL" clId="{128859DC-7022-2240-A96D-94D0996A1580}" dt="2024-12-11T02:06:59.258" v="620" actId="165"/>
          <ac:spMkLst>
            <pc:docMk/>
            <pc:sldMk cId="655269900" sldId="256"/>
            <ac:spMk id="55" creationId="{674816CA-BF7C-06F3-59D7-7DEF826E2C50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57" creationId="{605604D3-38AC-6FB3-92B7-770C44FC1847}"/>
          </ac:spMkLst>
        </pc:spChg>
        <pc:spChg chg="mod topLvl">
          <ac:chgData name="清野　研一郎" userId="f6b510ca-04f9-4531-b2fa-de0fdd553416" providerId="ADAL" clId="{128859DC-7022-2240-A96D-94D0996A1580}" dt="2024-12-11T02:06:59.258" v="620" actId="165"/>
          <ac:spMkLst>
            <pc:docMk/>
            <pc:sldMk cId="655269900" sldId="256"/>
            <ac:spMk id="57" creationId="{85FA900F-77A6-1FF8-1F23-21925431324A}"/>
          </ac:spMkLst>
        </pc:spChg>
        <pc:spChg chg="mod topLvl">
          <ac:chgData name="清野　研一郎" userId="f6b510ca-04f9-4531-b2fa-de0fdd553416" providerId="ADAL" clId="{128859DC-7022-2240-A96D-94D0996A1580}" dt="2024-12-11T02:06:59.258" v="620" actId="165"/>
          <ac:spMkLst>
            <pc:docMk/>
            <pc:sldMk cId="655269900" sldId="256"/>
            <ac:spMk id="58" creationId="{C91E0991-EE99-9199-B8C2-5FAFF9E7C323}"/>
          </ac:spMkLst>
        </pc:spChg>
        <pc:spChg chg="mod topLvl">
          <ac:chgData name="清野　研一郎" userId="f6b510ca-04f9-4531-b2fa-de0fdd553416" providerId="ADAL" clId="{128859DC-7022-2240-A96D-94D0996A1580}" dt="2024-12-11T02:06:59.258" v="620" actId="165"/>
          <ac:spMkLst>
            <pc:docMk/>
            <pc:sldMk cId="655269900" sldId="256"/>
            <ac:spMk id="59" creationId="{6773D9B3-949D-1EEB-23A4-0D780458F6CB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59" creationId="{9073B8B7-C459-34A1-37B2-7F291CDFD9C1}"/>
          </ac:spMkLst>
        </pc:spChg>
        <pc:spChg chg="mod topLvl">
          <ac:chgData name="清野　研一郎" userId="f6b510ca-04f9-4531-b2fa-de0fdd553416" providerId="ADAL" clId="{128859DC-7022-2240-A96D-94D0996A1580}" dt="2024-12-11T02:06:59.258" v="620" actId="165"/>
          <ac:spMkLst>
            <pc:docMk/>
            <pc:sldMk cId="655269900" sldId="256"/>
            <ac:spMk id="60" creationId="{754613D5-35C2-85D2-0F41-7C42E4AB67E5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60" creationId="{F980041C-100B-CD7E-9391-B5B642DB035E}"/>
          </ac:spMkLst>
        </pc:spChg>
        <pc:spChg chg="mod topLvl">
          <ac:chgData name="清野　研一郎" userId="f6b510ca-04f9-4531-b2fa-de0fdd553416" providerId="ADAL" clId="{128859DC-7022-2240-A96D-94D0996A1580}" dt="2024-12-11T02:06:59.258" v="620" actId="165"/>
          <ac:spMkLst>
            <pc:docMk/>
            <pc:sldMk cId="655269900" sldId="256"/>
            <ac:spMk id="62" creationId="{29C742C2-6819-DD34-D20C-42B040C9570F}"/>
          </ac:spMkLst>
        </pc:spChg>
        <pc:spChg chg="add del mod">
          <ac:chgData name="清野　研一郎" userId="f6b510ca-04f9-4531-b2fa-de0fdd553416" providerId="ADAL" clId="{128859DC-7022-2240-A96D-94D0996A1580}" dt="2024-12-10T23:47:25.509" v="47" actId="478"/>
          <ac:spMkLst>
            <pc:docMk/>
            <pc:sldMk cId="655269900" sldId="256"/>
            <ac:spMk id="62" creationId="{98800226-EB95-C11E-E457-87F46F1BA49D}"/>
          </ac:spMkLst>
        </pc:spChg>
        <pc:spChg chg="add del mod">
          <ac:chgData name="清野　研一郎" userId="f6b510ca-04f9-4531-b2fa-de0fdd553416" providerId="ADAL" clId="{128859DC-7022-2240-A96D-94D0996A1580}" dt="2024-12-11T01:16:31.592" v="283"/>
          <ac:spMkLst>
            <pc:docMk/>
            <pc:sldMk cId="655269900" sldId="256"/>
            <ac:spMk id="67" creationId="{62FDB6E1-3A1A-BFAB-B336-581D32E70FFD}"/>
          </ac:spMkLst>
        </pc:spChg>
        <pc:spChg chg="add del mod">
          <ac:chgData name="清野　研一郎" userId="f6b510ca-04f9-4531-b2fa-de0fdd553416" providerId="ADAL" clId="{128859DC-7022-2240-A96D-94D0996A1580}" dt="2024-12-11T01:21:03.651" v="360"/>
          <ac:spMkLst>
            <pc:docMk/>
            <pc:sldMk cId="655269900" sldId="256"/>
            <ac:spMk id="70" creationId="{E6A10E38-822D-2A40-A0F1-66243AA6B4BF}"/>
          </ac:spMkLst>
        </pc:spChg>
        <pc:spChg chg="add mod">
          <ac:chgData name="清野　研一郎" userId="f6b510ca-04f9-4531-b2fa-de0fdd553416" providerId="ADAL" clId="{128859DC-7022-2240-A96D-94D0996A1580}" dt="2024-12-11T02:22:34.947" v="752" actId="1035"/>
          <ac:spMkLst>
            <pc:docMk/>
            <pc:sldMk cId="655269900" sldId="256"/>
            <ac:spMk id="71" creationId="{C1C3E6C8-F348-9EAA-3526-A337E0EA5239}"/>
          </ac:spMkLst>
        </pc:spChg>
        <pc:spChg chg="add mod">
          <ac:chgData name="清野　研一郎" userId="f6b510ca-04f9-4531-b2fa-de0fdd553416" providerId="ADAL" clId="{128859DC-7022-2240-A96D-94D0996A1580}" dt="2024-12-11T02:22:34.947" v="752" actId="1035"/>
          <ac:spMkLst>
            <pc:docMk/>
            <pc:sldMk cId="655269900" sldId="256"/>
            <ac:spMk id="72" creationId="{D4049A78-3CCB-DE74-09B6-2D4E94BBB5DD}"/>
          </ac:spMkLst>
        </pc:spChg>
        <pc:spChg chg="add mod">
          <ac:chgData name="清野　研一郎" userId="f6b510ca-04f9-4531-b2fa-de0fdd553416" providerId="ADAL" clId="{128859DC-7022-2240-A96D-94D0996A1580}" dt="2024-12-11T02:22:34.947" v="752" actId="1035"/>
          <ac:spMkLst>
            <pc:docMk/>
            <pc:sldMk cId="655269900" sldId="256"/>
            <ac:spMk id="73" creationId="{095CD046-D606-268C-B446-B47588960645}"/>
          </ac:spMkLst>
        </pc:spChg>
        <pc:spChg chg="add mod">
          <ac:chgData name="清野　研一郎" userId="f6b510ca-04f9-4531-b2fa-de0fdd553416" providerId="ADAL" clId="{128859DC-7022-2240-A96D-94D0996A1580}" dt="2024-12-11T02:22:34.947" v="752" actId="1035"/>
          <ac:spMkLst>
            <pc:docMk/>
            <pc:sldMk cId="655269900" sldId="256"/>
            <ac:spMk id="74" creationId="{32D47412-6ABD-8EFB-94DA-67B1CC44AD20}"/>
          </ac:spMkLst>
        </pc:spChg>
        <pc:spChg chg="add del mod">
          <ac:chgData name="清野　研一郎" userId="f6b510ca-04f9-4531-b2fa-de0fdd553416" providerId="ADAL" clId="{128859DC-7022-2240-A96D-94D0996A1580}" dt="2024-12-11T01:23:20.057" v="432"/>
          <ac:spMkLst>
            <pc:docMk/>
            <pc:sldMk cId="655269900" sldId="256"/>
            <ac:spMk id="75" creationId="{1323BFF8-2BA5-9C56-4F87-66A97B7E0AAC}"/>
          </ac:spMkLst>
        </pc:spChg>
        <pc:spChg chg="add mod">
          <ac:chgData name="清野　研一郎" userId="f6b510ca-04f9-4531-b2fa-de0fdd553416" providerId="ADAL" clId="{128859DC-7022-2240-A96D-94D0996A1580}" dt="2024-12-11T02:22:34.947" v="752" actId="1035"/>
          <ac:spMkLst>
            <pc:docMk/>
            <pc:sldMk cId="655269900" sldId="256"/>
            <ac:spMk id="76" creationId="{61FFF969-34AD-88E7-8019-5E3335DC992E}"/>
          </ac:spMkLst>
        </pc:spChg>
        <pc:spChg chg="add mod">
          <ac:chgData name="清野　研一郎" userId="f6b510ca-04f9-4531-b2fa-de0fdd553416" providerId="ADAL" clId="{128859DC-7022-2240-A96D-94D0996A1580}" dt="2024-12-11T02:22:34.947" v="752" actId="1035"/>
          <ac:spMkLst>
            <pc:docMk/>
            <pc:sldMk cId="655269900" sldId="256"/>
            <ac:spMk id="79" creationId="{97264B86-A2AE-DED3-5DB7-2B6C470FD737}"/>
          </ac:spMkLst>
        </pc:spChg>
        <pc:spChg chg="add del mod">
          <ac:chgData name="清野　研一郎" userId="f6b510ca-04f9-4531-b2fa-de0fdd553416" providerId="ADAL" clId="{128859DC-7022-2240-A96D-94D0996A1580}" dt="2024-12-11T02:19:43.391" v="717" actId="478"/>
          <ac:spMkLst>
            <pc:docMk/>
            <pc:sldMk cId="655269900" sldId="256"/>
            <ac:spMk id="80" creationId="{2F6E4455-4354-8D06-17BF-1E6694D4AF84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112" creationId="{707706E5-8E2D-37FC-F034-DB06CC7BD5FF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113" creationId="{DB7D5490-8F3B-EC5B-6027-FE2DE284800A}"/>
          </ac:spMkLst>
        </pc:spChg>
        <pc:spChg chg="del">
          <ac:chgData name="清野　研一郎" userId="f6b510ca-04f9-4531-b2fa-de0fdd553416" providerId="ADAL" clId="{128859DC-7022-2240-A96D-94D0996A1580}" dt="2024-12-10T02:25:50.555" v="0" actId="478"/>
          <ac:spMkLst>
            <pc:docMk/>
            <pc:sldMk cId="655269900" sldId="256"/>
            <ac:spMk id="114" creationId="{437D5045-09A8-78DC-E424-B0F230C94A7A}"/>
          </ac:spMkLst>
        </pc:spChg>
        <pc:grpChg chg="add del mod">
          <ac:chgData name="清野　研一郎" userId="f6b510ca-04f9-4531-b2fa-de0fdd553416" providerId="ADAL" clId="{128859DC-7022-2240-A96D-94D0996A1580}" dt="2024-12-11T02:03:17.350" v="576" actId="165"/>
          <ac:grpSpMkLst>
            <pc:docMk/>
            <pc:sldMk cId="655269900" sldId="256"/>
            <ac:grpSpMk id="3" creationId="{1F175FDF-DF95-5947-1C23-5E743607810D}"/>
          </ac:grpSpMkLst>
        </pc:grpChg>
        <pc:grpChg chg="add mod topLvl">
          <ac:chgData name="清野　研一郎" userId="f6b510ca-04f9-4531-b2fa-de0fdd553416" providerId="ADAL" clId="{128859DC-7022-2240-A96D-94D0996A1580}" dt="2024-12-11T02:23:35.090" v="789" actId="165"/>
          <ac:grpSpMkLst>
            <pc:docMk/>
            <pc:sldMk cId="655269900" sldId="256"/>
            <ac:grpSpMk id="4" creationId="{5FEB794A-6B81-D93A-CC77-1680A4B118F4}"/>
          </ac:grpSpMkLst>
        </pc:grpChg>
        <pc:grpChg chg="del">
          <ac:chgData name="清野　研一郎" userId="f6b510ca-04f9-4531-b2fa-de0fdd553416" providerId="ADAL" clId="{128859DC-7022-2240-A96D-94D0996A1580}" dt="2024-12-10T02:25:50.555" v="0" actId="478"/>
          <ac:grpSpMkLst>
            <pc:docMk/>
            <pc:sldMk cId="655269900" sldId="256"/>
            <ac:grpSpMk id="41" creationId="{C5004871-A9B1-222D-52AD-5E022CF5B9D7}"/>
          </ac:grpSpMkLst>
        </pc:grpChg>
        <pc:grpChg chg="add del mod">
          <ac:chgData name="清野　研一郎" userId="f6b510ca-04f9-4531-b2fa-de0fdd553416" providerId="ADAL" clId="{128859DC-7022-2240-A96D-94D0996A1580}" dt="2024-12-11T02:07:32.417" v="623" actId="478"/>
          <ac:grpSpMkLst>
            <pc:docMk/>
            <pc:sldMk cId="655269900" sldId="256"/>
            <ac:grpSpMk id="49" creationId="{969BF67F-235D-1317-BD67-9BA87E414782}"/>
          </ac:grpSpMkLst>
        </pc:grpChg>
        <pc:grpChg chg="add del mod">
          <ac:chgData name="清野　研一郎" userId="f6b510ca-04f9-4531-b2fa-de0fdd553416" providerId="ADAL" clId="{128859DC-7022-2240-A96D-94D0996A1580}" dt="2024-12-11T02:23:35.090" v="789" actId="165"/>
          <ac:grpSpMkLst>
            <pc:docMk/>
            <pc:sldMk cId="655269900" sldId="256"/>
            <ac:grpSpMk id="53" creationId="{D40AE85B-EE36-85D7-0439-13BCDA5402A2}"/>
          </ac:grpSpMkLst>
        </pc:grpChg>
        <pc:grpChg chg="del">
          <ac:chgData name="清野　研一郎" userId="f6b510ca-04f9-4531-b2fa-de0fdd553416" providerId="ADAL" clId="{128859DC-7022-2240-A96D-94D0996A1580}" dt="2024-12-10T02:25:50.555" v="0" actId="478"/>
          <ac:grpSpMkLst>
            <pc:docMk/>
            <pc:sldMk cId="655269900" sldId="256"/>
            <ac:grpSpMk id="74" creationId="{26D87C3B-87A6-A161-3A64-319A7EDA90A9}"/>
          </ac:grpSpMkLst>
        </pc:grpChg>
        <pc:grpChg chg="del">
          <ac:chgData name="清野　研一郎" userId="f6b510ca-04f9-4531-b2fa-de0fdd553416" providerId="ADAL" clId="{128859DC-7022-2240-A96D-94D0996A1580}" dt="2024-12-10T02:25:50.555" v="0" actId="478"/>
          <ac:grpSpMkLst>
            <pc:docMk/>
            <pc:sldMk cId="655269900" sldId="256"/>
            <ac:grpSpMk id="75" creationId="{DB61C8C6-78C7-F9A1-68E5-709D086692FA}"/>
          </ac:grpSpMkLst>
        </pc:grpChg>
        <pc:grpChg chg="del">
          <ac:chgData name="清野　研一郎" userId="f6b510ca-04f9-4531-b2fa-de0fdd553416" providerId="ADAL" clId="{128859DC-7022-2240-A96D-94D0996A1580}" dt="2024-12-10T02:25:50.555" v="0" actId="478"/>
          <ac:grpSpMkLst>
            <pc:docMk/>
            <pc:sldMk cId="655269900" sldId="256"/>
            <ac:grpSpMk id="76" creationId="{FC6AF7C5-A1FF-E49C-72EC-AFAD25C32803}"/>
          </ac:grpSpMkLst>
        </pc:grpChg>
        <pc:graphicFrameChg chg="add mod">
          <ac:chgData name="清野　研一郎" userId="f6b510ca-04f9-4531-b2fa-de0fdd553416" providerId="ADAL" clId="{128859DC-7022-2240-A96D-94D0996A1580}" dt="2024-12-11T02:22:34.947" v="752" actId="1035"/>
          <ac:graphicFrameMkLst>
            <pc:docMk/>
            <pc:sldMk cId="655269900" sldId="256"/>
            <ac:graphicFrameMk id="56" creationId="{DCAB8350-771C-36AF-397E-74B8109EC967}"/>
          </ac:graphicFrameMkLst>
        </pc:graphicFrameChg>
        <pc:graphicFrameChg chg="add mod">
          <ac:chgData name="清野　研一郎" userId="f6b510ca-04f9-4531-b2fa-de0fdd553416" providerId="ADAL" clId="{128859DC-7022-2240-A96D-94D0996A1580}" dt="2024-12-11T02:22:34.947" v="752" actId="1035"/>
          <ac:graphicFrameMkLst>
            <pc:docMk/>
            <pc:sldMk cId="655269900" sldId="256"/>
            <ac:graphicFrameMk id="61" creationId="{D7CA7D91-3285-5351-D83E-FD916C655EEB}"/>
          </ac:graphicFrameMkLst>
        </pc:graphicFrameChg>
        <pc:graphicFrameChg chg="add mod">
          <ac:chgData name="清野　研一郎" userId="f6b510ca-04f9-4531-b2fa-de0fdd553416" providerId="ADAL" clId="{128859DC-7022-2240-A96D-94D0996A1580}" dt="2024-12-11T02:22:34.947" v="752" actId="1035"/>
          <ac:graphicFrameMkLst>
            <pc:docMk/>
            <pc:sldMk cId="655269900" sldId="256"/>
            <ac:graphicFrameMk id="63" creationId="{E6560B03-4A12-45C8-80DC-FE62F0E7F96F}"/>
          </ac:graphicFrameMkLst>
        </pc:graphicFrameChg>
        <pc:graphicFrameChg chg="add mod">
          <ac:chgData name="清野　研一郎" userId="f6b510ca-04f9-4531-b2fa-de0fdd553416" providerId="ADAL" clId="{128859DC-7022-2240-A96D-94D0996A1580}" dt="2024-12-11T02:22:34.947" v="752" actId="1035"/>
          <ac:graphicFrameMkLst>
            <pc:docMk/>
            <pc:sldMk cId="655269900" sldId="256"/>
            <ac:graphicFrameMk id="64" creationId="{B36BE847-1F70-AF0F-AE0C-B7CAA158237A}"/>
          </ac:graphicFrameMkLst>
        </pc:graphicFrameChg>
        <pc:graphicFrameChg chg="add mod">
          <ac:chgData name="清野　研一郎" userId="f6b510ca-04f9-4531-b2fa-de0fdd553416" providerId="ADAL" clId="{128859DC-7022-2240-A96D-94D0996A1580}" dt="2024-12-11T02:22:34.947" v="752" actId="1035"/>
          <ac:graphicFrameMkLst>
            <pc:docMk/>
            <pc:sldMk cId="655269900" sldId="256"/>
            <ac:graphicFrameMk id="65" creationId="{0FD6BF18-C696-E8AD-1DEC-51C7BE38DC70}"/>
          </ac:graphicFrameMkLst>
        </pc:graphicFrameChg>
        <pc:graphicFrameChg chg="add mod">
          <ac:chgData name="清野　研一郎" userId="f6b510ca-04f9-4531-b2fa-de0fdd553416" providerId="ADAL" clId="{128859DC-7022-2240-A96D-94D0996A1580}" dt="2024-12-11T02:22:34.947" v="752" actId="1035"/>
          <ac:graphicFrameMkLst>
            <pc:docMk/>
            <pc:sldMk cId="655269900" sldId="256"/>
            <ac:graphicFrameMk id="66" creationId="{58ADB2DF-50AE-D1F2-F6A5-BD04895CA152}"/>
          </ac:graphicFrameMkLst>
        </pc:graphicFrameChg>
        <pc:graphicFrameChg chg="add mod">
          <ac:chgData name="清野　研一郎" userId="f6b510ca-04f9-4531-b2fa-de0fdd553416" providerId="ADAL" clId="{128859DC-7022-2240-A96D-94D0996A1580}" dt="2024-12-11T02:22:34.947" v="752" actId="1035"/>
          <ac:graphicFrameMkLst>
            <pc:docMk/>
            <pc:sldMk cId="655269900" sldId="256"/>
            <ac:graphicFrameMk id="68" creationId="{917163E4-3FE6-4604-8E7B-8796B059B0C7}"/>
          </ac:graphicFrameMkLst>
        </pc:graphicFrameChg>
        <pc:graphicFrameChg chg="add mod">
          <ac:chgData name="清野　研一郎" userId="f6b510ca-04f9-4531-b2fa-de0fdd553416" providerId="ADAL" clId="{128859DC-7022-2240-A96D-94D0996A1580}" dt="2024-12-11T02:22:34.947" v="752" actId="1035"/>
          <ac:graphicFrameMkLst>
            <pc:docMk/>
            <pc:sldMk cId="655269900" sldId="256"/>
            <ac:graphicFrameMk id="69" creationId="{22C32AA2-DA7E-9E42-CCFF-C5CA86316C48}"/>
          </ac:graphicFrameMkLst>
        </pc:graphicFrameChg>
        <pc:graphicFrameChg chg="add mod">
          <ac:chgData name="清野　研一郎" userId="f6b510ca-04f9-4531-b2fa-de0fdd553416" providerId="ADAL" clId="{128859DC-7022-2240-A96D-94D0996A1580}" dt="2024-12-11T01:26:25.085" v="488"/>
          <ac:graphicFrameMkLst>
            <pc:docMk/>
            <pc:sldMk cId="655269900" sldId="256"/>
            <ac:graphicFrameMk id="77" creationId="{C079FFA0-142C-7600-DDA6-25E1DAFC51A7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5:50.555" v="0" actId="478"/>
          <ac:graphicFrameMkLst>
            <pc:docMk/>
            <pc:sldMk cId="655269900" sldId="256"/>
            <ac:graphicFrameMk id="77" creationId="{C12F1FAD-6630-5DE9-6230-F7BDEE7973B3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5:50.555" v="0" actId="478"/>
          <ac:graphicFrameMkLst>
            <pc:docMk/>
            <pc:sldMk cId="655269900" sldId="256"/>
            <ac:graphicFrameMk id="78" creationId="{E2737501-CBF4-CFEA-0B39-DCE279C0FB25}"/>
          </ac:graphicFrameMkLst>
        </pc:graphicFrameChg>
        <pc:picChg chg="add mod">
          <ac:chgData name="清野　研一郎" userId="f6b510ca-04f9-4531-b2fa-de0fdd553416" providerId="ADAL" clId="{128859DC-7022-2240-A96D-94D0996A1580}" dt="2024-12-11T02:22:50.411" v="784" actId="1035"/>
          <ac:picMkLst>
            <pc:docMk/>
            <pc:sldMk cId="655269900" sldId="256"/>
            <ac:picMk id="2" creationId="{88F989EF-E929-098A-2EC5-E87FBE72084C}"/>
          </ac:picMkLst>
        </pc:picChg>
        <pc:picChg chg="add del mod">
          <ac:chgData name="清野　研一郎" userId="f6b510ca-04f9-4531-b2fa-de0fdd553416" providerId="ADAL" clId="{128859DC-7022-2240-A96D-94D0996A1580}" dt="2024-12-11T00:03:20.513" v="226" actId="478"/>
          <ac:picMkLst>
            <pc:docMk/>
            <pc:sldMk cId="655269900" sldId="256"/>
            <ac:picMk id="3" creationId="{BCDD8496-41E3-C573-881F-60C4118C08BE}"/>
          </ac:picMkLst>
        </pc:picChg>
        <pc:picChg chg="del mod topLvl">
          <ac:chgData name="清野　研一郎" userId="f6b510ca-04f9-4531-b2fa-de0fdd553416" providerId="ADAL" clId="{128859DC-7022-2240-A96D-94D0996A1580}" dt="2024-12-11T02:03:55.883" v="585" actId="21"/>
          <ac:picMkLst>
            <pc:docMk/>
            <pc:sldMk cId="655269900" sldId="256"/>
            <ac:picMk id="4" creationId="{BACA97DD-306B-A0ED-8EF7-695FB3B575FA}"/>
          </ac:picMkLst>
        </pc:picChg>
        <pc:picChg chg="mod">
          <ac:chgData name="清野　研一郎" userId="f6b510ca-04f9-4531-b2fa-de0fdd553416" providerId="ADAL" clId="{128859DC-7022-2240-A96D-94D0996A1580}" dt="2024-12-11T02:21:46.574" v="736"/>
          <ac:picMkLst>
            <pc:docMk/>
            <pc:sldMk cId="655269900" sldId="256"/>
            <ac:picMk id="5" creationId="{4FD8A18A-0FE7-75B5-AE36-5624979C9526}"/>
          </ac:picMkLst>
        </pc:picChg>
        <pc:picChg chg="add del mod">
          <ac:chgData name="清野　研一郎" userId="f6b510ca-04f9-4531-b2fa-de0fdd553416" providerId="ADAL" clId="{128859DC-7022-2240-A96D-94D0996A1580}" dt="2024-12-10T23:48:07.898" v="54" actId="478"/>
          <ac:picMkLst>
            <pc:docMk/>
            <pc:sldMk cId="655269900" sldId="256"/>
            <ac:picMk id="5" creationId="{7714E774-A1F9-8F69-A906-F018BD3A97CC}"/>
          </ac:picMkLst>
        </pc:picChg>
        <pc:picChg chg="del mod topLvl">
          <ac:chgData name="清野　研一郎" userId="f6b510ca-04f9-4531-b2fa-de0fdd553416" providerId="ADAL" clId="{128859DC-7022-2240-A96D-94D0996A1580}" dt="2024-12-11T02:04:05.973" v="586" actId="21"/>
          <ac:picMkLst>
            <pc:docMk/>
            <pc:sldMk cId="655269900" sldId="256"/>
            <ac:picMk id="5" creationId="{D38E9D4C-7B84-3845-C9E4-4020B9E27AE2}"/>
          </ac:picMkLst>
        </pc:picChg>
        <pc:picChg chg="del mod topLvl">
          <ac:chgData name="清野　研一郎" userId="f6b510ca-04f9-4531-b2fa-de0fdd553416" providerId="ADAL" clId="{128859DC-7022-2240-A96D-94D0996A1580}" dt="2024-12-11T02:04:12.604" v="587" actId="21"/>
          <ac:picMkLst>
            <pc:docMk/>
            <pc:sldMk cId="655269900" sldId="256"/>
            <ac:picMk id="6" creationId="{481C8891-D0F2-D7F2-6F73-FC3F59B29798}"/>
          </ac:picMkLst>
        </pc:picChg>
        <pc:picChg chg="mod">
          <ac:chgData name="清野　研一郎" userId="f6b510ca-04f9-4531-b2fa-de0fdd553416" providerId="ADAL" clId="{128859DC-7022-2240-A96D-94D0996A1580}" dt="2024-12-11T02:21:46.574" v="736"/>
          <ac:picMkLst>
            <pc:docMk/>
            <pc:sldMk cId="655269900" sldId="256"/>
            <ac:picMk id="6" creationId="{4C65C5E6-D103-0E74-D963-4850C4388D29}"/>
          </ac:picMkLst>
        </pc:picChg>
        <pc:picChg chg="add del mod">
          <ac:chgData name="清野　研一郎" userId="f6b510ca-04f9-4531-b2fa-de0fdd553416" providerId="ADAL" clId="{128859DC-7022-2240-A96D-94D0996A1580}" dt="2024-12-10T23:48:07.898" v="54" actId="478"/>
          <ac:picMkLst>
            <pc:docMk/>
            <pc:sldMk cId="655269900" sldId="256"/>
            <ac:picMk id="6" creationId="{CA0F9648-6B7C-4310-761C-85411389FF2D}"/>
          </ac:picMkLst>
        </pc:picChg>
        <pc:picChg chg="add del mod">
          <ac:chgData name="清野　研一郎" userId="f6b510ca-04f9-4531-b2fa-de0fdd553416" providerId="ADAL" clId="{128859DC-7022-2240-A96D-94D0996A1580}" dt="2024-12-10T23:48:07.898" v="54" actId="478"/>
          <ac:picMkLst>
            <pc:docMk/>
            <pc:sldMk cId="655269900" sldId="256"/>
            <ac:picMk id="7" creationId="{49CED494-AAA5-43FC-5CB6-22E1C175522C}"/>
          </ac:picMkLst>
        </pc:picChg>
        <pc:picChg chg="del mod topLvl">
          <ac:chgData name="清野　研一郎" userId="f6b510ca-04f9-4531-b2fa-de0fdd553416" providerId="ADAL" clId="{128859DC-7022-2240-A96D-94D0996A1580}" dt="2024-12-11T02:04:34.136" v="588" actId="478"/>
          <ac:picMkLst>
            <pc:docMk/>
            <pc:sldMk cId="655269900" sldId="256"/>
            <ac:picMk id="7" creationId="{D572C896-4179-4B4E-27B1-2C4BC0A20D15}"/>
          </ac:picMkLst>
        </pc:picChg>
        <pc:picChg chg="mod">
          <ac:chgData name="清野　研一郎" userId="f6b510ca-04f9-4531-b2fa-de0fdd553416" providerId="ADAL" clId="{128859DC-7022-2240-A96D-94D0996A1580}" dt="2024-12-11T02:21:46.574" v="736"/>
          <ac:picMkLst>
            <pc:docMk/>
            <pc:sldMk cId="655269900" sldId="256"/>
            <ac:picMk id="7" creationId="{F544060C-0F1A-281B-815C-BC4239FBE6B0}"/>
          </ac:picMkLst>
        </pc:picChg>
        <pc:picChg chg="add del mod">
          <ac:chgData name="清野　研一郎" userId="f6b510ca-04f9-4531-b2fa-de0fdd553416" providerId="ADAL" clId="{128859DC-7022-2240-A96D-94D0996A1580}" dt="2024-12-10T23:48:07.898" v="54" actId="478"/>
          <ac:picMkLst>
            <pc:docMk/>
            <pc:sldMk cId="655269900" sldId="256"/>
            <ac:picMk id="8" creationId="{8201318C-D29C-82D3-7C7D-C5754F5CBA69}"/>
          </ac:picMkLst>
        </pc:picChg>
        <pc:picChg chg="del mod topLvl">
          <ac:chgData name="清野　研一郎" userId="f6b510ca-04f9-4531-b2fa-de0fdd553416" providerId="ADAL" clId="{128859DC-7022-2240-A96D-94D0996A1580}" dt="2024-12-11T02:04:35.561" v="589" actId="478"/>
          <ac:picMkLst>
            <pc:docMk/>
            <pc:sldMk cId="655269900" sldId="256"/>
            <ac:picMk id="8" creationId="{91384155-826F-0541-C433-E9E24F26D6B9}"/>
          </ac:picMkLst>
        </pc:picChg>
        <pc:picChg chg="mod">
          <ac:chgData name="清野　研一郎" userId="f6b510ca-04f9-4531-b2fa-de0fdd553416" providerId="ADAL" clId="{128859DC-7022-2240-A96D-94D0996A1580}" dt="2024-12-11T02:21:46.574" v="736"/>
          <ac:picMkLst>
            <pc:docMk/>
            <pc:sldMk cId="655269900" sldId="256"/>
            <ac:picMk id="8" creationId="{C1EB5B26-8AC2-552F-6856-83F9E1239FFF}"/>
          </ac:picMkLst>
        </pc:picChg>
        <pc:picChg chg="add del mod">
          <ac:chgData name="清野　研一郎" userId="f6b510ca-04f9-4531-b2fa-de0fdd553416" providerId="ADAL" clId="{128859DC-7022-2240-A96D-94D0996A1580}" dt="2024-12-10T23:48:07.898" v="54" actId="478"/>
          <ac:picMkLst>
            <pc:docMk/>
            <pc:sldMk cId="655269900" sldId="256"/>
            <ac:picMk id="9" creationId="{3D59EB28-95FA-43C8-F022-06468DF33CE4}"/>
          </ac:picMkLst>
        </pc:picChg>
        <pc:picChg chg="mod">
          <ac:chgData name="清野　研一郎" userId="f6b510ca-04f9-4531-b2fa-de0fdd553416" providerId="ADAL" clId="{128859DC-7022-2240-A96D-94D0996A1580}" dt="2024-12-11T02:21:46.574" v="736"/>
          <ac:picMkLst>
            <pc:docMk/>
            <pc:sldMk cId="655269900" sldId="256"/>
            <ac:picMk id="9" creationId="{53902BAA-892F-835E-C2C9-0FC37E9E926B}"/>
          </ac:picMkLst>
        </pc:picChg>
        <pc:picChg chg="add del mod">
          <ac:chgData name="清野　研一郎" userId="f6b510ca-04f9-4531-b2fa-de0fdd553416" providerId="ADAL" clId="{128859DC-7022-2240-A96D-94D0996A1580}" dt="2024-12-10T23:48:07.898" v="54" actId="478"/>
          <ac:picMkLst>
            <pc:docMk/>
            <pc:sldMk cId="655269900" sldId="256"/>
            <ac:picMk id="10" creationId="{867470AA-8693-48C2-9893-90599B3C1749}"/>
          </ac:picMkLst>
        </pc:picChg>
        <pc:picChg chg="add del mod">
          <ac:chgData name="清野　研一郎" userId="f6b510ca-04f9-4531-b2fa-de0fdd553416" providerId="ADAL" clId="{128859DC-7022-2240-A96D-94D0996A1580}" dt="2024-12-10T23:47:31.807" v="50" actId="478"/>
          <ac:picMkLst>
            <pc:docMk/>
            <pc:sldMk cId="655269900" sldId="256"/>
            <ac:picMk id="16" creationId="{86E4D70E-E628-935D-6AF8-AA5F1D6961B9}"/>
          </ac:picMkLst>
        </pc:picChg>
        <pc:picChg chg="add del mod">
          <ac:chgData name="清野　研一郎" userId="f6b510ca-04f9-4531-b2fa-de0fdd553416" providerId="ADAL" clId="{128859DC-7022-2240-A96D-94D0996A1580}" dt="2024-12-10T23:47:31.807" v="50" actId="478"/>
          <ac:picMkLst>
            <pc:docMk/>
            <pc:sldMk cId="655269900" sldId="256"/>
            <ac:picMk id="17" creationId="{16EF4B17-91DA-9337-5B77-833813224A0B}"/>
          </ac:picMkLst>
        </pc:picChg>
        <pc:picChg chg="add mod">
          <ac:chgData name="清野　研一郎" userId="f6b510ca-04f9-4531-b2fa-de0fdd553416" providerId="ADAL" clId="{128859DC-7022-2240-A96D-94D0996A1580}" dt="2024-12-11T02:22:50.411" v="784" actId="1035"/>
          <ac:picMkLst>
            <pc:docMk/>
            <pc:sldMk cId="655269900" sldId="256"/>
            <ac:picMk id="18" creationId="{670F56F7-32B5-E65E-F702-326342ACDF54}"/>
          </ac:picMkLst>
        </pc:picChg>
        <pc:picChg chg="add mod">
          <ac:chgData name="清野　研一郎" userId="f6b510ca-04f9-4531-b2fa-de0fdd553416" providerId="ADAL" clId="{128859DC-7022-2240-A96D-94D0996A1580}" dt="2024-12-11T02:22:50.411" v="784" actId="1035"/>
          <ac:picMkLst>
            <pc:docMk/>
            <pc:sldMk cId="655269900" sldId="256"/>
            <ac:picMk id="20" creationId="{B36FD184-EF19-D92D-9C7A-A4B84964F7C2}"/>
          </ac:picMkLst>
        </pc:picChg>
        <pc:picChg chg="add mod">
          <ac:chgData name="清野　研一郎" userId="f6b510ca-04f9-4531-b2fa-de0fdd553416" providerId="ADAL" clId="{128859DC-7022-2240-A96D-94D0996A1580}" dt="2024-12-11T02:22:50.411" v="784" actId="1035"/>
          <ac:picMkLst>
            <pc:docMk/>
            <pc:sldMk cId="655269900" sldId="256"/>
            <ac:picMk id="25" creationId="{D10942EB-4D22-828C-C1A3-FA69F4C388B6}"/>
          </ac:picMkLst>
        </pc:picChg>
        <pc:picChg chg="add mod">
          <ac:chgData name="清野　研一郎" userId="f6b510ca-04f9-4531-b2fa-de0fdd553416" providerId="ADAL" clId="{128859DC-7022-2240-A96D-94D0996A1580}" dt="2024-12-11T02:22:44.038" v="768" actId="1035"/>
          <ac:picMkLst>
            <pc:docMk/>
            <pc:sldMk cId="655269900" sldId="256"/>
            <ac:picMk id="34" creationId="{AE9362C6-C750-35AA-13A6-3B3DE5ECE89B}"/>
          </ac:picMkLst>
        </pc:picChg>
        <pc:picChg chg="add mod">
          <ac:chgData name="清野　研一郎" userId="f6b510ca-04f9-4531-b2fa-de0fdd553416" providerId="ADAL" clId="{128859DC-7022-2240-A96D-94D0996A1580}" dt="2024-12-11T02:22:44.038" v="768" actId="1035"/>
          <ac:picMkLst>
            <pc:docMk/>
            <pc:sldMk cId="655269900" sldId="256"/>
            <ac:picMk id="35" creationId="{0104044C-C906-211E-3F86-D54F25BE5575}"/>
          </ac:picMkLst>
        </pc:picChg>
        <pc:picChg chg="add mod">
          <ac:chgData name="清野　研一郎" userId="f6b510ca-04f9-4531-b2fa-de0fdd553416" providerId="ADAL" clId="{128859DC-7022-2240-A96D-94D0996A1580}" dt="2024-12-11T02:22:44.038" v="768" actId="1035"/>
          <ac:picMkLst>
            <pc:docMk/>
            <pc:sldMk cId="655269900" sldId="256"/>
            <ac:picMk id="36" creationId="{C7A8A388-1366-AE1B-B48D-89EA1BBD6F56}"/>
          </ac:picMkLst>
        </pc:picChg>
        <pc:picChg chg="add mod">
          <ac:chgData name="清野　研一郎" userId="f6b510ca-04f9-4531-b2fa-de0fdd553416" providerId="ADAL" clId="{128859DC-7022-2240-A96D-94D0996A1580}" dt="2024-12-11T02:22:44.038" v="768" actId="1035"/>
          <ac:picMkLst>
            <pc:docMk/>
            <pc:sldMk cId="655269900" sldId="256"/>
            <ac:picMk id="37" creationId="{5BC3670E-469D-B287-99F2-C60BA0F16D7A}"/>
          </ac:picMkLst>
        </pc:picChg>
        <pc:picChg chg="add mod">
          <ac:chgData name="清野　研一郎" userId="f6b510ca-04f9-4531-b2fa-de0fdd553416" providerId="ADAL" clId="{128859DC-7022-2240-A96D-94D0996A1580}" dt="2024-12-11T02:22:44.038" v="768" actId="1035"/>
          <ac:picMkLst>
            <pc:docMk/>
            <pc:sldMk cId="655269900" sldId="256"/>
            <ac:picMk id="38" creationId="{943A696E-7B7F-D2E9-D41B-8D3332136D05}"/>
          </ac:picMkLst>
        </pc:picChg>
        <pc:picChg chg="add mod">
          <ac:chgData name="清野　研一郎" userId="f6b510ca-04f9-4531-b2fa-de0fdd553416" providerId="ADAL" clId="{128859DC-7022-2240-A96D-94D0996A1580}" dt="2024-12-11T02:22:44.038" v="768" actId="1035"/>
          <ac:picMkLst>
            <pc:docMk/>
            <pc:sldMk cId="655269900" sldId="256"/>
            <ac:picMk id="39" creationId="{8FCCB553-EDAD-E10A-9E05-3097AD62ED39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44" creationId="{53A2E38B-A521-D89B-E6A7-23950AC6B717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45" creationId="{1C26950C-9951-B5C5-3191-11C75B2F03CC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47" creationId="{F17E2DCF-DCBA-5443-DD5E-396B458D36E1}"/>
          </ac:picMkLst>
        </pc:picChg>
        <pc:picChg chg="mod topLvl">
          <ac:chgData name="清野　研一郎" userId="f6b510ca-04f9-4531-b2fa-de0fdd553416" providerId="ADAL" clId="{128859DC-7022-2240-A96D-94D0996A1580}" dt="2024-12-11T02:06:59.258" v="620" actId="165"/>
          <ac:picMkLst>
            <pc:docMk/>
            <pc:sldMk cId="655269900" sldId="256"/>
            <ac:picMk id="50" creationId="{6C045DCF-39FF-4681-3621-C7087AB4A2B0}"/>
          </ac:picMkLst>
        </pc:picChg>
        <pc:picChg chg="mod topLvl">
          <ac:chgData name="清野　研一郎" userId="f6b510ca-04f9-4531-b2fa-de0fdd553416" providerId="ADAL" clId="{128859DC-7022-2240-A96D-94D0996A1580}" dt="2024-12-11T02:06:59.258" v="620" actId="165"/>
          <ac:picMkLst>
            <pc:docMk/>
            <pc:sldMk cId="655269900" sldId="256"/>
            <ac:picMk id="51" creationId="{0B68140D-0E81-9D92-71B3-16AFC1644833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51" creationId="{4D33D42E-3FB8-F410-83E8-4422F2F8896D}"/>
          </ac:picMkLst>
        </pc:picChg>
        <pc:picChg chg="mod topLvl">
          <ac:chgData name="清野　研一郎" userId="f6b510ca-04f9-4531-b2fa-de0fdd553416" providerId="ADAL" clId="{128859DC-7022-2240-A96D-94D0996A1580}" dt="2024-12-11T02:06:59.258" v="620" actId="165"/>
          <ac:picMkLst>
            <pc:docMk/>
            <pc:sldMk cId="655269900" sldId="256"/>
            <ac:picMk id="52" creationId="{9216C26D-6A9E-AA16-46E5-619362C43CEF}"/>
          </ac:picMkLst>
        </pc:picChg>
        <pc:picChg chg="mod topLvl">
          <ac:chgData name="清野　研一郎" userId="f6b510ca-04f9-4531-b2fa-de0fdd553416" providerId="ADAL" clId="{128859DC-7022-2240-A96D-94D0996A1580}" dt="2024-12-11T02:06:59.258" v="620" actId="165"/>
          <ac:picMkLst>
            <pc:docMk/>
            <pc:sldMk cId="655269900" sldId="256"/>
            <ac:picMk id="53" creationId="{84EF6B2C-EF4B-4518-904A-A78478066C29}"/>
          </ac:picMkLst>
        </pc:picChg>
        <pc:picChg chg="mod topLvl">
          <ac:chgData name="清野　研一郎" userId="f6b510ca-04f9-4531-b2fa-de0fdd553416" providerId="ADAL" clId="{128859DC-7022-2240-A96D-94D0996A1580}" dt="2024-12-11T02:06:59.258" v="620" actId="165"/>
          <ac:picMkLst>
            <pc:docMk/>
            <pc:sldMk cId="655269900" sldId="256"/>
            <ac:picMk id="54" creationId="{7C6334C6-C136-5DC5-B21F-7BD91AAED036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54" creationId="{89087D30-12B6-BAA8-5986-15DA149CEC32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56" creationId="{9DA08216-B827-D6CB-0649-295C0A6B0CE8}"/>
          </ac:picMkLst>
        </pc:picChg>
        <pc:picChg chg="add del mod">
          <ac:chgData name="清野　研一郎" userId="f6b510ca-04f9-4531-b2fa-de0fdd553416" providerId="ADAL" clId="{128859DC-7022-2240-A96D-94D0996A1580}" dt="2024-12-10T23:47:25.509" v="47" actId="478"/>
          <ac:picMkLst>
            <pc:docMk/>
            <pc:sldMk cId="655269900" sldId="256"/>
            <ac:picMk id="58" creationId="{D4A6B2B5-D896-5974-5541-85CBD121DA27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84" creationId="{C7F51DDA-7174-98B8-4D14-04E30488FC5A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85" creationId="{A4622F2A-BB87-09DC-0ECF-F522F4113718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86" creationId="{A3AF79E5-74A6-5A4F-23A7-BD5DFE01F554}"/>
          </ac:picMkLst>
        </pc:picChg>
        <pc:picChg chg="del">
          <ac:chgData name="清野　研一郎" userId="f6b510ca-04f9-4531-b2fa-de0fdd553416" providerId="ADAL" clId="{128859DC-7022-2240-A96D-94D0996A1580}" dt="2024-12-10T02:25:50.555" v="0" actId="478"/>
          <ac:picMkLst>
            <pc:docMk/>
            <pc:sldMk cId="655269900" sldId="256"/>
            <ac:picMk id="187" creationId="{A6111E85-E3CD-6AB0-80A6-555AA1ABA95C}"/>
          </ac:picMkLst>
        </pc:pic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23" creationId="{FFEFEAFD-45CA-4F42-996D-57242238289C}"/>
          </ac:cxnSpMkLst>
        </pc:cxn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24" creationId="{2BAAA8BD-61F5-B010-C1A0-2B1B778E1A07}"/>
          </ac:cxnSpMkLst>
        </pc:cxn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25" creationId="{E38EB94D-B3A1-63ED-DBDA-E29925049FEE}"/>
          </ac:cxnSpMkLst>
        </pc:cxnChg>
        <pc:cxnChg chg="add mod">
          <ac:chgData name="清野　研一郎" userId="f6b510ca-04f9-4531-b2fa-de0fdd553416" providerId="ADAL" clId="{128859DC-7022-2240-A96D-94D0996A1580}" dt="2024-12-11T02:22:50.411" v="784" actId="1035"/>
          <ac:cxnSpMkLst>
            <pc:docMk/>
            <pc:sldMk cId="655269900" sldId="256"/>
            <ac:cxnSpMk id="26" creationId="{770ECEA3-07A9-51C7-EC43-6C67899EC5D5}"/>
          </ac:cxnSpMkLst>
        </pc:cxnChg>
        <pc:cxnChg chg="add mod">
          <ac:chgData name="清野　研一郎" userId="f6b510ca-04f9-4531-b2fa-de0fdd553416" providerId="ADAL" clId="{128859DC-7022-2240-A96D-94D0996A1580}" dt="2024-12-11T02:22:50.411" v="784" actId="1035"/>
          <ac:cxnSpMkLst>
            <pc:docMk/>
            <pc:sldMk cId="655269900" sldId="256"/>
            <ac:cxnSpMk id="44" creationId="{B3B80C2F-B802-9ADE-E298-EBF8DD1C5C51}"/>
          </ac:cxnSpMkLst>
        </pc:cxnChg>
        <pc:cxnChg chg="add del mod">
          <ac:chgData name="清野　研一郎" userId="f6b510ca-04f9-4531-b2fa-de0fdd553416" providerId="ADAL" clId="{128859DC-7022-2240-A96D-94D0996A1580}" dt="2024-12-10T23:47:25.509" v="47" actId="478"/>
          <ac:cxnSpMkLst>
            <pc:docMk/>
            <pc:sldMk cId="655269900" sldId="256"/>
            <ac:cxnSpMk id="55" creationId="{E709E236-15E7-FB94-075E-0E382282FAFA}"/>
          </ac:cxnSpMkLst>
        </pc:cxn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61" creationId="{7283773C-BD6B-B3A2-505B-4B52966A5647}"/>
          </ac:cxnSpMkLst>
        </pc:cxn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69" creationId="{B4EBACC4-F4DF-15C1-8FBC-5D80DCD1CE9E}"/>
          </ac:cxnSpMkLst>
        </pc:cxn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70" creationId="{5D88EB32-1D05-DD7B-F81A-4AB83818DEDB}"/>
          </ac:cxnSpMkLst>
        </pc:cxn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71" creationId="{7EA410B1-A463-43CD-969A-7D9D66E1087E}"/>
          </ac:cxnSpMkLst>
        </pc:cxn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72" creationId="{29B2DC27-043C-FEA6-73AA-AE1FD7F50B2B}"/>
          </ac:cxnSpMkLst>
        </pc:cxnChg>
        <pc:cxnChg chg="del">
          <ac:chgData name="清野　研一郎" userId="f6b510ca-04f9-4531-b2fa-de0fdd553416" providerId="ADAL" clId="{128859DC-7022-2240-A96D-94D0996A1580}" dt="2024-12-10T02:25:50.555" v="0" actId="478"/>
          <ac:cxnSpMkLst>
            <pc:docMk/>
            <pc:sldMk cId="655269900" sldId="256"/>
            <ac:cxnSpMk id="73" creationId="{2F67189E-A7AC-D83F-9298-63B048E74A06}"/>
          </ac:cxnSpMkLst>
        </pc:cxnChg>
      </pc:sldChg>
      <pc:sldChg chg="addSp delSp modSp new del mod">
        <pc:chgData name="清野　研一郎" userId="f6b510ca-04f9-4531-b2fa-de0fdd553416" providerId="ADAL" clId="{128859DC-7022-2240-A96D-94D0996A1580}" dt="2024-12-11T02:24:56.892" v="828" actId="2696"/>
        <pc:sldMkLst>
          <pc:docMk/>
          <pc:sldMk cId="1741592782" sldId="257"/>
        </pc:sldMkLst>
        <pc:spChg chg="del">
          <ac:chgData name="清野　研一郎" userId="f6b510ca-04f9-4531-b2fa-de0fdd553416" providerId="ADAL" clId="{128859DC-7022-2240-A96D-94D0996A1580}" dt="2024-12-11T02:08:03.352" v="628" actId="478"/>
          <ac:spMkLst>
            <pc:docMk/>
            <pc:sldMk cId="1741592782" sldId="257"/>
            <ac:spMk id="2" creationId="{B91C7207-A92F-7081-657F-258C22DB3246}"/>
          </ac:spMkLst>
        </pc:spChg>
        <pc:spChg chg="del">
          <ac:chgData name="清野　研一郎" userId="f6b510ca-04f9-4531-b2fa-de0fdd553416" providerId="ADAL" clId="{128859DC-7022-2240-A96D-94D0996A1580}" dt="2024-12-11T02:08:03.352" v="628" actId="478"/>
          <ac:spMkLst>
            <pc:docMk/>
            <pc:sldMk cId="1741592782" sldId="257"/>
            <ac:spMk id="3" creationId="{5D2E138B-43FA-33D7-AA0B-2D48AB26EDE4}"/>
          </ac:spMkLst>
        </pc:spChg>
        <pc:spChg chg="add mod">
          <ac:chgData name="清野　研一郎" userId="f6b510ca-04f9-4531-b2fa-de0fdd553416" providerId="ADAL" clId="{128859DC-7022-2240-A96D-94D0996A1580}" dt="2024-12-11T02:08:18.851" v="639" actId="20577"/>
          <ac:spMkLst>
            <pc:docMk/>
            <pc:sldMk cId="1741592782" sldId="257"/>
            <ac:spMk id="4" creationId="{79435983-A827-89C5-37DB-6BBA3304B7F7}"/>
          </ac:spMkLst>
        </pc:spChg>
        <pc:spChg chg="add mod">
          <ac:chgData name="清野　研一郎" userId="f6b510ca-04f9-4531-b2fa-de0fdd553416" providerId="ADAL" clId="{128859DC-7022-2240-A96D-94D0996A1580}" dt="2024-12-11T02:09:32.440" v="677" actId="20577"/>
          <ac:spMkLst>
            <pc:docMk/>
            <pc:sldMk cId="1741592782" sldId="257"/>
            <ac:spMk id="5" creationId="{DFC34214-B46B-40F5-D238-F786C9445351}"/>
          </ac:spMkLst>
        </pc:spChg>
        <pc:spChg chg="add del mod">
          <ac:chgData name="清野　研一郎" userId="f6b510ca-04f9-4531-b2fa-de0fdd553416" providerId="ADAL" clId="{128859DC-7022-2240-A96D-94D0996A1580}" dt="2024-12-11T02:09:47.720" v="682"/>
          <ac:spMkLst>
            <pc:docMk/>
            <pc:sldMk cId="1741592782" sldId="257"/>
            <ac:spMk id="6" creationId="{5C7D01D8-1B28-6ED5-A3F9-6CD544DD1FF3}"/>
          </ac:spMkLst>
        </pc:spChg>
        <pc:spChg chg="mod">
          <ac:chgData name="清野　研一郎" userId="f6b510ca-04f9-4531-b2fa-de0fdd553416" providerId="ADAL" clId="{128859DC-7022-2240-A96D-94D0996A1580}" dt="2024-12-11T02:09:42.339" v="679"/>
          <ac:spMkLst>
            <pc:docMk/>
            <pc:sldMk cId="1741592782" sldId="257"/>
            <ac:spMk id="13" creationId="{06452E1C-E241-C1A9-A36A-004C64A47917}"/>
          </ac:spMkLst>
        </pc:spChg>
        <pc:spChg chg="mod">
          <ac:chgData name="清野　研一郎" userId="f6b510ca-04f9-4531-b2fa-de0fdd553416" providerId="ADAL" clId="{128859DC-7022-2240-A96D-94D0996A1580}" dt="2024-12-11T02:09:42.339" v="679"/>
          <ac:spMkLst>
            <pc:docMk/>
            <pc:sldMk cId="1741592782" sldId="257"/>
            <ac:spMk id="14" creationId="{EFC3005F-F218-81E3-8F75-65FDE52D6428}"/>
          </ac:spMkLst>
        </pc:spChg>
        <pc:spChg chg="mod">
          <ac:chgData name="清野　研一郎" userId="f6b510ca-04f9-4531-b2fa-de0fdd553416" providerId="ADAL" clId="{128859DC-7022-2240-A96D-94D0996A1580}" dt="2024-12-11T02:09:42.339" v="679"/>
          <ac:spMkLst>
            <pc:docMk/>
            <pc:sldMk cId="1741592782" sldId="257"/>
            <ac:spMk id="15" creationId="{D99770CC-27F0-016B-3D87-9890204B2518}"/>
          </ac:spMkLst>
        </pc:spChg>
        <pc:spChg chg="mod">
          <ac:chgData name="清野　研一郎" userId="f6b510ca-04f9-4531-b2fa-de0fdd553416" providerId="ADAL" clId="{128859DC-7022-2240-A96D-94D0996A1580}" dt="2024-12-11T02:09:42.339" v="679"/>
          <ac:spMkLst>
            <pc:docMk/>
            <pc:sldMk cId="1741592782" sldId="257"/>
            <ac:spMk id="16" creationId="{98E8A824-2D73-4379-7A7A-520757412090}"/>
          </ac:spMkLst>
        </pc:spChg>
        <pc:spChg chg="mod">
          <ac:chgData name="清野　研一郎" userId="f6b510ca-04f9-4531-b2fa-de0fdd553416" providerId="ADAL" clId="{128859DC-7022-2240-A96D-94D0996A1580}" dt="2024-12-11T02:09:42.339" v="679"/>
          <ac:spMkLst>
            <pc:docMk/>
            <pc:sldMk cId="1741592782" sldId="257"/>
            <ac:spMk id="17" creationId="{11996685-EC18-A5FE-D010-03F1B1602D6C}"/>
          </ac:spMkLst>
        </pc:spChg>
        <pc:spChg chg="mod">
          <ac:chgData name="清野　研一郎" userId="f6b510ca-04f9-4531-b2fa-de0fdd553416" providerId="ADAL" clId="{128859DC-7022-2240-A96D-94D0996A1580}" dt="2024-12-11T02:09:42.339" v="679"/>
          <ac:spMkLst>
            <pc:docMk/>
            <pc:sldMk cId="1741592782" sldId="257"/>
            <ac:spMk id="18" creationId="{83CC4253-0D48-A591-349F-2A6C24ADCCDB}"/>
          </ac:spMkLst>
        </pc:spChg>
        <pc:spChg chg="add mod">
          <ac:chgData name="清野　研一郎" userId="f6b510ca-04f9-4531-b2fa-de0fdd553416" providerId="ADAL" clId="{128859DC-7022-2240-A96D-94D0996A1580}" dt="2024-12-11T02:10:04.958" v="692" actId="1076"/>
          <ac:spMkLst>
            <pc:docMk/>
            <pc:sldMk cId="1741592782" sldId="257"/>
            <ac:spMk id="19" creationId="{EA6D7917-2C1E-C946-AA48-6F606D7C7BAD}"/>
          </ac:spMkLst>
        </pc:spChg>
        <pc:spChg chg="add mod">
          <ac:chgData name="清野　研一郎" userId="f6b510ca-04f9-4531-b2fa-de0fdd553416" providerId="ADAL" clId="{128859DC-7022-2240-A96D-94D0996A1580}" dt="2024-12-11T02:09:42.339" v="679"/>
          <ac:spMkLst>
            <pc:docMk/>
            <pc:sldMk cId="1741592782" sldId="257"/>
            <ac:spMk id="20" creationId="{D63EB959-9868-CA81-B9DA-377898902262}"/>
          </ac:spMkLst>
        </pc:spChg>
        <pc:spChg chg="add mod">
          <ac:chgData name="清野　研一郎" userId="f6b510ca-04f9-4531-b2fa-de0fdd553416" providerId="ADAL" clId="{128859DC-7022-2240-A96D-94D0996A1580}" dt="2024-12-11T02:10:20.100" v="694" actId="1076"/>
          <ac:spMkLst>
            <pc:docMk/>
            <pc:sldMk cId="1741592782" sldId="257"/>
            <ac:spMk id="21" creationId="{741937AE-7674-BA4F-8B00-B2F29B18448B}"/>
          </ac:spMkLst>
        </pc:spChg>
        <pc:spChg chg="add mod">
          <ac:chgData name="清野　研一郎" userId="f6b510ca-04f9-4531-b2fa-de0fdd553416" providerId="ADAL" clId="{128859DC-7022-2240-A96D-94D0996A1580}" dt="2024-12-11T02:10:20.100" v="694" actId="1076"/>
          <ac:spMkLst>
            <pc:docMk/>
            <pc:sldMk cId="1741592782" sldId="257"/>
            <ac:spMk id="22" creationId="{565A3C6D-AD0A-394D-E696-CD5AE3071E87}"/>
          </ac:spMkLst>
        </pc:spChg>
        <pc:spChg chg="add mod">
          <ac:chgData name="清野　研一郎" userId="f6b510ca-04f9-4531-b2fa-de0fdd553416" providerId="ADAL" clId="{128859DC-7022-2240-A96D-94D0996A1580}" dt="2024-12-11T02:10:20.100" v="694" actId="1076"/>
          <ac:spMkLst>
            <pc:docMk/>
            <pc:sldMk cId="1741592782" sldId="257"/>
            <ac:spMk id="23" creationId="{773C391F-12EC-5BEE-ABC5-FABBDB9D5286}"/>
          </ac:spMkLst>
        </pc:spChg>
        <pc:spChg chg="add mod">
          <ac:chgData name="清野　研一郎" userId="f6b510ca-04f9-4531-b2fa-de0fdd553416" providerId="ADAL" clId="{128859DC-7022-2240-A96D-94D0996A1580}" dt="2024-12-11T02:10:20.100" v="694" actId="1076"/>
          <ac:spMkLst>
            <pc:docMk/>
            <pc:sldMk cId="1741592782" sldId="257"/>
            <ac:spMk id="24" creationId="{D15E8C39-9CD4-462E-8512-FD07FB2968C2}"/>
          </ac:spMkLst>
        </pc:spChg>
        <pc:spChg chg="add mod">
          <ac:chgData name="清野　研一郎" userId="f6b510ca-04f9-4531-b2fa-de0fdd553416" providerId="ADAL" clId="{128859DC-7022-2240-A96D-94D0996A1580}" dt="2024-12-11T02:10:20.100" v="694" actId="1076"/>
          <ac:spMkLst>
            <pc:docMk/>
            <pc:sldMk cId="1741592782" sldId="257"/>
            <ac:spMk id="25" creationId="{BE503187-7D74-0318-6731-C97E927A3641}"/>
          </ac:spMkLst>
        </pc:spChg>
        <pc:grpChg chg="add mod">
          <ac:chgData name="清野　研一郎" userId="f6b510ca-04f9-4531-b2fa-de0fdd553416" providerId="ADAL" clId="{128859DC-7022-2240-A96D-94D0996A1580}" dt="2024-12-11T02:09:46.253" v="680" actId="1076"/>
          <ac:grpSpMkLst>
            <pc:docMk/>
            <pc:sldMk cId="1741592782" sldId="257"/>
            <ac:grpSpMk id="7" creationId="{7D01E7D4-4CBF-3411-693F-48DF8158F804}"/>
          </ac:grpSpMkLst>
        </pc:grpChg>
        <pc:picChg chg="mod">
          <ac:chgData name="清野　研一郎" userId="f6b510ca-04f9-4531-b2fa-de0fdd553416" providerId="ADAL" clId="{128859DC-7022-2240-A96D-94D0996A1580}" dt="2024-12-11T02:09:42.339" v="679"/>
          <ac:picMkLst>
            <pc:docMk/>
            <pc:sldMk cId="1741592782" sldId="257"/>
            <ac:picMk id="8" creationId="{5735817F-F7CB-4B17-E816-0791AA48A2FC}"/>
          </ac:picMkLst>
        </pc:picChg>
        <pc:picChg chg="mod">
          <ac:chgData name="清野　研一郎" userId="f6b510ca-04f9-4531-b2fa-de0fdd553416" providerId="ADAL" clId="{128859DC-7022-2240-A96D-94D0996A1580}" dt="2024-12-11T02:09:42.339" v="679"/>
          <ac:picMkLst>
            <pc:docMk/>
            <pc:sldMk cId="1741592782" sldId="257"/>
            <ac:picMk id="9" creationId="{3B2E7642-C387-87A7-B1E6-CA7469D347E6}"/>
          </ac:picMkLst>
        </pc:picChg>
        <pc:picChg chg="mod">
          <ac:chgData name="清野　研一郎" userId="f6b510ca-04f9-4531-b2fa-de0fdd553416" providerId="ADAL" clId="{128859DC-7022-2240-A96D-94D0996A1580}" dt="2024-12-11T02:09:42.339" v="679"/>
          <ac:picMkLst>
            <pc:docMk/>
            <pc:sldMk cId="1741592782" sldId="257"/>
            <ac:picMk id="10" creationId="{891787E0-B165-745F-133F-8F37E295240A}"/>
          </ac:picMkLst>
        </pc:picChg>
        <pc:picChg chg="mod">
          <ac:chgData name="清野　研一郎" userId="f6b510ca-04f9-4531-b2fa-de0fdd553416" providerId="ADAL" clId="{128859DC-7022-2240-A96D-94D0996A1580}" dt="2024-12-11T02:09:42.339" v="679"/>
          <ac:picMkLst>
            <pc:docMk/>
            <pc:sldMk cId="1741592782" sldId="257"/>
            <ac:picMk id="11" creationId="{482AE1A4-68B0-96EB-54D0-651AF7499501}"/>
          </ac:picMkLst>
        </pc:picChg>
        <pc:picChg chg="mod">
          <ac:chgData name="清野　研一郎" userId="f6b510ca-04f9-4531-b2fa-de0fdd553416" providerId="ADAL" clId="{128859DC-7022-2240-A96D-94D0996A1580}" dt="2024-12-11T02:09:42.339" v="679"/>
          <ac:picMkLst>
            <pc:docMk/>
            <pc:sldMk cId="1741592782" sldId="257"/>
            <ac:picMk id="12" creationId="{C8CC2B45-2A53-83E5-5B35-EB9E039539BC}"/>
          </ac:picMkLst>
        </pc:picChg>
      </pc:sldChg>
      <pc:sldChg chg="delSp del mod">
        <pc:chgData name="清野　研一郎" userId="f6b510ca-04f9-4531-b2fa-de0fdd553416" providerId="ADAL" clId="{128859DC-7022-2240-A96D-94D0996A1580}" dt="2024-12-10T02:28:40.902" v="44" actId="2696"/>
        <pc:sldMkLst>
          <pc:docMk/>
          <pc:sldMk cId="2532776509" sldId="262"/>
        </pc:sldMkLst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2" creationId="{F7D8638E-132B-8D0F-0F76-994E54B502D7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7" creationId="{A9BA5FD2-105D-7A41-C340-FBD1A25434E2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2" creationId="{68F0A966-DEC1-492F-41DE-5298E6FFBC45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3" creationId="{B71C2B0F-BF43-19AF-D375-EB12146E56EC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23" creationId="{B050CC9B-B492-28F1-39D9-2FC595F6533A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26" creationId="{D10ACB10-F35B-FF0E-B8F0-72182A930C23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27" creationId="{624406B2-8559-A23E-FBD2-22BB9832714E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28" creationId="{13DC254B-3760-4504-1452-C3356B26ED17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30" creationId="{38222962-F42D-DC92-DA36-42D025F9553A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31" creationId="{0665956B-045E-C3FC-5BA5-EA2C75BF4A83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33" creationId="{8B384BE4-D060-FFB4-2BE3-B4C26B9B65B1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34" creationId="{BFA44934-C39C-D38A-A08A-71B9ADC0FEF9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35" creationId="{32872928-A37F-DDCB-A6B5-CE5EC5058622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42" creationId="{CE832D83-41B8-00FD-66CA-5A0F23C4E9E6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49" creationId="{7F3458C8-E574-482E-7A7C-BDB465BB7B92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53" creationId="{C285B4B9-3504-9D25-5F19-C15277A297F2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09" creationId="{6BFE45C9-FDD7-C148-EC9F-915A5CC28BFA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10" creationId="{BBFEB783-3DA8-0F8D-34AE-D0FBB778BC9A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29" creationId="{3D2CCAC6-FD9E-59C3-E3C8-83B3042BFD63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31" creationId="{919B6949-3A56-F4F9-7F12-F698ED83CC25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32" creationId="{95CB26EB-28EE-B55C-AAAD-6E5FC9A847AD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34" creationId="{2727F5EB-3BC0-47A9-2D99-A384172A0631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43" creationId="{B4FA8043-276B-FBF8-0F4B-1BEE1141D21F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152" creationId="{4368F322-BD30-C9C2-27BD-ED12BC82E178}"/>
          </ac:spMkLst>
        </pc:spChg>
        <pc:spChg chg="del">
          <ac:chgData name="清野　研一郎" userId="f6b510ca-04f9-4531-b2fa-de0fdd553416" providerId="ADAL" clId="{128859DC-7022-2240-A96D-94D0996A1580}" dt="2024-12-10T02:26:11.357" v="5" actId="478"/>
          <ac:spMkLst>
            <pc:docMk/>
            <pc:sldMk cId="2532776509" sldId="262"/>
            <ac:spMk id="317" creationId="{7ACD0847-6F95-8B54-A575-7254B99A3B32}"/>
          </ac:spMkLst>
        </pc:spChg>
        <pc:grpChg chg="del">
          <ac:chgData name="清野　研一郎" userId="f6b510ca-04f9-4531-b2fa-de0fdd553416" providerId="ADAL" clId="{128859DC-7022-2240-A96D-94D0996A1580}" dt="2024-12-10T02:26:11.357" v="5" actId="478"/>
          <ac:grpSpMkLst>
            <pc:docMk/>
            <pc:sldMk cId="2532776509" sldId="262"/>
            <ac:grpSpMk id="106" creationId="{D25A69F2-4BAB-FB8B-4071-CD1889A721C4}"/>
          </ac:grpSpMkLst>
        </pc:grpChg>
        <pc:grpChg chg="del">
          <ac:chgData name="清野　研一郎" userId="f6b510ca-04f9-4531-b2fa-de0fdd553416" providerId="ADAL" clId="{128859DC-7022-2240-A96D-94D0996A1580}" dt="2024-12-10T02:26:11.357" v="5" actId="478"/>
          <ac:grpSpMkLst>
            <pc:docMk/>
            <pc:sldMk cId="2532776509" sldId="262"/>
            <ac:grpSpMk id="124" creationId="{31E6257A-03E5-8911-863C-614E6CACB475}"/>
          </ac:grpSpMkLst>
        </pc:grpChg>
        <pc:grpChg chg="del">
          <ac:chgData name="清野　研一郎" userId="f6b510ca-04f9-4531-b2fa-de0fdd553416" providerId="ADAL" clId="{128859DC-7022-2240-A96D-94D0996A1580}" dt="2024-12-10T02:26:11.357" v="5" actId="478"/>
          <ac:grpSpMkLst>
            <pc:docMk/>
            <pc:sldMk cId="2532776509" sldId="262"/>
            <ac:grpSpMk id="125" creationId="{1ED26B1A-04D7-23E0-5940-FD98A29B2CCC}"/>
          </ac:grpSpMkLst>
        </pc:grpChg>
        <pc:grpChg chg="del">
          <ac:chgData name="清野　研一郎" userId="f6b510ca-04f9-4531-b2fa-de0fdd553416" providerId="ADAL" clId="{128859DC-7022-2240-A96D-94D0996A1580}" dt="2024-12-10T02:26:11.357" v="5" actId="478"/>
          <ac:grpSpMkLst>
            <pc:docMk/>
            <pc:sldMk cId="2532776509" sldId="262"/>
            <ac:grpSpMk id="148" creationId="{FB1B83EB-93EB-4FD9-BA7D-7C59EFC3264E}"/>
          </ac:grpSpMkLst>
        </pc:grpChg>
        <pc:grpChg chg="del">
          <ac:chgData name="清野　研一郎" userId="f6b510ca-04f9-4531-b2fa-de0fdd553416" providerId="ADAL" clId="{128859DC-7022-2240-A96D-94D0996A1580}" dt="2024-12-10T02:26:11.357" v="5" actId="478"/>
          <ac:grpSpMkLst>
            <pc:docMk/>
            <pc:sldMk cId="2532776509" sldId="262"/>
            <ac:grpSpMk id="314" creationId="{33273CA0-A3F2-25E6-AB7C-82C3D1DD5109}"/>
          </ac:grpSpMkLst>
        </pc:grpChg>
        <pc:grpChg chg="del">
          <ac:chgData name="清野　研一郎" userId="f6b510ca-04f9-4531-b2fa-de0fdd553416" providerId="ADAL" clId="{128859DC-7022-2240-A96D-94D0996A1580}" dt="2024-12-10T02:26:11.357" v="5" actId="478"/>
          <ac:grpSpMkLst>
            <pc:docMk/>
            <pc:sldMk cId="2532776509" sldId="262"/>
            <ac:grpSpMk id="318" creationId="{19DA5C8E-9B2D-C1EE-2520-3DD0C57A7E6A}"/>
          </ac:grpSpMkLst>
        </pc:grp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3" creationId="{4D12E061-8E5F-1323-C535-AC244088D488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10" creationId="{B4AFD8F9-BD72-DA32-D7A9-992F2E6EA575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40" creationId="{7E1D702A-78C3-8225-8428-75476CEA3D80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43" creationId="{8259442C-2EAC-2043-7B32-268CC8DC840C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45" creationId="{62EEF266-62C5-3298-3D6D-55B92DBAF4FF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46" creationId="{BA250A3C-DE9F-7DDE-DEA3-584F7C7FCBC8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62" creationId="{93D6FA2B-E11A-02BE-4721-2CABA8B8BF0C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63" creationId="{C7611F23-9DE8-05AB-1C54-4C4E3869D81A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64" creationId="{08EFB460-4852-45BC-6DF4-EB1BD4AB4A71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66" creationId="{EE3DE922-06BA-D5BE-FBF6-3C648419A2BF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82" creationId="{822ABD46-7084-D12F-FBFA-EE30E8D61AC1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86" creationId="{343A7788-BA1C-8109-86F1-0B3C0EEA7FB7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89" creationId="{86A9C2B8-54A1-C004-BB6A-426D98088E60}"/>
          </ac:picMkLst>
        </pc:picChg>
        <pc:picChg chg="del">
          <ac:chgData name="清野　研一郎" userId="f6b510ca-04f9-4531-b2fa-de0fdd553416" providerId="ADAL" clId="{128859DC-7022-2240-A96D-94D0996A1580}" dt="2024-12-10T02:26:11.357" v="5" actId="478"/>
          <ac:picMkLst>
            <pc:docMk/>
            <pc:sldMk cId="2532776509" sldId="262"/>
            <ac:picMk id="90" creationId="{0958CE35-D9CB-7966-D249-E923D57C11A9}"/>
          </ac:picMkLst>
        </pc:pic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6" creationId="{448DACB1-CD2A-AEBA-ACF0-1E566C8C388D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8" creationId="{4BB25AAD-AD28-E44F-8929-5FFD75E55528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4" creationId="{E2290763-14A9-050B-FAC0-465F9CE0A94E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9" creationId="{0AABA326-4244-A441-6BD3-F60233B59614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54" creationId="{5B22F411-A280-4DFB-BAB3-8C1A32E3F0F9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57" creationId="{0C300BAD-5488-1793-52C0-3B3AF950549B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60" creationId="{0441E97E-F187-7BEC-42F8-AC9EB980A0CE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79" creationId="{54736583-C41D-CF24-63A9-1C280A8105EB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96" creationId="{E72438BE-DC2E-6783-7B08-C5F277D705FF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97" creationId="{4F8A388B-A3DB-6857-8309-8FD9FCF65601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11" creationId="{551856B7-768E-833D-A0C5-FD9F6B153553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27" creationId="{7A3B08E3-C1DA-BDFB-D6F3-F20680FEF45C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28" creationId="{957D5191-EFC3-1E00-5222-6AD09DAD61F1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33" creationId="{4DB4C5C9-7F02-092D-6048-A8E9B5623557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44" creationId="{65754D34-C34F-2655-2D0F-33FA5376FE09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87" creationId="{5CACD8ED-3E12-C399-9F85-FD4DA277E4A8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91" creationId="{E39E7375-7443-6744-5EFB-9C091919EFD0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93" creationId="{E205F1BE-4FE3-5DEA-54F7-B10D224193DA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194" creationId="{58A5B106-CA6E-7FD2-A1F4-2B741AA378D0}"/>
          </ac:cxnSpMkLst>
        </pc:cxnChg>
        <pc:cxnChg chg="del">
          <ac:chgData name="清野　研一郎" userId="f6b510ca-04f9-4531-b2fa-de0fdd553416" providerId="ADAL" clId="{128859DC-7022-2240-A96D-94D0996A1580}" dt="2024-12-10T02:26:11.357" v="5" actId="478"/>
          <ac:cxnSpMkLst>
            <pc:docMk/>
            <pc:sldMk cId="2532776509" sldId="262"/>
            <ac:cxnSpMk id="316" creationId="{429BA07B-0E9C-F67A-7D25-D9FDBB8C58B8}"/>
          </ac:cxnSpMkLst>
        </pc:cxnChg>
      </pc:sldChg>
      <pc:sldChg chg="del">
        <pc:chgData name="清野　研一郎" userId="f6b510ca-04f9-4531-b2fa-de0fdd553416" providerId="ADAL" clId="{128859DC-7022-2240-A96D-94D0996A1580}" dt="2024-12-10T02:26:17.930" v="7" actId="2696"/>
        <pc:sldMkLst>
          <pc:docMk/>
          <pc:sldMk cId="518117197" sldId="277"/>
        </pc:sldMkLst>
      </pc:sldChg>
      <pc:sldChg chg="del">
        <pc:chgData name="清野　研一郎" userId="f6b510ca-04f9-4531-b2fa-de0fdd553416" providerId="ADAL" clId="{128859DC-7022-2240-A96D-94D0996A1580}" dt="2024-12-10T02:26:15.601" v="6" actId="2696"/>
        <pc:sldMkLst>
          <pc:docMk/>
          <pc:sldMk cId="3250875085" sldId="279"/>
        </pc:sldMkLst>
      </pc:sldChg>
      <pc:sldChg chg="delSp modSp del mod">
        <pc:chgData name="清野　研一郎" userId="f6b510ca-04f9-4531-b2fa-de0fdd553416" providerId="ADAL" clId="{128859DC-7022-2240-A96D-94D0996A1580}" dt="2024-12-10T02:28:20.609" v="40" actId="2696"/>
        <pc:sldMkLst>
          <pc:docMk/>
          <pc:sldMk cId="278263157" sldId="281"/>
        </pc:sldMkLst>
        <pc:spChg chg="del">
          <ac:chgData name="清野　研一郎" userId="f6b510ca-04f9-4531-b2fa-de0fdd553416" providerId="ADAL" clId="{128859DC-7022-2240-A96D-94D0996A1580}" dt="2024-12-10T02:26:55.366" v="11" actId="478"/>
          <ac:spMkLst>
            <pc:docMk/>
            <pc:sldMk cId="278263157" sldId="281"/>
            <ac:spMk id="2" creationId="{3A3C1D90-2987-D6D3-6077-45734AFB7A11}"/>
          </ac:spMkLst>
        </pc:spChg>
        <pc:spChg chg="del topLvl">
          <ac:chgData name="清野　研一郎" userId="f6b510ca-04f9-4531-b2fa-de0fdd553416" providerId="ADAL" clId="{128859DC-7022-2240-A96D-94D0996A1580}" dt="2024-12-10T02:26:58.218" v="12" actId="478"/>
          <ac:spMkLst>
            <pc:docMk/>
            <pc:sldMk cId="278263157" sldId="281"/>
            <ac:spMk id="22" creationId="{A81E1C4F-69E1-36A2-7F5F-953F96892C05}"/>
          </ac:spMkLst>
        </pc:spChg>
        <pc:spChg chg="del topLvl">
          <ac:chgData name="清野　研一郎" userId="f6b510ca-04f9-4531-b2fa-de0fdd553416" providerId="ADAL" clId="{128859DC-7022-2240-A96D-94D0996A1580}" dt="2024-12-10T02:26:58.218" v="12" actId="478"/>
          <ac:spMkLst>
            <pc:docMk/>
            <pc:sldMk cId="278263157" sldId="281"/>
            <ac:spMk id="23" creationId="{C7988BCE-5592-F214-E884-A88856055FFF}"/>
          </ac:spMkLst>
        </pc:spChg>
        <pc:spChg chg="del mod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24" creationId="{FB6D0418-571D-8105-6822-07EF5892B571}"/>
          </ac:spMkLst>
        </pc:spChg>
        <pc:spChg chg="del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25" creationId="{8482F3D6-8A8B-5947-33F0-9B1468DF240F}"/>
          </ac:spMkLst>
        </pc:spChg>
        <pc:spChg chg="del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26" creationId="{5D268055-C42B-ECE6-399F-274B703A14DC}"/>
          </ac:spMkLst>
        </pc:spChg>
        <pc:spChg chg="del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27" creationId="{ABC5CAA9-5FDB-43DA-1A12-0B4D634840F0}"/>
          </ac:spMkLst>
        </pc:spChg>
        <pc:spChg chg="del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28" creationId="{484506FD-DC8C-A9B8-62B6-E8DCE696CCB6}"/>
          </ac:spMkLst>
        </pc:spChg>
        <pc:spChg chg="del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29" creationId="{A31EDC8A-252E-B978-452F-EFB003EB6AA6}"/>
          </ac:spMkLst>
        </pc:spChg>
        <pc:spChg chg="del topLvl">
          <ac:chgData name="清野　研一郎" userId="f6b510ca-04f9-4531-b2fa-de0fdd553416" providerId="ADAL" clId="{128859DC-7022-2240-A96D-94D0996A1580}" dt="2024-12-10T02:26:58.218" v="12" actId="478"/>
          <ac:spMkLst>
            <pc:docMk/>
            <pc:sldMk cId="278263157" sldId="281"/>
            <ac:spMk id="30" creationId="{1D79E7FF-919E-ADB7-3E57-0427C62382C9}"/>
          </ac:spMkLst>
        </pc:spChg>
        <pc:spChg chg="del topLvl">
          <ac:chgData name="清野　研一郎" userId="f6b510ca-04f9-4531-b2fa-de0fdd553416" providerId="ADAL" clId="{128859DC-7022-2240-A96D-94D0996A1580}" dt="2024-12-10T02:26:58.218" v="12" actId="478"/>
          <ac:spMkLst>
            <pc:docMk/>
            <pc:sldMk cId="278263157" sldId="281"/>
            <ac:spMk id="31" creationId="{355BD29E-6A96-34B0-EA48-EBAB10530D30}"/>
          </ac:spMkLst>
        </pc:spChg>
        <pc:spChg chg="del mod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32" creationId="{65A013B9-E9FF-74F8-CDAC-E5F5321AA8AA}"/>
          </ac:spMkLst>
        </pc:spChg>
        <pc:spChg chg="del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33" creationId="{6CB746F9-E7C8-B468-DA80-2C93DA899101}"/>
          </ac:spMkLst>
        </pc:spChg>
        <pc:spChg chg="del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34" creationId="{FC75363E-697B-84BE-A606-1D35326E1C46}"/>
          </ac:spMkLst>
        </pc:spChg>
        <pc:spChg chg="del topLvl">
          <ac:chgData name="清野　研一郎" userId="f6b510ca-04f9-4531-b2fa-de0fdd553416" providerId="ADAL" clId="{128859DC-7022-2240-A96D-94D0996A1580}" dt="2024-12-10T02:27:33.900" v="33" actId="21"/>
          <ac:spMkLst>
            <pc:docMk/>
            <pc:sldMk cId="278263157" sldId="281"/>
            <ac:spMk id="41" creationId="{B561EDB6-EC37-68A4-9780-F971624FEFD4}"/>
          </ac:spMkLst>
        </pc:spChg>
        <pc:grpChg chg="del">
          <ac:chgData name="清野　研一郎" userId="f6b510ca-04f9-4531-b2fa-de0fdd553416" providerId="ADAL" clId="{128859DC-7022-2240-A96D-94D0996A1580}" dt="2024-12-10T02:26:46.692" v="9" actId="165"/>
          <ac:grpSpMkLst>
            <pc:docMk/>
            <pc:sldMk cId="278263157" sldId="281"/>
            <ac:grpSpMk id="42" creationId="{1522A5DC-39F4-BE98-B7C7-9F75B5699C28}"/>
          </ac:grpSpMkLst>
        </pc:grp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4" creationId="{AE2AB272-8CB1-3C93-27C8-214FE5F1077F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5" creationId="{C8423B35-1F40-CBB8-4DB2-B563408F326C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6" creationId="{292165C4-1BFC-B365-A736-3CA7ED0E6CE9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7" creationId="{3656306A-2478-0F79-5806-BF2FD3691A8D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8" creationId="{797A2B2B-D241-F3DB-D57B-FE2C2C350345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9" creationId="{C45CC277-3B8E-63DB-6C97-A07C061667DD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10" creationId="{F176C89E-6586-2056-6387-B6A0A3BD1649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11" creationId="{747D39D3-BDB7-4787-A63B-2F97D3DE976F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12" creationId="{BE4D1794-09B1-B2D5-706B-1ECCD256C96E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13" creationId="{469BCD5F-E990-BBBE-EA13-9B91E5BDF70A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14" creationId="{F4255111-DA75-541F-9796-3BADF7A046CD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15" creationId="{A8A8F462-9266-4DA7-862A-600F1BE6C205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16" creationId="{454BF734-270A-5A03-14A6-DB78B22AA572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17" creationId="{3375297B-8038-97D5-A2D1-3EEDFB66ADEC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18" creationId="{02D10CD6-EF45-6981-9473-22B5901ADAF2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19" creationId="{22F1E0A7-CDAB-8419-96EC-A682F1263B37}"/>
          </ac:picMkLst>
        </pc:picChg>
        <pc:picChg chg="del topLvl">
          <ac:chgData name="清野　研一郎" userId="f6b510ca-04f9-4531-b2fa-de0fdd553416" providerId="ADAL" clId="{128859DC-7022-2240-A96D-94D0996A1580}" dt="2024-12-10T02:26:58.218" v="12" actId="478"/>
          <ac:picMkLst>
            <pc:docMk/>
            <pc:sldMk cId="278263157" sldId="281"/>
            <ac:picMk id="20" creationId="{C0AE3EB6-939B-C052-D890-4623D8A7727B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21" creationId="{507C053F-F4D0-5E94-F95B-E2E6892BB44B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35" creationId="{0CC25C16-CF02-0DF0-F4EF-904F68D0D241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36" creationId="{AEE6B575-0E5F-BB2F-C6C5-FE36BEE55602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37" creationId="{FA76B6BB-C17D-E79D-AC5E-02790E41256E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38" creationId="{AD36DEC5-11DE-C451-BE94-9C9B263ED857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39" creationId="{3AE5B537-2293-64DC-3606-ECB2DFAC6F13}"/>
          </ac:picMkLst>
        </pc:picChg>
        <pc:picChg chg="del topLvl">
          <ac:chgData name="清野　研一郎" userId="f6b510ca-04f9-4531-b2fa-de0fdd553416" providerId="ADAL" clId="{128859DC-7022-2240-A96D-94D0996A1580}" dt="2024-12-10T02:27:33.900" v="33" actId="21"/>
          <ac:picMkLst>
            <pc:docMk/>
            <pc:sldMk cId="278263157" sldId="281"/>
            <ac:picMk id="40" creationId="{A547D797-A924-1E18-4FF5-5C91804C809D}"/>
          </ac:picMkLst>
        </pc:picChg>
      </pc:sldChg>
      <pc:sldChg chg="delSp modSp del mod">
        <pc:chgData name="清野　研一郎" userId="f6b510ca-04f9-4531-b2fa-de0fdd553416" providerId="ADAL" clId="{128859DC-7022-2240-A96D-94D0996A1580}" dt="2024-12-10T02:29:52.105" v="45" actId="2696"/>
        <pc:sldMkLst>
          <pc:docMk/>
          <pc:sldMk cId="899924283" sldId="282"/>
        </pc:sldMkLst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14" creationId="{EEA63215-E2E1-270A-B396-107AEC80C2B7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24" creationId="{411E31CA-0C69-7852-4DE5-D378E000F73B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25" creationId="{F27C9183-B912-1C30-C435-24D887050522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26" creationId="{23C038DD-05CC-C224-C96E-1ED157C86B4C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27" creationId="{BA27BEC8-371F-A646-6A8C-32E97547EFE3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28" creationId="{557368DA-126F-0785-A6FF-7EBE32FE3520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30" creationId="{167E0399-1EFF-B3A6-A6D6-B2D70C00286F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32" creationId="{E24F5A2C-D6A0-D7E0-8554-C3050D7498FA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41" creationId="{22E24973-EC85-0E60-6D90-2EA64E0CEFF8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62" creationId="{D6719BB6-5883-5925-B0D8-5B609B1B63B5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66" creationId="{ED4582DA-15C6-A815-88B2-4C2B8BA54C82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74" creationId="{0909B595-1412-F893-261A-4E136AA3E7FA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77" creationId="{000F2FF9-305D-6F14-4EFC-35137D22BE36}"/>
          </ac:spMkLst>
        </pc:spChg>
        <pc:spChg chg="mod">
          <ac:chgData name="清野　研一郎" userId="f6b510ca-04f9-4531-b2fa-de0fdd553416" providerId="ADAL" clId="{128859DC-7022-2240-A96D-94D0996A1580}" dt="2024-12-10T02:26:05.271" v="4" actId="20577"/>
          <ac:spMkLst>
            <pc:docMk/>
            <pc:sldMk cId="899924283" sldId="282"/>
            <ac:spMk id="78" creationId="{179F549D-0D1E-6A5A-AF2C-7C45B378C800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79" creationId="{3ED6B54B-78D5-4EBD-44F4-EF0BACCBDA36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80" creationId="{BE126E85-FE1E-F2EC-BDE2-0FA9BFB5EDFD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81" creationId="{188417BC-F62A-6FF3-EBB5-4E4F7A7A4892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82" creationId="{53A01B00-B34C-45A6-4CDF-89D99F77E629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83" creationId="{4E854E21-4F1F-473E-B8AB-E0760E748EFA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85" creationId="{7EBF1CDD-4158-BF49-C3BE-B7E7A9656A83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87" creationId="{22C75D65-7A90-3745-021C-7F07F025008E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88" creationId="{9F54ADF4-16F6-CBED-910C-A953FCBAA941}"/>
          </ac:spMkLst>
        </pc:spChg>
        <pc:spChg chg="del">
          <ac:chgData name="清野　研一郎" userId="f6b510ca-04f9-4531-b2fa-de0fdd553416" providerId="ADAL" clId="{128859DC-7022-2240-A96D-94D0996A1580}" dt="2024-12-10T02:26:03.309" v="3" actId="478"/>
          <ac:spMkLst>
            <pc:docMk/>
            <pc:sldMk cId="899924283" sldId="282"/>
            <ac:spMk id="91" creationId="{3D5EE042-253D-8E8E-A4C5-4702B8CD29EE}"/>
          </ac:spMkLst>
        </pc:spChg>
        <pc:grpChg chg="del">
          <ac:chgData name="清野　研一郎" userId="f6b510ca-04f9-4531-b2fa-de0fdd553416" providerId="ADAL" clId="{128859DC-7022-2240-A96D-94D0996A1580}" dt="2024-12-10T02:26:03.309" v="3" actId="478"/>
          <ac:grpSpMkLst>
            <pc:docMk/>
            <pc:sldMk cId="899924283" sldId="282"/>
            <ac:grpSpMk id="94" creationId="{81C65089-74DC-5EF7-75C6-96E6CA023185}"/>
          </ac:grpSpMkLst>
        </pc:grp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34" creationId="{DBAA870E-89B2-97AE-95EA-354E0E91A864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84" creationId="{EA905840-23A9-A20D-1D42-0E436CD33863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96" creationId="{EE88D3F5-96AE-09D6-E387-93BCF21BF540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100" creationId="{6F278BB2-0370-4BBC-83D7-BA1C7E14404A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102" creationId="{A66EFC4A-5779-2377-E779-7D0DF67B4F89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103" creationId="{BD85B385-051F-8F5B-11CB-D545524280DA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104" creationId="{E7787E51-37BF-AC5C-03C0-AE82ACC2B625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105" creationId="{7169C8F0-1BE4-ED94-987A-76A87771B434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106" creationId="{BB619A43-4E6E-1538-EC71-F4305A5E2D83}"/>
          </ac:graphicFrameMkLst>
        </pc:graphicFrameChg>
        <pc:graphicFrameChg chg="del">
          <ac:chgData name="清野　研一郎" userId="f6b510ca-04f9-4531-b2fa-de0fdd553416" providerId="ADAL" clId="{128859DC-7022-2240-A96D-94D0996A1580}" dt="2024-12-10T02:26:03.309" v="3" actId="478"/>
          <ac:graphicFrameMkLst>
            <pc:docMk/>
            <pc:sldMk cId="899924283" sldId="282"/>
            <ac:graphicFrameMk id="107" creationId="{A19D0694-8200-EE39-70C9-47CBBD3E5E4B}"/>
          </ac:graphicFrameMkLst>
        </pc:graphicFrame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9" creationId="{EFD1434A-33A7-7CC4-CA55-6B2DBA56B75F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10" creationId="{6FBF3D22-0CB6-E949-9D1C-8EF6A29FFFC0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11" creationId="{640D4F28-2664-D317-5DE1-E5A2320C93A7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15" creationId="{84AC5939-BC59-E559-3A07-42CB3C339977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17" creationId="{46E35DF7-A086-25EF-903F-B18248B148E1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19" creationId="{08601CE2-FBD4-E36E-1E62-EE2A2E76444F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21" creationId="{FD527924-E6CD-0F3F-A1C2-46076B807F71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29" creationId="{296A146C-97C6-9612-7567-E088C3D9533C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35" creationId="{AE240DFB-A0D8-6F04-DE27-2EBE057FC8AD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36" creationId="{E6B66DF8-0813-3188-B064-5F1BE236BFF3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37" creationId="{7417FF8E-AF20-CE34-0B6A-23FA2031CD64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38" creationId="{8360681C-3CEF-DD04-7477-4DB4C2EE8C40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40" creationId="{4EB95A4B-7D12-123D-9A39-2C0E341D74DC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42" creationId="{E910C2E1-7FC3-0574-830B-92DA058B484B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43" creationId="{A7EE7711-F192-9F7E-8E2D-836D3BF50D4E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44" creationId="{B2F8E89B-F5D6-B34B-7EBC-C228771426C0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45" creationId="{F08912A9-E6F5-0022-0F80-9105818C5C26}"/>
          </ac:picMkLst>
        </pc:picChg>
        <pc:picChg chg="del">
          <ac:chgData name="清野　研一郎" userId="f6b510ca-04f9-4531-b2fa-de0fdd553416" providerId="ADAL" clId="{128859DC-7022-2240-A96D-94D0996A1580}" dt="2024-12-10T02:26:03.309" v="3" actId="478"/>
          <ac:picMkLst>
            <pc:docMk/>
            <pc:sldMk cId="899924283" sldId="282"/>
            <ac:picMk id="46" creationId="{65DEE3E2-2B29-776C-1811-23A9D1F4A27A}"/>
          </ac:picMkLst>
        </pc:picChg>
      </pc:sldChg>
      <pc:sldChg chg="del">
        <pc:chgData name="清野　研一郎" userId="f6b510ca-04f9-4531-b2fa-de0fdd553416" providerId="ADAL" clId="{128859DC-7022-2240-A96D-94D0996A1580}" dt="2024-12-10T02:28:19.198" v="39" actId="2696"/>
        <pc:sldMkLst>
          <pc:docMk/>
          <pc:sldMk cId="752809221" sldId="283"/>
        </pc:sldMkLst>
      </pc:sldChg>
      <pc:sldChg chg="modSp del mod">
        <pc:chgData name="清野　研一郎" userId="f6b510ca-04f9-4531-b2fa-de0fdd553416" providerId="ADAL" clId="{128859DC-7022-2240-A96D-94D0996A1580}" dt="2024-12-10T02:28:39.384" v="43" actId="2696"/>
        <pc:sldMkLst>
          <pc:docMk/>
          <pc:sldMk cId="1184239592" sldId="284"/>
        </pc:sldMkLst>
        <pc:picChg chg="mod">
          <ac:chgData name="清野　研一郎" userId="f6b510ca-04f9-4531-b2fa-de0fdd553416" providerId="ADAL" clId="{128859DC-7022-2240-A96D-94D0996A1580}" dt="2024-12-10T02:26:32.551" v="8" actId="1076"/>
          <ac:picMkLst>
            <pc:docMk/>
            <pc:sldMk cId="1184239592" sldId="284"/>
            <ac:picMk id="49" creationId="{48B7513B-5E83-00CC-52F3-3D1CFF6AC4F7}"/>
          </ac:picMkLst>
        </pc:picChg>
      </pc:sldChg>
      <pc:sldMasterChg chg="del">
        <pc:chgData name="清野　研一郎" userId="f6b510ca-04f9-4531-b2fa-de0fdd553416" providerId="ADAL" clId="{128859DC-7022-2240-A96D-94D0996A1580}" dt="2024-12-10T02:29:52.111" v="46" actId="2696"/>
        <pc:sldMasterMkLst>
          <pc:docMk/>
          <pc:sldMasterMk cId="1383319313" sldId="2147483684"/>
        </pc:sldMasterMkLst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&#20116;&#21313;&#23888;\&#30740;&#31350;&#38306;&#36899;\Result\241210_qPCR\Mf_qPCR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&#20116;&#21313;&#23888;\&#30740;&#31350;&#38306;&#36899;\Result\241210_qPCR\Mf_qPCR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&#20116;&#21313;&#23888;\&#30740;&#31350;&#38306;&#36899;\Result\241210_qPCR\Mf_qPCR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&#20116;&#21313;&#23888;\&#30740;&#31350;&#38306;&#36899;\Result\241210_qPCR\Mf_qPCR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&#20116;&#21313;&#23888;\&#30740;&#31350;&#38306;&#36899;\Result\241210_qPCR\Mf_qPCR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&#20116;&#21313;&#23888;\&#30740;&#31350;&#38306;&#36899;\Result\241210_qPCR\Mf_qPCR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&#20116;&#21313;&#23888;\&#30740;&#31350;&#38306;&#36899;\Result\241210_qPCR\Mf_qPCR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&#20116;&#21313;&#23888;\&#30740;&#31350;&#38306;&#36899;\Result\241210_qPCR\Mf_qPC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1517518678218257"/>
          <c:y val="0.15757739272456597"/>
          <c:w val="0.55470802055306223"/>
          <c:h val="0.68595572878399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P2result!$A$3</c:f>
              <c:strCache>
                <c:ptCount val="1"/>
                <c:pt idx="0">
                  <c:v>CSF-1 Mφ</c:v>
                </c:pt>
              </c:strCache>
            </c:strRef>
          </c:tx>
          <c:spPr>
            <a:solidFill>
              <a:srgbClr val="D6DCE5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P2result!$H$2</c:f>
              <c:strCache>
                <c:ptCount val="1"/>
                <c:pt idx="0">
                  <c:v>Il1b</c:v>
                </c:pt>
              </c:strCache>
            </c:strRef>
          </c:cat>
          <c:val>
            <c:numRef>
              <c:f>P2result!$H$3</c:f>
              <c:numCache>
                <c:formatCode>General</c:formatCode>
                <c:ptCount val="1"/>
                <c:pt idx="0">
                  <c:v>5.0737004776017095E-3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45-4A43-902D-A89FD51C202F}"/>
            </c:ext>
          </c:extLst>
        </c:ser>
        <c:ser>
          <c:idx val="1"/>
          <c:order val="1"/>
          <c:tx>
            <c:strRef>
              <c:f>P2result!$A$4</c:f>
              <c:strCache>
                <c:ptCount val="1"/>
                <c:pt idx="0">
                  <c:v>IL-34 Mφ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P2result!$H$2</c:f>
              <c:strCache>
                <c:ptCount val="1"/>
                <c:pt idx="0">
                  <c:v>Il1b</c:v>
                </c:pt>
              </c:strCache>
            </c:strRef>
          </c:cat>
          <c:val>
            <c:numRef>
              <c:f>P2result!$H$4</c:f>
              <c:numCache>
                <c:formatCode>General</c:formatCode>
                <c:ptCount val="1"/>
                <c:pt idx="0">
                  <c:v>1.5659155880279583E-3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45-4A43-902D-A89FD51C202F}"/>
            </c:ext>
          </c:extLst>
        </c:ser>
        <c:ser>
          <c:idx val="2"/>
          <c:order val="2"/>
          <c:tx>
            <c:strRef>
              <c:f>P2result!$A$5</c:f>
              <c:strCache>
                <c:ptCount val="1"/>
                <c:pt idx="0">
                  <c:v>CSF-1+IL-4 Mφ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  <a:ln>
              <a:noFill/>
            </a:ln>
            <a:effectLst/>
          </c:spPr>
          <c:invertIfNegative val="0"/>
          <c:cat>
            <c:strRef>
              <c:f>P2result!$H$2</c:f>
              <c:strCache>
                <c:ptCount val="1"/>
                <c:pt idx="0">
                  <c:v>Il1b</c:v>
                </c:pt>
              </c:strCache>
            </c:strRef>
          </c:cat>
          <c:val>
            <c:numRef>
              <c:f>P2result!$H$5</c:f>
              <c:numCache>
                <c:formatCode>General</c:formatCode>
                <c:ptCount val="1"/>
                <c:pt idx="0">
                  <c:v>1.1359734937365338E-3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45-4A43-902D-A89FD51C202F}"/>
            </c:ext>
          </c:extLst>
        </c:ser>
        <c:ser>
          <c:idx val="3"/>
          <c:order val="3"/>
          <c:tx>
            <c:strRef>
              <c:f>P2result!$A$6</c:f>
              <c:strCache>
                <c:ptCount val="1"/>
                <c:pt idx="0">
                  <c:v>IL-34+IL-4 Mφ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0"/>
          <c:cat>
            <c:strRef>
              <c:f>P2result!$H$2</c:f>
              <c:strCache>
                <c:ptCount val="1"/>
                <c:pt idx="0">
                  <c:v>Il1b</c:v>
                </c:pt>
              </c:strCache>
            </c:strRef>
          </c:cat>
          <c:val>
            <c:numRef>
              <c:f>P2result!$H$6</c:f>
              <c:numCache>
                <c:formatCode>General</c:formatCode>
                <c:ptCount val="1"/>
                <c:pt idx="0">
                  <c:v>7.4593904755707583E-4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45-4A43-902D-A89FD51C2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8"/>
        <c:axId val="637495968"/>
        <c:axId val="637496448"/>
      </c:barChart>
      <c:catAx>
        <c:axId val="6374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6448"/>
        <c:crosses val="autoZero"/>
        <c:auto val="1"/>
        <c:lblAlgn val="ctr"/>
        <c:lblOffset val="100"/>
        <c:noMultiLvlLbl val="0"/>
      </c:catAx>
      <c:valAx>
        <c:axId val="63749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26514941395215"/>
          <c:y val="0.14791853081110484"/>
          <c:w val="0.66686247552389299"/>
          <c:h val="0.699279044191555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P1result!$A$3</c:f>
              <c:strCache>
                <c:ptCount val="1"/>
                <c:pt idx="0">
                  <c:v>CSF-1 Mφ</c:v>
                </c:pt>
              </c:strCache>
            </c:strRef>
          </c:tx>
          <c:spPr>
            <a:solidFill>
              <a:srgbClr val="A5A5A5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P1result!$C$2</c:f>
              <c:strCache>
                <c:ptCount val="1"/>
                <c:pt idx="0">
                  <c:v>Arg1</c:v>
                </c:pt>
              </c:strCache>
            </c:strRef>
          </c:cat>
          <c:val>
            <c:numRef>
              <c:f>P1result!$C$3</c:f>
              <c:numCache>
                <c:formatCode>General</c:formatCode>
                <c:ptCount val="1"/>
                <c:pt idx="0">
                  <c:v>2.468234538433537E-4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C-084A-9AAF-E272189A817B}"/>
            </c:ext>
          </c:extLst>
        </c:ser>
        <c:ser>
          <c:idx val="1"/>
          <c:order val="1"/>
          <c:tx>
            <c:strRef>
              <c:f>P1result!$A$4</c:f>
              <c:strCache>
                <c:ptCount val="1"/>
                <c:pt idx="0">
                  <c:v>IL-34 Mφ</c:v>
                </c:pt>
              </c:strCache>
            </c:strRef>
          </c:tx>
          <c:spPr>
            <a:solidFill>
              <a:srgbClr val="A5A5A5">
                <a:lumMod val="75000"/>
              </a:srgbClr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P1result!$C$2</c:f>
              <c:strCache>
                <c:ptCount val="1"/>
                <c:pt idx="0">
                  <c:v>Arg1</c:v>
                </c:pt>
              </c:strCache>
            </c:strRef>
          </c:cat>
          <c:val>
            <c:numRef>
              <c:f>P1result!$C$4</c:f>
              <c:numCache>
                <c:formatCode>General</c:formatCode>
                <c:ptCount val="1"/>
                <c:pt idx="0">
                  <c:v>2.3036983540558861E-4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AC-084A-9AAF-E272189A817B}"/>
            </c:ext>
          </c:extLst>
        </c:ser>
        <c:ser>
          <c:idx val="2"/>
          <c:order val="2"/>
          <c:tx>
            <c:strRef>
              <c:f>P1result!$A$5</c:f>
              <c:strCache>
                <c:ptCount val="1"/>
                <c:pt idx="0">
                  <c:v>CSF-1+IL-4 Mφ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strRef>
              <c:f>P1result!$C$2</c:f>
              <c:strCache>
                <c:ptCount val="1"/>
                <c:pt idx="0">
                  <c:v>Arg1</c:v>
                </c:pt>
              </c:strCache>
            </c:strRef>
          </c:cat>
          <c:val>
            <c:numRef>
              <c:f>P1result!$C$5</c:f>
              <c:numCache>
                <c:formatCode>General</c:formatCode>
                <c:ptCount val="1"/>
                <c:pt idx="0">
                  <c:v>0.90238566142599275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AC-084A-9AAF-E272189A817B}"/>
            </c:ext>
          </c:extLst>
        </c:ser>
        <c:ser>
          <c:idx val="3"/>
          <c:order val="3"/>
          <c:tx>
            <c:strRef>
              <c:f>P1result!$A$6</c:f>
              <c:strCache>
                <c:ptCount val="1"/>
                <c:pt idx="0">
                  <c:v>IL-34+IL-4 Mφ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P1result!$C$2</c:f>
              <c:strCache>
                <c:ptCount val="1"/>
                <c:pt idx="0">
                  <c:v>Arg1</c:v>
                </c:pt>
              </c:strCache>
            </c:strRef>
          </c:cat>
          <c:val>
            <c:numRef>
              <c:f>P1result!$C$6</c:f>
              <c:numCache>
                <c:formatCode>General</c:formatCode>
                <c:ptCount val="1"/>
                <c:pt idx="0">
                  <c:v>0.42759379639730777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AC-084A-9AAF-E272189A8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8"/>
        <c:axId val="637495968"/>
        <c:axId val="637496448"/>
      </c:barChart>
      <c:catAx>
        <c:axId val="6374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6448"/>
        <c:crosses val="autoZero"/>
        <c:auto val="1"/>
        <c:lblAlgn val="ctr"/>
        <c:lblOffset val="100"/>
        <c:noMultiLvlLbl val="0"/>
      </c:catAx>
      <c:valAx>
        <c:axId val="63749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624846894138233"/>
          <c:y val="0.17791666666666664"/>
          <c:w val="0.78326450860309127"/>
          <c:h val="0.650105853258834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P1result!$A$3</c:f>
              <c:strCache>
                <c:ptCount val="1"/>
                <c:pt idx="0">
                  <c:v>CSF-1 Mφ</c:v>
                </c:pt>
              </c:strCache>
            </c:strRef>
          </c:tx>
          <c:spPr>
            <a:solidFill>
              <a:srgbClr val="A5A5A5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P1result!$D$2</c:f>
              <c:strCache>
                <c:ptCount val="1"/>
                <c:pt idx="0">
                  <c:v>Retnla</c:v>
                </c:pt>
              </c:strCache>
            </c:strRef>
          </c:cat>
          <c:val>
            <c:numRef>
              <c:f>P1result!$D$3</c:f>
              <c:numCache>
                <c:formatCode>General</c:formatCode>
                <c:ptCount val="1"/>
                <c:pt idx="0">
                  <c:v>4.9053649043442454E-6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00-9D44-8CB8-CB294337C201}"/>
            </c:ext>
          </c:extLst>
        </c:ser>
        <c:ser>
          <c:idx val="1"/>
          <c:order val="1"/>
          <c:tx>
            <c:strRef>
              <c:f>P1result!$A$4</c:f>
              <c:strCache>
                <c:ptCount val="1"/>
                <c:pt idx="0">
                  <c:v>IL-34 Mφ</c:v>
                </c:pt>
              </c:strCache>
            </c:strRef>
          </c:tx>
          <c:spPr>
            <a:solidFill>
              <a:srgbClr val="A5A5A5">
                <a:lumMod val="75000"/>
              </a:srgbClr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P1result!$D$2</c:f>
              <c:strCache>
                <c:ptCount val="1"/>
                <c:pt idx="0">
                  <c:v>Retnla</c:v>
                </c:pt>
              </c:strCache>
            </c:strRef>
          </c:cat>
          <c:val>
            <c:numRef>
              <c:f>P1result!$D$4</c:f>
              <c:numCache>
                <c:formatCode>General</c:formatCode>
                <c:ptCount val="1"/>
                <c:pt idx="0">
                  <c:v>1.9628172645371506E-6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00-9D44-8CB8-CB294337C201}"/>
            </c:ext>
          </c:extLst>
        </c:ser>
        <c:ser>
          <c:idx val="2"/>
          <c:order val="2"/>
          <c:tx>
            <c:strRef>
              <c:f>P1result!$A$5</c:f>
              <c:strCache>
                <c:ptCount val="1"/>
                <c:pt idx="0">
                  <c:v>CSF-1+IL-4 Mφ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strRef>
              <c:f>P1result!$D$2</c:f>
              <c:strCache>
                <c:ptCount val="1"/>
                <c:pt idx="0">
                  <c:v>Retnla</c:v>
                </c:pt>
              </c:strCache>
            </c:strRef>
          </c:cat>
          <c:val>
            <c:numRef>
              <c:f>P1result!$D$5</c:f>
              <c:numCache>
                <c:formatCode>General</c:formatCode>
                <c:ptCount val="1"/>
                <c:pt idx="0">
                  <c:v>1.4403141045148589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00-9D44-8CB8-CB294337C201}"/>
            </c:ext>
          </c:extLst>
        </c:ser>
        <c:ser>
          <c:idx val="3"/>
          <c:order val="3"/>
          <c:tx>
            <c:strRef>
              <c:f>P1result!$A$6</c:f>
              <c:strCache>
                <c:ptCount val="1"/>
                <c:pt idx="0">
                  <c:v>IL-34+IL-4 Mφ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P1result!$D$2</c:f>
              <c:strCache>
                <c:ptCount val="1"/>
                <c:pt idx="0">
                  <c:v>Retnla</c:v>
                </c:pt>
              </c:strCache>
            </c:strRef>
          </c:cat>
          <c:val>
            <c:numRef>
              <c:f>P1result!$D$6</c:f>
              <c:numCache>
                <c:formatCode>General</c:formatCode>
                <c:ptCount val="1"/>
                <c:pt idx="0">
                  <c:v>1.5566382255683817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00-9D44-8CB8-CB294337C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8"/>
        <c:axId val="637495968"/>
        <c:axId val="637496448"/>
      </c:barChart>
      <c:catAx>
        <c:axId val="6374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6448"/>
        <c:crosses val="autoZero"/>
        <c:auto val="1"/>
        <c:lblAlgn val="ctr"/>
        <c:lblOffset val="100"/>
        <c:noMultiLvlLbl val="0"/>
      </c:catAx>
      <c:valAx>
        <c:axId val="63749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069324667749871"/>
          <c:y val="0.17328703703703704"/>
          <c:w val="0.68802649668791416"/>
          <c:h val="0.74395778652668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P2result!$A$3</c:f>
              <c:strCache>
                <c:ptCount val="1"/>
                <c:pt idx="0">
                  <c:v>CSF-1 Mφ</c:v>
                </c:pt>
              </c:strCache>
            </c:strRef>
          </c:tx>
          <c:spPr>
            <a:solidFill>
              <a:srgbClr val="D6DCE5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P2result!$B$2</c:f>
              <c:strCache>
                <c:ptCount val="1"/>
                <c:pt idx="0">
                  <c:v>Mmp12</c:v>
                </c:pt>
              </c:strCache>
            </c:strRef>
          </c:cat>
          <c:val>
            <c:numRef>
              <c:f>P2result!$B$3</c:f>
              <c:numCache>
                <c:formatCode>General</c:formatCode>
                <c:ptCount val="1"/>
                <c:pt idx="0">
                  <c:v>1.2395198355563393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7-9E43-83F7-D685672C4027}"/>
            </c:ext>
          </c:extLst>
        </c:ser>
        <c:ser>
          <c:idx val="1"/>
          <c:order val="1"/>
          <c:tx>
            <c:strRef>
              <c:f>P2result!$A$4</c:f>
              <c:strCache>
                <c:ptCount val="1"/>
                <c:pt idx="0">
                  <c:v>IL-34 Mφ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P2result!$B$2</c:f>
              <c:strCache>
                <c:ptCount val="1"/>
                <c:pt idx="0">
                  <c:v>Mmp12</c:v>
                </c:pt>
              </c:strCache>
            </c:strRef>
          </c:cat>
          <c:val>
            <c:numRef>
              <c:f>P2result!$B$4</c:f>
              <c:numCache>
                <c:formatCode>General</c:formatCode>
                <c:ptCount val="1"/>
                <c:pt idx="0">
                  <c:v>4.5694472949059666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B7-9E43-83F7-D685672C4027}"/>
            </c:ext>
          </c:extLst>
        </c:ser>
        <c:ser>
          <c:idx val="2"/>
          <c:order val="2"/>
          <c:tx>
            <c:strRef>
              <c:f>P2result!$A$5</c:f>
              <c:strCache>
                <c:ptCount val="1"/>
                <c:pt idx="0">
                  <c:v>CSF-1+IL-4 Mφ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strRef>
              <c:f>P2result!$B$2</c:f>
              <c:strCache>
                <c:ptCount val="1"/>
                <c:pt idx="0">
                  <c:v>Mmp12</c:v>
                </c:pt>
              </c:strCache>
            </c:strRef>
          </c:cat>
          <c:val>
            <c:numRef>
              <c:f>P2result!$B$5</c:f>
              <c:numCache>
                <c:formatCode>General</c:formatCode>
                <c:ptCount val="1"/>
                <c:pt idx="0">
                  <c:v>5.9519132050550212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B7-9E43-83F7-D685672C4027}"/>
            </c:ext>
          </c:extLst>
        </c:ser>
        <c:ser>
          <c:idx val="3"/>
          <c:order val="3"/>
          <c:tx>
            <c:strRef>
              <c:f>P2result!$A$6</c:f>
              <c:strCache>
                <c:ptCount val="1"/>
                <c:pt idx="0">
                  <c:v>IL-34+IL-4 Mφ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P2result!$B$2</c:f>
              <c:strCache>
                <c:ptCount val="1"/>
                <c:pt idx="0">
                  <c:v>Mmp12</c:v>
                </c:pt>
              </c:strCache>
            </c:strRef>
          </c:cat>
          <c:val>
            <c:numRef>
              <c:f>P2result!$B$6</c:f>
              <c:numCache>
                <c:formatCode>General</c:formatCode>
                <c:ptCount val="1"/>
                <c:pt idx="0">
                  <c:v>5.9738130203677819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B7-9E43-83F7-D685672C4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8"/>
        <c:axId val="637495968"/>
        <c:axId val="637496448"/>
      </c:barChart>
      <c:catAx>
        <c:axId val="6374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6448"/>
        <c:crosses val="autoZero"/>
        <c:auto val="1"/>
        <c:lblAlgn val="ctr"/>
        <c:lblOffset val="100"/>
        <c:noMultiLvlLbl val="0"/>
      </c:catAx>
      <c:valAx>
        <c:axId val="63749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206187540872728"/>
          <c:y val="0.17328703703703704"/>
          <c:w val="0.66105617208279555"/>
          <c:h val="0.74395778652668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P2result!$A$3</c:f>
              <c:strCache>
                <c:ptCount val="1"/>
                <c:pt idx="0">
                  <c:v>CSF-1 Mφ</c:v>
                </c:pt>
              </c:strCache>
            </c:strRef>
          </c:tx>
          <c:spPr>
            <a:solidFill>
              <a:srgbClr val="D6DCE5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P2result!$C$2</c:f>
              <c:strCache>
                <c:ptCount val="1"/>
                <c:pt idx="0">
                  <c:v>Mmp13</c:v>
                </c:pt>
              </c:strCache>
            </c:strRef>
          </c:cat>
          <c:val>
            <c:numRef>
              <c:f>P2result!$C$3</c:f>
              <c:numCache>
                <c:formatCode>General</c:formatCode>
                <c:ptCount val="1"/>
                <c:pt idx="0">
                  <c:v>7.5460568826567313E-3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0A-F146-B215-13D38F4EEC97}"/>
            </c:ext>
          </c:extLst>
        </c:ser>
        <c:ser>
          <c:idx val="1"/>
          <c:order val="1"/>
          <c:tx>
            <c:strRef>
              <c:f>P2result!$A$4</c:f>
              <c:strCache>
                <c:ptCount val="1"/>
                <c:pt idx="0">
                  <c:v>IL-34 Mφ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P2result!$C$2</c:f>
              <c:strCache>
                <c:ptCount val="1"/>
                <c:pt idx="0">
                  <c:v>Mmp13</c:v>
                </c:pt>
              </c:strCache>
            </c:strRef>
          </c:cat>
          <c:val>
            <c:numRef>
              <c:f>P2result!$C$4</c:f>
              <c:numCache>
                <c:formatCode>General</c:formatCode>
                <c:ptCount val="1"/>
                <c:pt idx="0">
                  <c:v>9.7173930732300014E-3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0A-F146-B215-13D38F4EEC97}"/>
            </c:ext>
          </c:extLst>
        </c:ser>
        <c:ser>
          <c:idx val="2"/>
          <c:order val="2"/>
          <c:tx>
            <c:strRef>
              <c:f>P2result!$A$5</c:f>
              <c:strCache>
                <c:ptCount val="1"/>
                <c:pt idx="0">
                  <c:v>CSF-1+IL-4 Mφ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strRef>
              <c:f>P2result!$C$2</c:f>
              <c:strCache>
                <c:ptCount val="1"/>
                <c:pt idx="0">
                  <c:v>Mmp13</c:v>
                </c:pt>
              </c:strCache>
            </c:strRef>
          </c:cat>
          <c:val>
            <c:numRef>
              <c:f>P2result!$C$5</c:f>
              <c:numCache>
                <c:formatCode>General</c:formatCode>
                <c:ptCount val="1"/>
                <c:pt idx="0">
                  <c:v>0.15189810991645897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0A-F146-B215-13D38F4EEC97}"/>
            </c:ext>
          </c:extLst>
        </c:ser>
        <c:ser>
          <c:idx val="3"/>
          <c:order val="3"/>
          <c:tx>
            <c:strRef>
              <c:f>P2result!$A$6</c:f>
              <c:strCache>
                <c:ptCount val="1"/>
                <c:pt idx="0">
                  <c:v>IL-34+IL-4 Mφ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P2result!$C$2</c:f>
              <c:strCache>
                <c:ptCount val="1"/>
                <c:pt idx="0">
                  <c:v>Mmp13</c:v>
                </c:pt>
              </c:strCache>
            </c:strRef>
          </c:cat>
          <c:val>
            <c:numRef>
              <c:f>P2result!$C$6</c:f>
              <c:numCache>
                <c:formatCode>General</c:formatCode>
                <c:ptCount val="1"/>
                <c:pt idx="0">
                  <c:v>0.25614500360335224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0A-F146-B215-13D38F4EE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8"/>
        <c:axId val="637495968"/>
        <c:axId val="637496448"/>
      </c:barChart>
      <c:catAx>
        <c:axId val="6374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6448"/>
        <c:crosses val="autoZero"/>
        <c:auto val="1"/>
        <c:lblAlgn val="ctr"/>
        <c:lblOffset val="100"/>
        <c:noMultiLvlLbl val="0"/>
      </c:catAx>
      <c:valAx>
        <c:axId val="63749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235149739712201"/>
          <c:y val="0.17328703703703704"/>
          <c:w val="0.71076582015399548"/>
          <c:h val="0.74395778652668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P2result!$A$3</c:f>
              <c:strCache>
                <c:ptCount val="1"/>
                <c:pt idx="0">
                  <c:v>CSF-1 Mφ</c:v>
                </c:pt>
              </c:strCache>
            </c:strRef>
          </c:tx>
          <c:spPr>
            <a:solidFill>
              <a:srgbClr val="D6DCE5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P2result!$D$2</c:f>
              <c:strCache>
                <c:ptCount val="1"/>
                <c:pt idx="0">
                  <c:v>Mmp19</c:v>
                </c:pt>
              </c:strCache>
            </c:strRef>
          </c:cat>
          <c:val>
            <c:numRef>
              <c:f>P2result!$D$3</c:f>
              <c:numCache>
                <c:formatCode>General</c:formatCode>
                <c:ptCount val="1"/>
                <c:pt idx="0">
                  <c:v>2.6306236681185417E-2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A8-DE4A-B6E3-30861115FA82}"/>
            </c:ext>
          </c:extLst>
        </c:ser>
        <c:ser>
          <c:idx val="1"/>
          <c:order val="1"/>
          <c:tx>
            <c:strRef>
              <c:f>P2result!$A$4</c:f>
              <c:strCache>
                <c:ptCount val="1"/>
                <c:pt idx="0">
                  <c:v>IL-34 Mφ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P2result!$D$2</c:f>
              <c:strCache>
                <c:ptCount val="1"/>
                <c:pt idx="0">
                  <c:v>Mmp19</c:v>
                </c:pt>
              </c:strCache>
            </c:strRef>
          </c:cat>
          <c:val>
            <c:numRef>
              <c:f>P2result!$D$4</c:f>
              <c:numCache>
                <c:formatCode>General</c:formatCode>
                <c:ptCount val="1"/>
                <c:pt idx="0">
                  <c:v>1.9461745683919448E-2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A8-DE4A-B6E3-30861115FA82}"/>
            </c:ext>
          </c:extLst>
        </c:ser>
        <c:ser>
          <c:idx val="2"/>
          <c:order val="2"/>
          <c:tx>
            <c:strRef>
              <c:f>P2result!$A$5</c:f>
              <c:strCache>
                <c:ptCount val="1"/>
                <c:pt idx="0">
                  <c:v>CSF-1+IL-4 Mφ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strRef>
              <c:f>P2result!$D$2</c:f>
              <c:strCache>
                <c:ptCount val="1"/>
                <c:pt idx="0">
                  <c:v>Mmp19</c:v>
                </c:pt>
              </c:strCache>
            </c:strRef>
          </c:cat>
          <c:val>
            <c:numRef>
              <c:f>P2result!$D$5</c:f>
              <c:numCache>
                <c:formatCode>General</c:formatCode>
                <c:ptCount val="1"/>
                <c:pt idx="0">
                  <c:v>0.22681620167626504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A8-DE4A-B6E3-30861115FA82}"/>
            </c:ext>
          </c:extLst>
        </c:ser>
        <c:ser>
          <c:idx val="3"/>
          <c:order val="3"/>
          <c:tx>
            <c:strRef>
              <c:f>P2result!$A$6</c:f>
              <c:strCache>
                <c:ptCount val="1"/>
                <c:pt idx="0">
                  <c:v>IL-34+IL-4 Mφ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P2result!$D$2</c:f>
              <c:strCache>
                <c:ptCount val="1"/>
                <c:pt idx="0">
                  <c:v>Mmp19</c:v>
                </c:pt>
              </c:strCache>
            </c:strRef>
          </c:cat>
          <c:val>
            <c:numRef>
              <c:f>P2result!$D$6</c:f>
              <c:numCache>
                <c:formatCode>General</c:formatCode>
                <c:ptCount val="1"/>
                <c:pt idx="0">
                  <c:v>0.29693776643591907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A8-DE4A-B6E3-30861115F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8"/>
        <c:axId val="637495968"/>
        <c:axId val="637496448"/>
      </c:barChart>
      <c:catAx>
        <c:axId val="6374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6448"/>
        <c:crosses val="autoZero"/>
        <c:auto val="1"/>
        <c:lblAlgn val="ctr"/>
        <c:lblOffset val="100"/>
        <c:noMultiLvlLbl val="0"/>
      </c:catAx>
      <c:valAx>
        <c:axId val="63749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629399024773532"/>
          <c:y val="0.18717592592592591"/>
          <c:w val="0.63358886819523419"/>
          <c:h val="0.73006889763779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P1result!$A$3</c:f>
              <c:strCache>
                <c:ptCount val="1"/>
                <c:pt idx="0">
                  <c:v>CSF-1 Mφ</c:v>
                </c:pt>
              </c:strCache>
            </c:strRef>
          </c:tx>
          <c:spPr>
            <a:solidFill>
              <a:srgbClr val="D6DCE5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P1result!$H$2</c:f>
              <c:strCache>
                <c:ptCount val="1"/>
                <c:pt idx="0">
                  <c:v>PD-L1</c:v>
                </c:pt>
              </c:strCache>
            </c:strRef>
          </c:cat>
          <c:val>
            <c:numRef>
              <c:f>P1result!$H$3</c:f>
              <c:numCache>
                <c:formatCode>General</c:formatCode>
                <c:ptCount val="1"/>
                <c:pt idx="0">
                  <c:v>8.5275086394780378E-3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5B-194F-B100-33D7DC16A8A7}"/>
            </c:ext>
          </c:extLst>
        </c:ser>
        <c:ser>
          <c:idx val="1"/>
          <c:order val="1"/>
          <c:tx>
            <c:strRef>
              <c:f>P1result!$A$4</c:f>
              <c:strCache>
                <c:ptCount val="1"/>
                <c:pt idx="0">
                  <c:v>IL-34 Mφ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P1result!$H$2</c:f>
              <c:strCache>
                <c:ptCount val="1"/>
                <c:pt idx="0">
                  <c:v>PD-L1</c:v>
                </c:pt>
              </c:strCache>
            </c:strRef>
          </c:cat>
          <c:val>
            <c:numRef>
              <c:f>P1result!$H$4</c:f>
              <c:numCache>
                <c:formatCode>General</c:formatCode>
                <c:ptCount val="1"/>
                <c:pt idx="0">
                  <c:v>4.3241997433041994E-3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5B-194F-B100-33D7DC16A8A7}"/>
            </c:ext>
          </c:extLst>
        </c:ser>
        <c:ser>
          <c:idx val="2"/>
          <c:order val="2"/>
          <c:tx>
            <c:strRef>
              <c:f>P1result!$A$5</c:f>
              <c:strCache>
                <c:ptCount val="1"/>
                <c:pt idx="0">
                  <c:v>CSF-1+IL-4 Mφ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strRef>
              <c:f>P1result!$H$2</c:f>
              <c:strCache>
                <c:ptCount val="1"/>
                <c:pt idx="0">
                  <c:v>PD-L1</c:v>
                </c:pt>
              </c:strCache>
            </c:strRef>
          </c:cat>
          <c:val>
            <c:numRef>
              <c:f>P1result!$H$5</c:f>
              <c:numCache>
                <c:formatCode>General</c:formatCode>
                <c:ptCount val="1"/>
                <c:pt idx="0">
                  <c:v>1.6666063492082019E-2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5B-194F-B100-33D7DC16A8A7}"/>
            </c:ext>
          </c:extLst>
        </c:ser>
        <c:ser>
          <c:idx val="3"/>
          <c:order val="3"/>
          <c:tx>
            <c:strRef>
              <c:f>P1result!$A$6</c:f>
              <c:strCache>
                <c:ptCount val="1"/>
                <c:pt idx="0">
                  <c:v>IL-34+IL-4 Mφ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P1result!$H$2</c:f>
              <c:strCache>
                <c:ptCount val="1"/>
                <c:pt idx="0">
                  <c:v>PD-L1</c:v>
                </c:pt>
              </c:strCache>
            </c:strRef>
          </c:cat>
          <c:val>
            <c:numRef>
              <c:f>P1result!$H$6</c:f>
              <c:numCache>
                <c:formatCode>General</c:formatCode>
                <c:ptCount val="1"/>
                <c:pt idx="0">
                  <c:v>1.4755681031679695E-2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5B-194F-B100-33D7DC16A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8"/>
        <c:axId val="637495968"/>
        <c:axId val="637496448"/>
      </c:barChart>
      <c:catAx>
        <c:axId val="6374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6448"/>
        <c:crosses val="autoZero"/>
        <c:auto val="1"/>
        <c:lblAlgn val="ctr"/>
        <c:lblOffset val="100"/>
        <c:noMultiLvlLbl val="0"/>
      </c:catAx>
      <c:valAx>
        <c:axId val="63749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9160564462756986"/>
          <c:y val="0.14436816736514499"/>
          <c:w val="0.58375821652861781"/>
          <c:h val="0.690247651686952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P1result!$A$3</c:f>
              <c:strCache>
                <c:ptCount val="1"/>
                <c:pt idx="0">
                  <c:v>CSF-1 Mφ</c:v>
                </c:pt>
              </c:strCache>
            </c:strRef>
          </c:tx>
          <c:spPr>
            <a:solidFill>
              <a:srgbClr val="D6DCE5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P1result!$I$2</c:f>
              <c:strCache>
                <c:ptCount val="1"/>
                <c:pt idx="0">
                  <c:v>PD-L2</c:v>
                </c:pt>
              </c:strCache>
            </c:strRef>
          </c:cat>
          <c:val>
            <c:numRef>
              <c:f>P1result!$I$3</c:f>
              <c:numCache>
                <c:formatCode>General</c:formatCode>
                <c:ptCount val="1"/>
                <c:pt idx="0">
                  <c:v>6.2334536201695719E-5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CB-D546-BFDC-3E180EB4FF37}"/>
            </c:ext>
          </c:extLst>
        </c:ser>
        <c:ser>
          <c:idx val="1"/>
          <c:order val="1"/>
          <c:tx>
            <c:strRef>
              <c:f>P1result!$A$4</c:f>
              <c:strCache>
                <c:ptCount val="1"/>
                <c:pt idx="0">
                  <c:v>IL-34 Mφ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Lit>
                <c:ptCount val="0"/>
              </c:numLit>
            </c:plus>
            <c:minus>
              <c:numLit>
                <c:ptCount val="0"/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P1result!$I$2</c:f>
              <c:strCache>
                <c:ptCount val="1"/>
                <c:pt idx="0">
                  <c:v>PD-L2</c:v>
                </c:pt>
              </c:strCache>
            </c:strRef>
          </c:cat>
          <c:val>
            <c:numRef>
              <c:f>P1result!$I$4</c:f>
              <c:numCache>
                <c:formatCode>General</c:formatCode>
                <c:ptCount val="1"/>
                <c:pt idx="0">
                  <c:v>6.7381765313357095E-6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CB-D546-BFDC-3E180EB4FF37}"/>
            </c:ext>
          </c:extLst>
        </c:ser>
        <c:ser>
          <c:idx val="2"/>
          <c:order val="2"/>
          <c:tx>
            <c:strRef>
              <c:f>P1result!$A$5</c:f>
              <c:strCache>
                <c:ptCount val="1"/>
                <c:pt idx="0">
                  <c:v>CSF-1+IL-4 Mφ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cat>
            <c:strRef>
              <c:f>P1result!$I$2</c:f>
              <c:strCache>
                <c:ptCount val="1"/>
                <c:pt idx="0">
                  <c:v>PD-L2</c:v>
                </c:pt>
              </c:strCache>
            </c:strRef>
          </c:cat>
          <c:val>
            <c:numRef>
              <c:f>P1result!$I$5</c:f>
              <c:numCache>
                <c:formatCode>General</c:formatCode>
                <c:ptCount val="1"/>
                <c:pt idx="0">
                  <c:v>1.2403117719804537E-2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CB-D546-BFDC-3E180EB4FF37}"/>
            </c:ext>
          </c:extLst>
        </c:ser>
        <c:ser>
          <c:idx val="3"/>
          <c:order val="3"/>
          <c:tx>
            <c:strRef>
              <c:f>P1result!$A$6</c:f>
              <c:strCache>
                <c:ptCount val="1"/>
                <c:pt idx="0">
                  <c:v>IL-34+IL-4 Mφ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P1result!$I$2</c:f>
              <c:strCache>
                <c:ptCount val="1"/>
                <c:pt idx="0">
                  <c:v>PD-L2</c:v>
                </c:pt>
              </c:strCache>
            </c:strRef>
          </c:cat>
          <c:val>
            <c:numRef>
              <c:f>P1result!$I$6</c:f>
              <c:numCache>
                <c:formatCode>General</c:formatCode>
                <c:ptCount val="1"/>
                <c:pt idx="0">
                  <c:v>7.3061942102568512E-3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CB-D546-BFDC-3E180EB4F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8"/>
        <c:axId val="637495968"/>
        <c:axId val="637496448"/>
      </c:barChart>
      <c:catAx>
        <c:axId val="63749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6448"/>
        <c:crosses val="autoZero"/>
        <c:auto val="1"/>
        <c:lblAlgn val="ctr"/>
        <c:lblOffset val="100"/>
        <c:noMultiLvlLbl val="0"/>
      </c:catAx>
      <c:valAx>
        <c:axId val="637496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63749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7733" y="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A2F55-D082-476A-8EA8-0E6BA3A94CA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79875" y="841375"/>
            <a:ext cx="1706563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5934" y="3241620"/>
            <a:ext cx="7894446" cy="2652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39762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7733" y="639762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74E80-4F79-4CC7-A714-03365E7DC7F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6636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IL34</a:t>
            </a:r>
            <a:r>
              <a:rPr kumimoji="1" lang="ja-JP" altLang="en-US" dirty="0"/>
              <a:t> </a:t>
            </a:r>
            <a:r>
              <a:rPr kumimoji="1" lang="en-US" altLang="ja-JP" dirty="0"/>
              <a:t>FPKM</a:t>
            </a:r>
            <a:r>
              <a:rPr kumimoji="1" lang="ja-JP" altLang="en-US" dirty="0"/>
              <a:t> </a:t>
            </a:r>
            <a:r>
              <a:rPr kumimoji="1" lang="en-US" altLang="ja-JP" dirty="0"/>
              <a:t>2&lt;</a:t>
            </a:r>
            <a:r>
              <a:rPr kumimoji="1" lang="ja-JP" altLang="en-US" dirty="0"/>
              <a:t>削除、 </a:t>
            </a:r>
            <a:r>
              <a:rPr kumimoji="1" lang="en-US" altLang="ja-JP" dirty="0"/>
              <a:t>TTEST&lt;0.05, 34/CSF1&gt;1.5 Biological </a:t>
            </a:r>
            <a:r>
              <a:rPr kumimoji="1" lang="en-US" altLang="ja-JP" dirty="0" err="1"/>
              <a:t>proces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74E80-4F79-4CC7-A714-03365E7DC7F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834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CAFD1F-8D42-46AC-BB2A-822633038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BFDB1CC6-3CF1-4F02-BA00-85558B819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74EC7F-1643-42A5-A01D-863950D7D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FEE055-1E60-4B69-9890-72514865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CAD8E7-A688-4488-AE04-3030F757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412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020307-3D03-4113-9D96-133F66F09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3AC68D-1103-4C86-A71C-1C0A24066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68EDA4-3FF1-4292-BDC6-EE35614A7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7E7C98-4487-4B78-84D1-8147D381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5A0395-B50D-4E90-9DCA-274C279E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352718-975E-4907-8DE0-A4BA3EE4D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6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878342-3AE1-4465-8373-D7BBBBB0E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9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232353-9232-4F91-8846-CB7DF75D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F4A8E0-7142-469D-A518-501E04400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B80689-E771-4743-BFB9-ACE5F139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996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0BE3FD-C356-4C04-819D-57FA4B5A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165473-B750-47D7-BF82-98F0D66664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A4E643-5487-4002-AA99-9C80E80CB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AF7E7F-2E7A-4643-A377-8A0A5FA87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229B0E-75B9-4B90-91DC-60A2C952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A07DAC0-8C2D-42E9-B6D2-8299DC4B9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79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BB658-CCBB-4284-A4EA-988DB319D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8"/>
            <a:ext cx="5915025" cy="1767417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B0144D-86C6-4457-9CF8-F19F85A40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4D8BA1D-8F8C-4362-829D-FA9B2D187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4529A43-DE3C-4A64-9C81-D13A3AF8A4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4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49C9AED-72A5-4B7F-8216-CF4DA1B4E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6A918E0-A514-43A7-8F18-56C54DB9F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55BBF10-40F3-449A-816A-A68D4F89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DA91D5-849A-45D3-879A-806FA8BF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273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5BAB71-3742-450B-A2A9-201F8430C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D8807A4-5902-4086-B03E-CCECF9633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5C812-132C-455B-8B3E-E4C1DCA52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6034EBB-2FA4-4CEF-BC7F-34DB310BC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061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42CDBEF-4B4F-4427-8EE7-A461E03D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4317D12-A656-4310-AFFE-B26079C0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17FB85-5B0E-482C-9A17-56D9CEBA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94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98C3B5-62E9-49B5-A3E1-123CAF6D7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A2248D-1ED1-4D87-B47A-387BB0254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71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05BD8D-C49C-44B8-8C83-5EFC6CC95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3EBA36-D0C4-4948-8E5D-DE8B9403C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12A535-054F-4870-9358-3DD11AB8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46FEEC-5786-4EE6-B359-9CC92E509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916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A7C63C-E0A9-47A2-B053-BB75B65BE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F8A15F5-4F09-4AB5-BCB7-EB7B80FE9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71"/>
            <a:ext cx="3471863" cy="649816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BC8AFF-8CBC-4AE2-B73E-9FEBEE890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8E6847-E919-4FE4-8037-7C45D4C31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55801F-F303-4EDE-BC36-1C95A9D1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0897DA-C349-4773-965E-51F0A32E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4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0C555D-E599-4F4F-BDA0-B74274E23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5B22D5E-7062-4E58-90D5-60988D28D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7F9634-990E-4B1C-810F-D145D9105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85A661-71E5-4B47-93C3-1ADA3217A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EBD081-B4BC-499F-8620-2E7FC77F0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48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66E5CAB-8F62-4E6B-B738-62982F2C2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8" y="486834"/>
            <a:ext cx="1478756" cy="77491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236428-A3A2-465E-87A2-CB2C7C413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9" y="486834"/>
            <a:ext cx="4350544" cy="77491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1DED5C-BD52-48D7-B137-F514E2E80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A6B4B3-8EC0-44CB-BB14-B84806786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D210AB-7CB0-4D95-8A82-6FD6A54A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0028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499373"/>
            <a:ext cx="5143500" cy="3183467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15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4874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83231"/>
            <a:ext cx="5915025" cy="3801611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070182"/>
            <a:ext cx="5915025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713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384" y="2438405"/>
            <a:ext cx="2914650" cy="58017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8405"/>
            <a:ext cx="2914650" cy="58017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562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242470"/>
            <a:ext cx="2900363" cy="110093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84" y="3343405"/>
            <a:ext cx="2900363" cy="49073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2468"/>
            <a:ext cx="2914651" cy="1100931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3405"/>
            <a:ext cx="2914651" cy="49073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64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15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354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5"/>
            <a:ext cx="2211705" cy="2133596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199"/>
            <a:ext cx="2211705" cy="508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895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09600"/>
            <a:ext cx="2211705" cy="21336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4650" y="1320800"/>
            <a:ext cx="3471863" cy="65024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202" y="2743200"/>
            <a:ext cx="2211705" cy="508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064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519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0483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0487"/>
            <a:ext cx="4350544" cy="774911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190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CAFD1F-8D42-46AC-BB2A-822633038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BFDB1CC6-3CF1-4F02-BA00-85558B819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74EC7F-1643-42A5-A01D-863950D7D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FEE055-1E60-4B69-9890-72514865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CAD8E7-A688-4488-AE04-3030F757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940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020307-3D03-4113-9D96-133F66F09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3AC68D-1103-4C86-A71C-1C0A24066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68EDA4-3FF1-4292-BDC6-EE35614A7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7E7C98-4487-4B78-84D1-8147D381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5A0395-B50D-4E90-9DCA-274C279E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7022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352718-975E-4907-8DE0-A4BA3EE4D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6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878342-3AE1-4465-8373-D7BBBBB0E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9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232353-9232-4F91-8846-CB7DF75D7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F4A8E0-7142-469D-A518-501E04400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B80689-E771-4743-BFB9-ACE5F139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30951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0BE3FD-C356-4C04-819D-57FA4B5A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165473-B750-47D7-BF82-98F0D66664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1A4E643-5487-4002-AA99-9C80E80CB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AF7E7F-2E7A-4643-A377-8A0A5FA87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229B0E-75B9-4B90-91DC-60A2C952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A07DAC0-8C2D-42E9-B6D2-8299DC4B9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482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BB658-CCBB-4284-A4EA-988DB319D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8"/>
            <a:ext cx="5915025" cy="1767417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DB0144D-86C6-4457-9CF8-F19F85A40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4D8BA1D-8F8C-4362-829D-FA9B2D187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4529A43-DE3C-4A64-9C81-D13A3AF8A4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4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49C9AED-72A5-4B7F-8216-CF4DA1B4E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6A918E0-A514-43A7-8F18-56C54DB9F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55BBF10-40F3-449A-816A-A68D4F89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DA91D5-849A-45D3-879A-806FA8BF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9403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5BAB71-3742-450B-A2A9-201F8430C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D8807A4-5902-4086-B03E-CCECF9633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E5C812-132C-455B-8B3E-E4C1DCA52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6034EBB-2FA4-4CEF-BC7F-34DB310BC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9467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42CDBEF-4B4F-4427-8EE7-A461E03D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4317D12-A656-4310-AFFE-B26079C0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17FB85-5B0E-482C-9A17-56D9CEBA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263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98C3B5-62E9-49B5-A3E1-123CAF6D7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A2248D-1ED1-4D87-B47A-387BB0254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71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05BD8D-C49C-44B8-8C83-5EFC6CC95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3EBA36-D0C4-4948-8E5D-DE8B9403C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12A535-054F-4870-9358-3DD11AB8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46FEEC-5786-4EE6-B359-9CC92E509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4905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A7C63C-E0A9-47A2-B053-BB75B65BE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F8A15F5-4F09-4AB5-BCB7-EB7B80FE9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71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BC8AFF-8CBC-4AE2-B73E-9FEBEE890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8E6847-E919-4FE4-8037-7C45D4C31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55801F-F303-4EDE-BC36-1C95A9D1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20897DA-C349-4773-965E-51F0A32E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07038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0C555D-E599-4F4F-BDA0-B74274E23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5B22D5E-7062-4E58-90D5-60988D28D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7F9634-990E-4B1C-810F-D145D9105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85A661-71E5-4B47-93C3-1ADA3217A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EBD081-B4BC-499F-8620-2E7FC77F0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5830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66E5CAB-8F62-4E6B-B738-62982F2C2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8" y="486834"/>
            <a:ext cx="1478756" cy="77491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236428-A3A2-465E-87A2-CB2C7C413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9" y="486834"/>
            <a:ext cx="4350544" cy="77491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1DED5C-BD52-48D7-B137-F514E2E80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A6B4B3-8EC0-44CB-BB14-B84806786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D210AB-7CB0-4D95-8A82-6FD6A54A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143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17543E5-9A7B-458F-A222-880108FCB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8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117C99-D61D-4318-A55D-8A58E2518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7F912F-D44D-4B4D-A544-245A458C0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BB6651-D620-402C-A6C9-63376A5DB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8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5D38A4-350B-4E9A-B73C-08A0857B45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37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384" y="487680"/>
            <a:ext cx="5915025" cy="1767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384" y="2438405"/>
            <a:ext cx="5915025" cy="5801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BCC2F45-D5E7-452F-9703-04E2DCA68CAC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8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7359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8CE06-C63C-46C7-81F7-2FDEDA168F3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69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17543E5-9A7B-458F-A222-880108FCB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8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117C99-D61D-4318-A55D-8A58E2518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7F912F-D44D-4B4D-A544-245A458C0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ED213-A9A9-45AC-B51D-15CD5BDDD1D4}" type="datetimeFigureOut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BB6651-D620-402C-A6C9-63376A5DB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8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5D38A4-350B-4E9A-B73C-08A0857B45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9F715-7FD1-4592-815D-ACAB4F7E8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32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hart" Target="../charts/chart1.xml"/><Relationship Id="rId18" Type="http://schemas.openxmlformats.org/officeDocument/2006/relationships/chart" Target="../charts/chart6.xml"/><Relationship Id="rId3" Type="http://schemas.openxmlformats.org/officeDocument/2006/relationships/image" Target="../media/image1.png"/><Relationship Id="rId21" Type="http://schemas.openxmlformats.org/officeDocument/2006/relationships/image" Target="../media/image1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chart" Target="../charts/chart5.xml"/><Relationship Id="rId25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4.xml"/><Relationship Id="rId20" Type="http://schemas.openxmlformats.org/officeDocument/2006/relationships/chart" Target="../charts/chart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14.emf"/><Relationship Id="rId5" Type="http://schemas.openxmlformats.org/officeDocument/2006/relationships/image" Target="../media/image3.png"/><Relationship Id="rId15" Type="http://schemas.openxmlformats.org/officeDocument/2006/relationships/chart" Target="../charts/chart3.xml"/><Relationship Id="rId23" Type="http://schemas.openxmlformats.org/officeDocument/2006/relationships/image" Target="../media/image13.emf"/><Relationship Id="rId10" Type="http://schemas.openxmlformats.org/officeDocument/2006/relationships/image" Target="../media/image8.png"/><Relationship Id="rId19" Type="http://schemas.openxmlformats.org/officeDocument/2006/relationships/chart" Target="../charts/chart7.xml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chart" Target="../charts/chart2.xml"/><Relationship Id="rId22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82349AC-1811-CBB4-5639-2A84C50335DA}"/>
              </a:ext>
            </a:extLst>
          </p:cNvPr>
          <p:cNvSpPr txBox="1"/>
          <p:nvPr/>
        </p:nvSpPr>
        <p:spPr>
          <a:xfrm>
            <a:off x="78260" y="56591"/>
            <a:ext cx="4317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Figure S1 Phenotype and function of CSF-1+IL-4 Mf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B04562D-DE6A-F3D1-8F45-64BBB05728D2}"/>
              </a:ext>
            </a:extLst>
          </p:cNvPr>
          <p:cNvSpPr txBox="1"/>
          <p:nvPr/>
        </p:nvSpPr>
        <p:spPr>
          <a:xfrm>
            <a:off x="3517379" y="4908799"/>
            <a:ext cx="49679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PD-L1</a:t>
            </a:r>
            <a:endParaRPr kumimoji="1" lang="ja-JP" altLang="en-US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3BE1FEB-6DDA-8246-0FE4-5002F78505EB}"/>
              </a:ext>
            </a:extLst>
          </p:cNvPr>
          <p:cNvSpPr txBox="1"/>
          <p:nvPr/>
        </p:nvSpPr>
        <p:spPr>
          <a:xfrm>
            <a:off x="4145989" y="4908799"/>
            <a:ext cx="49679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PD-L2</a:t>
            </a:r>
            <a:endParaRPr kumimoji="1" lang="ja-JP" altLang="en-US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4D025E3-DDC5-2C13-2153-F4C097591306}"/>
              </a:ext>
            </a:extLst>
          </p:cNvPr>
          <p:cNvSpPr txBox="1"/>
          <p:nvPr/>
        </p:nvSpPr>
        <p:spPr>
          <a:xfrm>
            <a:off x="2738513" y="4908799"/>
            <a:ext cx="70261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H-2 D</a:t>
            </a:r>
            <a:r>
              <a:rPr kumimoji="1" lang="en-US" altLang="ja-JP" sz="80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b</a:t>
            </a: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/K</a:t>
            </a:r>
            <a:r>
              <a:rPr kumimoji="1" lang="en-US" altLang="ja-JP" sz="80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8DC29E7-7A57-FED6-17B5-9C68456D808E}"/>
              </a:ext>
            </a:extLst>
          </p:cNvPr>
          <p:cNvSpPr txBox="1"/>
          <p:nvPr/>
        </p:nvSpPr>
        <p:spPr>
          <a:xfrm>
            <a:off x="737913" y="4908799"/>
            <a:ext cx="52448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F4/80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03D9C36-21D9-6780-1666-3C73A58CBD9E}"/>
              </a:ext>
            </a:extLst>
          </p:cNvPr>
          <p:cNvSpPr txBox="1"/>
          <p:nvPr/>
        </p:nvSpPr>
        <p:spPr>
          <a:xfrm>
            <a:off x="2163990" y="4908799"/>
            <a:ext cx="49679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I-A/I-E</a:t>
            </a:r>
            <a:endParaRPr kumimoji="1" lang="ja-JP" altLang="en-US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87D50BC-E437-63A5-4902-095066ADB3D8}"/>
              </a:ext>
            </a:extLst>
          </p:cNvPr>
          <p:cNvSpPr txBox="1"/>
          <p:nvPr/>
        </p:nvSpPr>
        <p:spPr>
          <a:xfrm>
            <a:off x="1449355" y="4908799"/>
            <a:ext cx="52448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CD206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AE9362C6-C750-35AA-13A6-3B3DE5ECE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90" y="4306206"/>
            <a:ext cx="638244" cy="636231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0104044C-C906-211E-3F86-D54F25BE5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737" y="4309600"/>
            <a:ext cx="635182" cy="633167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C7A8A388-1366-AE1B-B48D-89EA1BBD6F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0046" y="4306206"/>
            <a:ext cx="640971" cy="638943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5BC3670E-469D-B287-99F2-C60BA0F16D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4826" y="4306206"/>
            <a:ext cx="638129" cy="636231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943A696E-7B7F-D2E9-D41B-8D3332136D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1608" y="4306206"/>
            <a:ext cx="638130" cy="636231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8FCCB553-EDAD-E10A-9E05-3097AD62ED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6118" y="4306207"/>
            <a:ext cx="638131" cy="636226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78C4009-050E-E9FD-8CD3-3E695158FDE1}"/>
              </a:ext>
            </a:extLst>
          </p:cNvPr>
          <p:cNvSpPr txBox="1"/>
          <p:nvPr/>
        </p:nvSpPr>
        <p:spPr>
          <a:xfrm>
            <a:off x="4714128" y="4501209"/>
            <a:ext cx="1887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dirty="0">
                <a:solidFill>
                  <a:prstClr val="black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Mouse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dirty="0">
                <a:solidFill>
                  <a:prstClr val="black"/>
                </a:solidFill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CSF-1+IL-4 Mf</a:t>
            </a:r>
            <a:endParaRPr kumimoji="1" lang="ja-JP" altLang="en-US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E13F8C1-3091-EFE2-AEE3-E223AF844357}"/>
              </a:ext>
            </a:extLst>
          </p:cNvPr>
          <p:cNvSpPr txBox="1"/>
          <p:nvPr/>
        </p:nvSpPr>
        <p:spPr>
          <a:xfrm>
            <a:off x="93259" y="3856925"/>
            <a:ext cx="3306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B 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Cell surface molecular expressions (FACS)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8F989EF-E929-098A-2EC5-E87FBE7208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985" y="5918205"/>
            <a:ext cx="1172372" cy="115263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70F56F7-32B5-E65E-F702-326342ACDF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4489" y="5918205"/>
            <a:ext cx="1172372" cy="1152635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B36FD184-EF19-D92D-9C7A-A4B84964F7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79602" y="5912336"/>
            <a:ext cx="1172372" cy="1152635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67DE8F2-54A3-D52A-1A13-C72BC60190D4}"/>
              </a:ext>
            </a:extLst>
          </p:cNvPr>
          <p:cNvSpPr txBox="1"/>
          <p:nvPr/>
        </p:nvSpPr>
        <p:spPr>
          <a:xfrm>
            <a:off x="2407723" y="5716965"/>
            <a:ext cx="520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CD4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1D60387-1C9C-44BD-DCC3-DC2EA776C9BA}"/>
              </a:ext>
            </a:extLst>
          </p:cNvPr>
          <p:cNvSpPr txBox="1"/>
          <p:nvPr/>
        </p:nvSpPr>
        <p:spPr>
          <a:xfrm>
            <a:off x="3767511" y="5716964"/>
            <a:ext cx="520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CD8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7CB8377-C355-4C05-8689-767C392C26BA}"/>
              </a:ext>
            </a:extLst>
          </p:cNvPr>
          <p:cNvSpPr txBox="1"/>
          <p:nvPr/>
        </p:nvSpPr>
        <p:spPr>
          <a:xfrm rot="16200000">
            <a:off x="150012" y="6354960"/>
            <a:ext cx="10143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Cell counts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D10942EB-4D22-828C-C1A3-FA69F4C388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715" y="6408652"/>
            <a:ext cx="752341" cy="559487"/>
          </a:xfrm>
          <a:prstGeom prst="rect">
            <a:avLst/>
          </a:prstGeom>
        </p:spPr>
      </p:pic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770ECEA3-07A9-51C7-EC43-6C67899EC5D5}"/>
              </a:ext>
            </a:extLst>
          </p:cNvPr>
          <p:cNvCxnSpPr>
            <a:cxnSpLocks/>
          </p:cNvCxnSpPr>
          <p:nvPr/>
        </p:nvCxnSpPr>
        <p:spPr>
          <a:xfrm>
            <a:off x="5240315" y="6713630"/>
            <a:ext cx="0" cy="22659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727E9A-824F-0B05-7EFF-AA7FFF6FACB6}"/>
              </a:ext>
            </a:extLst>
          </p:cNvPr>
          <p:cNvSpPr txBox="1"/>
          <p:nvPr/>
        </p:nvSpPr>
        <p:spPr>
          <a:xfrm>
            <a:off x="5192690" y="6688395"/>
            <a:ext cx="840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" dirty="0">
                <a:latin typeface="Arial" panose="020B0604020202020204" pitchFamily="34" charset="0"/>
                <a:cs typeface="Arial" panose="020B0604020202020204" pitchFamily="34" charset="0"/>
              </a:rPr>
              <a:t>Cocultured with CSF-1+IL-4 Mf</a:t>
            </a:r>
            <a:endParaRPr kumimoji="1" lang="ja-JP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9901938-B48A-35A9-4EFF-B12E6ABE484F}"/>
              </a:ext>
            </a:extLst>
          </p:cNvPr>
          <p:cNvSpPr txBox="1"/>
          <p:nvPr/>
        </p:nvSpPr>
        <p:spPr>
          <a:xfrm>
            <a:off x="617133" y="5563076"/>
            <a:ext cx="1512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T cell proliferation without co-culture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4387288-5653-ECD8-5F17-75D938A2D7C0}"/>
              </a:ext>
            </a:extLst>
          </p:cNvPr>
          <p:cNvSpPr txBox="1"/>
          <p:nvPr/>
        </p:nvSpPr>
        <p:spPr>
          <a:xfrm>
            <a:off x="81774" y="453772"/>
            <a:ext cx="4689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 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mRNA expressions normalized to </a:t>
            </a:r>
            <a:r>
              <a:rPr kumimoji="1" lang="en-US" altLang="ja-JP" sz="1200" i="1">
                <a:latin typeface="Arial" panose="020B0604020202020204" pitchFamily="34" charset="0"/>
                <a:cs typeface="Arial" panose="020B0604020202020204" pitchFamily="34" charset="0"/>
              </a:rPr>
              <a:t>Gapdh </a:t>
            </a:r>
            <a:r>
              <a:rPr kumimoji="1"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(quantitative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RT-PCR)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A724151-EE3D-E3DE-8CF3-9D4CFAAFAB03}"/>
              </a:ext>
            </a:extLst>
          </p:cNvPr>
          <p:cNvSpPr txBox="1"/>
          <p:nvPr/>
        </p:nvSpPr>
        <p:spPr>
          <a:xfrm>
            <a:off x="93259" y="5349818"/>
            <a:ext cx="1869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 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 cell inhibition assay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B3B80C2F-B802-9ADE-E298-EBF8DD1C5C51}"/>
              </a:ext>
            </a:extLst>
          </p:cNvPr>
          <p:cNvCxnSpPr>
            <a:cxnSpLocks/>
          </p:cNvCxnSpPr>
          <p:nvPr/>
        </p:nvCxnSpPr>
        <p:spPr>
          <a:xfrm>
            <a:off x="894314" y="7173828"/>
            <a:ext cx="365766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9253CF5-8F81-5A53-7563-99CC977390C7}"/>
              </a:ext>
            </a:extLst>
          </p:cNvPr>
          <p:cNvSpPr txBox="1"/>
          <p:nvPr/>
        </p:nvSpPr>
        <p:spPr>
          <a:xfrm>
            <a:off x="894314" y="7181916"/>
            <a:ext cx="6516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CFSE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6" name="グラフ 55">
            <a:extLst>
              <a:ext uri="{FF2B5EF4-FFF2-40B4-BE49-F238E27FC236}">
                <a16:creationId xmlns:a16="http://schemas.microsoft.com/office/drawing/2014/main" id="{DCAB8350-771C-36AF-397E-74B8109EC9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3521719"/>
              </p:ext>
            </p:extLst>
          </p:nvPr>
        </p:nvGraphicFramePr>
        <p:xfrm>
          <a:off x="463552" y="898216"/>
          <a:ext cx="852062" cy="1245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61" name="グラフ 60">
            <a:extLst>
              <a:ext uri="{FF2B5EF4-FFF2-40B4-BE49-F238E27FC236}">
                <a16:creationId xmlns:a16="http://schemas.microsoft.com/office/drawing/2014/main" id="{D7CA7D91-3285-5351-D83E-FD916C655E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748329"/>
              </p:ext>
            </p:extLst>
          </p:nvPr>
        </p:nvGraphicFramePr>
        <p:xfrm>
          <a:off x="1936053" y="886541"/>
          <a:ext cx="778776" cy="1268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63" name="グラフ 62">
            <a:extLst>
              <a:ext uri="{FF2B5EF4-FFF2-40B4-BE49-F238E27FC236}">
                <a16:creationId xmlns:a16="http://schemas.microsoft.com/office/drawing/2014/main" id="{E6560B03-4A12-45C8-80DC-FE62F0E7F9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151968"/>
              </p:ext>
            </p:extLst>
          </p:nvPr>
        </p:nvGraphicFramePr>
        <p:xfrm>
          <a:off x="2795584" y="852711"/>
          <a:ext cx="775924" cy="1348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64" name="グラフ 63">
            <a:extLst>
              <a:ext uri="{FF2B5EF4-FFF2-40B4-BE49-F238E27FC236}">
                <a16:creationId xmlns:a16="http://schemas.microsoft.com/office/drawing/2014/main" id="{B36BE847-1F70-AF0F-AE0C-B7CAA1582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179292"/>
              </p:ext>
            </p:extLst>
          </p:nvPr>
        </p:nvGraphicFramePr>
        <p:xfrm>
          <a:off x="4224404" y="814617"/>
          <a:ext cx="550470" cy="1254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65" name="グラフ 64">
            <a:extLst>
              <a:ext uri="{FF2B5EF4-FFF2-40B4-BE49-F238E27FC236}">
                <a16:creationId xmlns:a16="http://schemas.microsoft.com/office/drawing/2014/main" id="{0FD6BF18-C696-E8AD-1DEC-51C7BE38DC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489361"/>
              </p:ext>
            </p:extLst>
          </p:nvPr>
        </p:nvGraphicFramePr>
        <p:xfrm>
          <a:off x="4905438" y="816686"/>
          <a:ext cx="647015" cy="1254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66" name="グラフ 65">
            <a:extLst>
              <a:ext uri="{FF2B5EF4-FFF2-40B4-BE49-F238E27FC236}">
                <a16:creationId xmlns:a16="http://schemas.microsoft.com/office/drawing/2014/main" id="{58ADB2DF-50AE-D1F2-F6A5-BD04895CA1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179862"/>
              </p:ext>
            </p:extLst>
          </p:nvPr>
        </p:nvGraphicFramePr>
        <p:xfrm>
          <a:off x="5615569" y="814618"/>
          <a:ext cx="677336" cy="1254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68" name="グラフ 67">
            <a:extLst>
              <a:ext uri="{FF2B5EF4-FFF2-40B4-BE49-F238E27FC236}">
                <a16:creationId xmlns:a16="http://schemas.microsoft.com/office/drawing/2014/main" id="{917163E4-3FE6-4604-8E7B-8796B059B0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553148"/>
              </p:ext>
            </p:extLst>
          </p:nvPr>
        </p:nvGraphicFramePr>
        <p:xfrm>
          <a:off x="612407" y="2358499"/>
          <a:ext cx="647015" cy="1268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9" name="グラフ 68">
            <a:extLst>
              <a:ext uri="{FF2B5EF4-FFF2-40B4-BE49-F238E27FC236}">
                <a16:creationId xmlns:a16="http://schemas.microsoft.com/office/drawing/2014/main" id="{22C32AA2-DA7E-9E42-CCFF-C5CA86316C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365095"/>
              </p:ext>
            </p:extLst>
          </p:nvPr>
        </p:nvGraphicFramePr>
        <p:xfrm>
          <a:off x="1454167" y="2394453"/>
          <a:ext cx="702615" cy="1275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1C3E6C8-F348-9EAA-3526-A337E0EA5239}"/>
              </a:ext>
            </a:extLst>
          </p:cNvPr>
          <p:cNvSpPr txBox="1"/>
          <p:nvPr/>
        </p:nvSpPr>
        <p:spPr>
          <a:xfrm>
            <a:off x="536245" y="741381"/>
            <a:ext cx="9092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M1 molecule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4049A78-3CCB-DE74-09B6-2D4E94BBB5DD}"/>
              </a:ext>
            </a:extLst>
          </p:cNvPr>
          <p:cNvSpPr txBox="1"/>
          <p:nvPr/>
        </p:nvSpPr>
        <p:spPr>
          <a:xfrm>
            <a:off x="2325441" y="763497"/>
            <a:ext cx="9733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M2 molecules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95CD046-D606-268C-B446-B47588960645}"/>
              </a:ext>
            </a:extLst>
          </p:cNvPr>
          <p:cNvSpPr txBox="1"/>
          <p:nvPr/>
        </p:nvSpPr>
        <p:spPr>
          <a:xfrm>
            <a:off x="655333" y="2171111"/>
            <a:ext cx="1327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Immunosuppressive</a:t>
            </a:r>
          </a:p>
          <a:p>
            <a:pPr algn="ctr"/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molecules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32D47412-6ABD-8EFB-94DA-67B1CC44AD20}"/>
              </a:ext>
            </a:extLst>
          </p:cNvPr>
          <p:cNvSpPr txBox="1"/>
          <p:nvPr/>
        </p:nvSpPr>
        <p:spPr>
          <a:xfrm>
            <a:off x="5022200" y="738130"/>
            <a:ext cx="54854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MMPs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1FFF969-34AD-88E7-8019-5E3335DC992E}"/>
              </a:ext>
            </a:extLst>
          </p:cNvPr>
          <p:cNvSpPr txBox="1"/>
          <p:nvPr/>
        </p:nvSpPr>
        <p:spPr>
          <a:xfrm>
            <a:off x="3226515" y="2722112"/>
            <a:ext cx="13773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solidFill>
                  <a:srgbClr val="D6DC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 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CSF-1 Mf</a:t>
            </a:r>
            <a:r>
              <a:rPr kumimoji="1" lang="ja-JP" altLang="en-US" sz="105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endParaRPr kumimoji="1" lang="en-US" altLang="ja-JP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ja-JP" altLang="en-US" sz="1050" dirty="0">
                <a:solidFill>
                  <a:srgbClr val="9DC3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kumimoji="1" lang="ja-JP" alt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IL-34 Mf</a:t>
            </a:r>
            <a:r>
              <a:rPr kumimoji="1" lang="ja-JP" altLang="en-US" sz="105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endParaRPr kumimoji="1" lang="en-US" altLang="ja-JP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ja-JP" altLang="en-US" sz="1050" dirty="0">
                <a:solidFill>
                  <a:srgbClr val="7C7C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kumimoji="1" lang="ja-JP" alt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CSF-1+IL-4 Mf</a:t>
            </a:r>
            <a:r>
              <a:rPr kumimoji="1" lang="ja-JP" altLang="en-US" sz="105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endParaRPr kumimoji="1" lang="en-US" altLang="ja-JP" sz="1050" dirty="0">
              <a:solidFill>
                <a:srgbClr val="9DC3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ja-JP" altLang="en-US" sz="1050" dirty="0">
                <a:solidFill>
                  <a:srgbClr val="2E75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kumimoji="1" lang="ja-JP" alt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IL-34+IL-4 Mf</a:t>
            </a:r>
            <a:endParaRPr kumimoji="1"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97264B86-A2AE-DED3-5DB7-2B6C470FD737}"/>
              </a:ext>
            </a:extLst>
          </p:cNvPr>
          <p:cNvSpPr txBox="1"/>
          <p:nvPr/>
        </p:nvSpPr>
        <p:spPr>
          <a:xfrm rot="16200000">
            <a:off x="-47424" y="2016506"/>
            <a:ext cx="8604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altLang="ja-JP" sz="900" b="0" i="0" u="none" strike="noStrike" kern="120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900" b="0" i="0" u="none" strike="noStrike" kern="1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ja-JP" altLang="en-US" sz="900" b="0" i="0" u="none" strike="noStrike" kern="1200" baseline="300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⊿</a:t>
            </a:r>
            <a:r>
              <a:rPr lang="en-US" altLang="ja-JP" sz="900" b="0" i="0" u="none" strike="noStrike" kern="120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  <a:r>
              <a:rPr lang="en-US" altLang="ja-JP" sz="900" b="0" i="0" u="none" strike="noStrike" kern="120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value</a:t>
            </a:r>
            <a:endParaRPr lang="ja-JP" altLang="en-US"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4D3392F-3F55-E33E-33FC-C8521D7A0D2A}"/>
              </a:ext>
            </a:extLst>
          </p:cNvPr>
          <p:cNvSpPr txBox="1"/>
          <p:nvPr/>
        </p:nvSpPr>
        <p:spPr>
          <a:xfrm rot="16200000">
            <a:off x="176510" y="4524126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counts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03A8AAD-EB70-948A-93AF-58D67A280D24}"/>
              </a:ext>
            </a:extLst>
          </p:cNvPr>
          <p:cNvSpPr txBox="1"/>
          <p:nvPr/>
        </p:nvSpPr>
        <p:spPr>
          <a:xfrm>
            <a:off x="83437" y="7472356"/>
            <a:ext cx="3306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D 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Cell surface molecular expressions (FACS)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FEB794A-6B81-D93A-CC77-1680A4B118F4}"/>
              </a:ext>
            </a:extLst>
          </p:cNvPr>
          <p:cNvGrpSpPr/>
          <p:nvPr/>
        </p:nvGrpSpPr>
        <p:grpSpPr>
          <a:xfrm>
            <a:off x="413867" y="7853063"/>
            <a:ext cx="5311302" cy="780724"/>
            <a:chOff x="236220" y="3236324"/>
            <a:chExt cx="6150720" cy="90411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FD8A18A-0FE7-75B5-AE36-5624979C9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36220" y="3236324"/>
              <a:ext cx="2234946" cy="904113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C65C5E6-D103-0E74-D963-4850C4388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216522" y="3236324"/>
              <a:ext cx="2261616" cy="904113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544060C-0F1A-281B-815C-BC4239FBE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192984" y="3236324"/>
              <a:ext cx="2288286" cy="904113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1EB5B26-8AC2-552F-6856-83F9E1239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169972" y="3236324"/>
              <a:ext cx="2234946" cy="904113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3902BAA-892F-835E-C2C9-0FC37E9E9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144518" y="3236324"/>
              <a:ext cx="2234946" cy="904113"/>
            </a:xfrm>
            <a:prstGeom prst="rect">
              <a:avLst/>
            </a:prstGeom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035D08DA-FD53-EA8D-0A4E-2B04DED78943}"/>
                </a:ext>
              </a:extLst>
            </p:cNvPr>
            <p:cNvSpPr/>
            <p:nvPr/>
          </p:nvSpPr>
          <p:spPr>
            <a:xfrm>
              <a:off x="5132409" y="3250800"/>
              <a:ext cx="1254531" cy="2616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56C2FDE6-F765-28AC-F01D-46316408FCB5}"/>
                </a:ext>
              </a:extLst>
            </p:cNvPr>
            <p:cNvSpPr/>
            <p:nvPr/>
          </p:nvSpPr>
          <p:spPr>
            <a:xfrm>
              <a:off x="244578" y="3419705"/>
              <a:ext cx="102951" cy="504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BFC934C5-6E49-933A-1BFC-EFD4BAE1EDBA}"/>
                </a:ext>
              </a:extLst>
            </p:cNvPr>
            <p:cNvSpPr/>
            <p:nvPr/>
          </p:nvSpPr>
          <p:spPr>
            <a:xfrm>
              <a:off x="1222174" y="3381605"/>
              <a:ext cx="102951" cy="504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2DA9CE6D-575C-72EE-2B33-8E0F424810A6}"/>
                </a:ext>
              </a:extLst>
            </p:cNvPr>
            <p:cNvSpPr/>
            <p:nvPr/>
          </p:nvSpPr>
          <p:spPr>
            <a:xfrm>
              <a:off x="2189556" y="3419705"/>
              <a:ext cx="102951" cy="504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B2FAC5D6-CAF5-CAB7-AA03-F76ED1D1C082}"/>
                </a:ext>
              </a:extLst>
            </p:cNvPr>
            <p:cNvSpPr/>
            <p:nvPr/>
          </p:nvSpPr>
          <p:spPr>
            <a:xfrm>
              <a:off x="3174111" y="3406370"/>
              <a:ext cx="102951" cy="504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0895FB42-D7CE-B324-852E-E5FFC882BE98}"/>
                </a:ext>
              </a:extLst>
            </p:cNvPr>
            <p:cNvSpPr/>
            <p:nvPr/>
          </p:nvSpPr>
          <p:spPr>
            <a:xfrm>
              <a:off x="4151994" y="3406370"/>
              <a:ext cx="102951" cy="504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61CCC8A-3DB5-54D1-0C78-3CAE33BF564C}"/>
              </a:ext>
            </a:extLst>
          </p:cNvPr>
          <p:cNvSpPr txBox="1"/>
          <p:nvPr/>
        </p:nvSpPr>
        <p:spPr>
          <a:xfrm rot="16200000">
            <a:off x="-8363" y="8161293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counts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796E872-0BA1-7FFC-605B-9ACA04BBE1AD}"/>
              </a:ext>
            </a:extLst>
          </p:cNvPr>
          <p:cNvSpPr txBox="1"/>
          <p:nvPr/>
        </p:nvSpPr>
        <p:spPr>
          <a:xfrm>
            <a:off x="3158733" y="8633754"/>
            <a:ext cx="54082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PD-L1</a:t>
            </a:r>
            <a:endParaRPr kumimoji="1" lang="ja-JP" altLang="en-US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61034DD-3226-23DB-DB03-7BD6A29E581C}"/>
              </a:ext>
            </a:extLst>
          </p:cNvPr>
          <p:cNvSpPr txBox="1"/>
          <p:nvPr/>
        </p:nvSpPr>
        <p:spPr>
          <a:xfrm>
            <a:off x="3998495" y="8633754"/>
            <a:ext cx="54082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PD-L2</a:t>
            </a:r>
            <a:endParaRPr kumimoji="1" lang="ja-JP" altLang="en-US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E306311-E5D3-8143-D20E-3FC37B2AD0CA}"/>
              </a:ext>
            </a:extLst>
          </p:cNvPr>
          <p:cNvSpPr txBox="1"/>
          <p:nvPr/>
        </p:nvSpPr>
        <p:spPr>
          <a:xfrm>
            <a:off x="2220106" y="8635098"/>
            <a:ext cx="76487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HLA-ABC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4ED1213-29DF-7959-5921-114BD26EB99D}"/>
              </a:ext>
            </a:extLst>
          </p:cNvPr>
          <p:cNvSpPr txBox="1"/>
          <p:nvPr/>
        </p:nvSpPr>
        <p:spPr>
          <a:xfrm>
            <a:off x="605496" y="8632328"/>
            <a:ext cx="57095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CD206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3FB30D8-4197-292C-E199-0FA7A2A52B3E}"/>
              </a:ext>
            </a:extLst>
          </p:cNvPr>
          <p:cNvSpPr txBox="1"/>
          <p:nvPr/>
        </p:nvSpPr>
        <p:spPr>
          <a:xfrm>
            <a:off x="1423908" y="8635096"/>
            <a:ext cx="63256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HLA-DR</a:t>
            </a:r>
            <a:endParaRPr kumimoji="1" lang="ja-JP" altLang="en-US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7AF7593-5C1A-4167-4529-5D6635DE9604}"/>
              </a:ext>
            </a:extLst>
          </p:cNvPr>
          <p:cNvSpPr txBox="1"/>
          <p:nvPr/>
        </p:nvSpPr>
        <p:spPr>
          <a:xfrm>
            <a:off x="4708891" y="8058267"/>
            <a:ext cx="1175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Human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CSF-1 +IL-4 Mf</a:t>
            </a:r>
            <a:endParaRPr kumimoji="1" lang="ja-JP" altLang="en-US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269900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メトロ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rial 游ゴシック">
      <a:majorFont>
        <a:latin typeface="Arial"/>
        <a:ea typeface="游ゴシック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テーマ1" id="{A9D7D0D5-EE7F-4425-B24C-687F15A9D00C}" vid="{4E93A190-09D3-4727-B03F-9304AE2C1806}"/>
    </a:ext>
  </a:extLst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メトロ.potx" id="{4BF1D428-BD7F-46BC-ADE8-82D50F67E90D}" vid="{F88E2FD5-5378-4EA6-9632-8D86E47D98CD}"/>
    </a:ext>
  </a:extLst>
</a:theme>
</file>

<file path=ppt/theme/theme3.xml><?xml version="1.0" encoding="utf-8"?>
<a:theme xmlns:a="http://schemas.openxmlformats.org/drawingml/2006/main" name="1_テーマ1">
  <a:themeElements>
    <a:clrScheme name="メトロ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テーマ1" id="{A9D7D0D5-EE7F-4425-B24C-687F15A9D00C}" vid="{4E93A190-09D3-4727-B03F-9304AE2C1806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35033</TotalTime>
  <Words>130</Words>
  <Application>Microsoft Macintosh PowerPoint</Application>
  <PresentationFormat>画面に合わせる (4:3)</PresentationFormat>
  <Paragraphs>40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游ゴシック</vt:lpstr>
      <vt:lpstr>游ゴシック Light</vt:lpstr>
      <vt:lpstr>Arial</vt:lpstr>
      <vt:lpstr>Calibri</vt:lpstr>
      <vt:lpstr>Calibri Light</vt:lpstr>
      <vt:lpstr>Wingdings 2</vt:lpstr>
      <vt:lpstr>テーマ1</vt:lpstr>
      <vt:lpstr>HDOfficeLightV0</vt:lpstr>
      <vt:lpstr>1_テーマ1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はるか</dc:creator>
  <cp:lastModifiedBy>清野　研一郎</cp:lastModifiedBy>
  <cp:revision>462</cp:revision>
  <cp:lastPrinted>2024-12-11T02:17:19Z</cp:lastPrinted>
  <dcterms:created xsi:type="dcterms:W3CDTF">2024-02-26T11:03:56Z</dcterms:created>
  <dcterms:modified xsi:type="dcterms:W3CDTF">2024-12-11T06:21:55Z</dcterms:modified>
</cp:coreProperties>
</file>