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421063" cy="3600450"/>
  <p:notesSz cx="6858000" cy="9144000"/>
  <p:defaultTextStyle>
    <a:defPPr>
      <a:defRPr lang="en-US"/>
    </a:defPPr>
    <a:lvl1pPr marL="0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332449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664898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997348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329797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1662246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1994695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2327145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2659594" algn="l" defTabSz="664898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2438" y="-77"/>
      </p:cViewPr>
      <p:guideLst>
        <p:guide orient="horz" pos="1134"/>
        <p:guide pos="10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56580" y="1118475"/>
            <a:ext cx="2907903" cy="771764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13162" y="2040256"/>
            <a:ext cx="2394744" cy="9201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324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64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9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297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6622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994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32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6595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50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437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70241" y="2313622"/>
            <a:ext cx="2907903" cy="715090"/>
          </a:xfrm>
        </p:spPr>
        <p:txBody>
          <a:bodyPr anchor="t"/>
          <a:lstStyle>
            <a:lvl1pPr algn="l">
              <a:defRPr sz="2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70241" y="1526026"/>
            <a:ext cx="2907903" cy="78759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3244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2pPr>
            <a:lvl3pPr marL="6648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997348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4pPr>
            <a:lvl5pPr marL="1329797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5pPr>
            <a:lvl6pPr marL="1662246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6pPr>
            <a:lvl7pPr marL="199469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7pPr>
            <a:lvl8pPr marL="232714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8pPr>
            <a:lvl9pPr marL="265959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389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0379" y="878443"/>
            <a:ext cx="876647" cy="248364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34041" y="878443"/>
            <a:ext cx="877241" cy="2483644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96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1056" y="144186"/>
            <a:ext cx="3078957" cy="600075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1053" y="805935"/>
            <a:ext cx="1511564" cy="33587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449" indent="0">
              <a:buNone/>
              <a:defRPr sz="1500" b="1"/>
            </a:lvl2pPr>
            <a:lvl3pPr marL="664898" indent="0">
              <a:buNone/>
              <a:defRPr sz="1300" b="1"/>
            </a:lvl3pPr>
            <a:lvl4pPr marL="997348" indent="0">
              <a:buNone/>
              <a:defRPr sz="1200" b="1"/>
            </a:lvl4pPr>
            <a:lvl5pPr marL="1329797" indent="0">
              <a:buNone/>
              <a:defRPr sz="1200" b="1"/>
            </a:lvl5pPr>
            <a:lvl6pPr marL="1662246" indent="0">
              <a:buNone/>
              <a:defRPr sz="1200" b="1"/>
            </a:lvl6pPr>
            <a:lvl7pPr marL="1994695" indent="0">
              <a:buNone/>
              <a:defRPr sz="1200" b="1"/>
            </a:lvl7pPr>
            <a:lvl8pPr marL="2327145" indent="0">
              <a:buNone/>
              <a:defRPr sz="1200" b="1"/>
            </a:lvl8pPr>
            <a:lvl9pPr marL="2659594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71053" y="1141811"/>
            <a:ext cx="1511564" cy="2074426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737855" y="805935"/>
            <a:ext cx="1512157" cy="335874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32449" indent="0">
              <a:buNone/>
              <a:defRPr sz="1500" b="1"/>
            </a:lvl2pPr>
            <a:lvl3pPr marL="664898" indent="0">
              <a:buNone/>
              <a:defRPr sz="1300" b="1"/>
            </a:lvl3pPr>
            <a:lvl4pPr marL="997348" indent="0">
              <a:buNone/>
              <a:defRPr sz="1200" b="1"/>
            </a:lvl4pPr>
            <a:lvl5pPr marL="1329797" indent="0">
              <a:buNone/>
              <a:defRPr sz="1200" b="1"/>
            </a:lvl5pPr>
            <a:lvl6pPr marL="1662246" indent="0">
              <a:buNone/>
              <a:defRPr sz="1200" b="1"/>
            </a:lvl6pPr>
            <a:lvl7pPr marL="1994695" indent="0">
              <a:buNone/>
              <a:defRPr sz="1200" b="1"/>
            </a:lvl7pPr>
            <a:lvl8pPr marL="2327145" indent="0">
              <a:buNone/>
              <a:defRPr sz="1200" b="1"/>
            </a:lvl8pPr>
            <a:lvl9pPr marL="2659594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737855" y="1141811"/>
            <a:ext cx="1512157" cy="2074426"/>
          </a:xfrm>
        </p:spPr>
        <p:txBody>
          <a:bodyPr/>
          <a:lstStyle>
            <a:lvl1pPr>
              <a:defRPr sz="1700"/>
            </a:lvl1pPr>
            <a:lvl2pPr>
              <a:defRPr sz="1500"/>
            </a:lvl2pPr>
            <a:lvl3pPr>
              <a:defRPr sz="13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70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76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97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1057" y="143352"/>
            <a:ext cx="1125506" cy="610077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37541" y="143352"/>
            <a:ext cx="1912470" cy="30728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1057" y="753428"/>
            <a:ext cx="1125506" cy="2462808"/>
          </a:xfrm>
        </p:spPr>
        <p:txBody>
          <a:bodyPr/>
          <a:lstStyle>
            <a:lvl1pPr marL="0" indent="0">
              <a:buNone/>
              <a:defRPr sz="1000"/>
            </a:lvl1pPr>
            <a:lvl2pPr marL="332449" indent="0">
              <a:buNone/>
              <a:defRPr sz="900"/>
            </a:lvl2pPr>
            <a:lvl3pPr marL="664898" indent="0">
              <a:buNone/>
              <a:defRPr sz="700"/>
            </a:lvl3pPr>
            <a:lvl4pPr marL="997348" indent="0">
              <a:buNone/>
              <a:defRPr sz="600"/>
            </a:lvl4pPr>
            <a:lvl5pPr marL="1329797" indent="0">
              <a:buNone/>
              <a:defRPr sz="600"/>
            </a:lvl5pPr>
            <a:lvl6pPr marL="1662246" indent="0">
              <a:buNone/>
              <a:defRPr sz="600"/>
            </a:lvl6pPr>
            <a:lvl7pPr marL="1994695" indent="0">
              <a:buNone/>
              <a:defRPr sz="600"/>
            </a:lvl7pPr>
            <a:lvl8pPr marL="2327145" indent="0">
              <a:buNone/>
              <a:defRPr sz="600"/>
            </a:lvl8pPr>
            <a:lvl9pPr marL="2659594" indent="0">
              <a:buNone/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00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70552" y="2520315"/>
            <a:ext cx="2052638" cy="297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670552" y="321706"/>
            <a:ext cx="2052638" cy="2160270"/>
          </a:xfrm>
        </p:spPr>
        <p:txBody>
          <a:bodyPr/>
          <a:lstStyle>
            <a:lvl1pPr marL="0" indent="0">
              <a:buNone/>
              <a:defRPr sz="2400"/>
            </a:lvl1pPr>
            <a:lvl2pPr marL="332449" indent="0">
              <a:buNone/>
              <a:defRPr sz="2000"/>
            </a:lvl2pPr>
            <a:lvl3pPr marL="664898" indent="0">
              <a:buNone/>
              <a:defRPr sz="1700"/>
            </a:lvl3pPr>
            <a:lvl4pPr marL="997348" indent="0">
              <a:buNone/>
              <a:defRPr sz="1500"/>
            </a:lvl4pPr>
            <a:lvl5pPr marL="1329797" indent="0">
              <a:buNone/>
              <a:defRPr sz="1500"/>
            </a:lvl5pPr>
            <a:lvl6pPr marL="1662246" indent="0">
              <a:buNone/>
              <a:defRPr sz="1500"/>
            </a:lvl6pPr>
            <a:lvl7pPr marL="1994695" indent="0">
              <a:buNone/>
              <a:defRPr sz="1500"/>
            </a:lvl7pPr>
            <a:lvl8pPr marL="2327145" indent="0">
              <a:buNone/>
              <a:defRPr sz="1500"/>
            </a:lvl8pPr>
            <a:lvl9pPr marL="2659594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70552" y="2817854"/>
            <a:ext cx="2052638" cy="422553"/>
          </a:xfrm>
        </p:spPr>
        <p:txBody>
          <a:bodyPr/>
          <a:lstStyle>
            <a:lvl1pPr marL="0" indent="0">
              <a:buNone/>
              <a:defRPr sz="1000"/>
            </a:lvl1pPr>
            <a:lvl2pPr marL="332449" indent="0">
              <a:buNone/>
              <a:defRPr sz="900"/>
            </a:lvl2pPr>
            <a:lvl3pPr marL="664898" indent="0">
              <a:buNone/>
              <a:defRPr sz="700"/>
            </a:lvl3pPr>
            <a:lvl4pPr marL="997348" indent="0">
              <a:buNone/>
              <a:defRPr sz="600"/>
            </a:lvl4pPr>
            <a:lvl5pPr marL="1329797" indent="0">
              <a:buNone/>
              <a:defRPr sz="600"/>
            </a:lvl5pPr>
            <a:lvl6pPr marL="1662246" indent="0">
              <a:buNone/>
              <a:defRPr sz="600"/>
            </a:lvl6pPr>
            <a:lvl7pPr marL="1994695" indent="0">
              <a:buNone/>
              <a:defRPr sz="600"/>
            </a:lvl7pPr>
            <a:lvl8pPr marL="2327145" indent="0">
              <a:buNone/>
              <a:defRPr sz="600"/>
            </a:lvl8pPr>
            <a:lvl9pPr marL="2659594" indent="0">
              <a:buNone/>
              <a:defRPr sz="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2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87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458706" y="150854"/>
            <a:ext cx="452578" cy="321123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0379" y="150854"/>
            <a:ext cx="1301309" cy="321123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5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71056" y="144186"/>
            <a:ext cx="3078957" cy="600075"/>
          </a:xfrm>
          <a:prstGeom prst="rect">
            <a:avLst/>
          </a:prstGeom>
        </p:spPr>
        <p:txBody>
          <a:bodyPr vert="horz" lIns="66489" tIns="33245" rIns="66489" bIns="33245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1056" y="840107"/>
            <a:ext cx="3078957" cy="2376131"/>
          </a:xfrm>
          <a:prstGeom prst="rect">
            <a:avLst/>
          </a:prstGeom>
        </p:spPr>
        <p:txBody>
          <a:bodyPr vert="horz" lIns="66489" tIns="33245" rIns="66489" bIns="33245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71055" y="3337085"/>
            <a:ext cx="798247" cy="191690"/>
          </a:xfrm>
          <a:prstGeom prst="rect">
            <a:avLst/>
          </a:prstGeom>
        </p:spPr>
        <p:txBody>
          <a:bodyPr vert="horz" lIns="66489" tIns="33245" rIns="66489" bIns="33245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76F93-A82A-40A0-9E09-7427E7769A5A}" type="datetimeFigureOut">
              <a:rPr lang="en-US" smtClean="0"/>
              <a:t>8/17/2019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168864" y="3337085"/>
            <a:ext cx="1083336" cy="191690"/>
          </a:xfrm>
          <a:prstGeom prst="rect">
            <a:avLst/>
          </a:prstGeom>
        </p:spPr>
        <p:txBody>
          <a:bodyPr vert="horz" lIns="66489" tIns="33245" rIns="66489" bIns="33245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2451763" y="3337085"/>
            <a:ext cx="798247" cy="191690"/>
          </a:xfrm>
          <a:prstGeom prst="rect">
            <a:avLst/>
          </a:prstGeom>
        </p:spPr>
        <p:txBody>
          <a:bodyPr vert="horz" lIns="66489" tIns="33245" rIns="66489" bIns="33245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2FBC5-61A9-49CD-9593-E6E281E623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770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64898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9337" indent="-249337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0230" indent="-207781" algn="l" defTabSz="664898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31123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163572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496022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471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160920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493369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25819" indent="-166225" algn="l" defTabSz="664898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2449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64898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97348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29797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62246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94695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27145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59594" algn="l" defTabSz="664898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12" y="92267"/>
            <a:ext cx="243840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6" y="2055623"/>
            <a:ext cx="3236913" cy="1474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" name="TextBox 72"/>
          <p:cNvSpPr txBox="1"/>
          <p:nvPr/>
        </p:nvSpPr>
        <p:spPr>
          <a:xfrm>
            <a:off x="17863" y="6952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/>
              <a:t>A)</a:t>
            </a:r>
            <a:endParaRPr lang="en-US" sz="1000" b="1" dirty="0"/>
          </a:p>
        </p:txBody>
      </p:sp>
      <p:sp>
        <p:nvSpPr>
          <p:cNvPr id="74" name="TextBox 73"/>
          <p:cNvSpPr txBox="1"/>
          <p:nvPr/>
        </p:nvSpPr>
        <p:spPr>
          <a:xfrm>
            <a:off x="18037" y="2049064"/>
            <a:ext cx="3016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00" b="1" dirty="0" smtClean="0"/>
              <a:t>B)</a:t>
            </a:r>
            <a:endParaRPr lang="en-US" sz="1000" b="1" dirty="0"/>
          </a:p>
        </p:txBody>
      </p:sp>
    </p:spTree>
    <p:extLst>
      <p:ext uri="{BB962C8B-B14F-4D97-AF65-F5344CB8AC3E}">
        <p14:creationId xmlns:p14="http://schemas.microsoft.com/office/powerpoint/2010/main" val="313882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4</Words>
  <Application>Microsoft Office PowerPoint</Application>
  <PresentationFormat>自定义</PresentationFormat>
  <Paragraphs>2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YvCM</dc:creator>
  <cp:lastModifiedBy>YvCM</cp:lastModifiedBy>
  <cp:revision>8</cp:revision>
  <dcterms:created xsi:type="dcterms:W3CDTF">2019-08-16T16:08:59Z</dcterms:created>
  <dcterms:modified xsi:type="dcterms:W3CDTF">2019-08-16T16:20:30Z</dcterms:modified>
</cp:coreProperties>
</file>