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8461375" cy="3779838"/>
  <p:notesSz cx="6858000" cy="9144000"/>
  <p:defaultTextStyle>
    <a:defPPr>
      <a:defRPr lang="en-US"/>
    </a:defPPr>
    <a:lvl1pPr marL="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004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009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013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4018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0022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6027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20315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80360" algn="l" defTabSz="7200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456" y="-293"/>
      </p:cViewPr>
      <p:guideLst>
        <p:guide orient="horz" pos="1191"/>
        <p:guide pos="26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34608" y="1174200"/>
            <a:ext cx="7192170" cy="81021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9208" y="2141911"/>
            <a:ext cx="5922962" cy="9659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0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80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5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8394" y="2428900"/>
            <a:ext cx="7192170" cy="75071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8394" y="1602058"/>
            <a:ext cx="7192170" cy="82684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1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33466" y="694720"/>
            <a:ext cx="2927694" cy="196429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02179" y="694720"/>
            <a:ext cx="2927695" cy="1964292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070" y="151372"/>
            <a:ext cx="7615238" cy="62997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23070" y="846091"/>
            <a:ext cx="3738576" cy="35261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23070" y="1198699"/>
            <a:ext cx="3738576" cy="217778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298262" y="846091"/>
            <a:ext cx="3740045" cy="35261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0045" indent="0">
              <a:buNone/>
              <a:defRPr sz="1600" b="1"/>
            </a:lvl2pPr>
            <a:lvl3pPr marL="720090" indent="0">
              <a:buNone/>
              <a:defRPr sz="1400" b="1"/>
            </a:lvl3pPr>
            <a:lvl4pPr marL="1080135" indent="0">
              <a:buNone/>
              <a:defRPr sz="1300" b="1"/>
            </a:lvl4pPr>
            <a:lvl5pPr marL="1440180" indent="0">
              <a:buNone/>
              <a:defRPr sz="1300" b="1"/>
            </a:lvl5pPr>
            <a:lvl6pPr marL="1800225" indent="0">
              <a:buNone/>
              <a:defRPr sz="1300" b="1"/>
            </a:lvl6pPr>
            <a:lvl7pPr marL="2160270" indent="0">
              <a:buNone/>
              <a:defRPr sz="1300" b="1"/>
            </a:lvl7pPr>
            <a:lvl8pPr marL="2520315" indent="0">
              <a:buNone/>
              <a:defRPr sz="1300" b="1"/>
            </a:lvl8pPr>
            <a:lvl9pPr marL="2880360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298262" y="1198699"/>
            <a:ext cx="3740045" cy="217778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3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3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2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071" y="150496"/>
            <a:ext cx="2783734" cy="64047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08167" y="150497"/>
            <a:ext cx="4730143" cy="3225987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071" y="790966"/>
            <a:ext cx="2783734" cy="2585514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3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8490" y="2645891"/>
            <a:ext cx="5076825" cy="31236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658490" y="337738"/>
            <a:ext cx="5076825" cy="2267903"/>
          </a:xfrm>
        </p:spPr>
        <p:txBody>
          <a:bodyPr/>
          <a:lstStyle>
            <a:lvl1pPr marL="0" indent="0">
              <a:buNone/>
              <a:defRPr sz="2500"/>
            </a:lvl1pPr>
            <a:lvl2pPr marL="360045" indent="0">
              <a:buNone/>
              <a:defRPr sz="2200"/>
            </a:lvl2pPr>
            <a:lvl3pPr marL="720090" indent="0">
              <a:buNone/>
              <a:defRPr sz="1900"/>
            </a:lvl3pPr>
            <a:lvl4pPr marL="1080135" indent="0">
              <a:buNone/>
              <a:defRPr sz="1600"/>
            </a:lvl4pPr>
            <a:lvl5pPr marL="1440180" indent="0">
              <a:buNone/>
              <a:defRPr sz="1600"/>
            </a:lvl5pPr>
            <a:lvl6pPr marL="1800225" indent="0">
              <a:buNone/>
              <a:defRPr sz="1600"/>
            </a:lvl6pPr>
            <a:lvl7pPr marL="2160270" indent="0">
              <a:buNone/>
              <a:defRPr sz="1600"/>
            </a:lvl7pPr>
            <a:lvl8pPr marL="2520315" indent="0">
              <a:buNone/>
              <a:defRPr sz="1600"/>
            </a:lvl8pPr>
            <a:lvl9pPr marL="288036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58490" y="2958250"/>
            <a:ext cx="5076825" cy="443607"/>
          </a:xfrm>
        </p:spPr>
        <p:txBody>
          <a:bodyPr/>
          <a:lstStyle>
            <a:lvl1pPr marL="0" indent="0">
              <a:buNone/>
              <a:defRPr sz="1100"/>
            </a:lvl1pPr>
            <a:lvl2pPr marL="360045" indent="0">
              <a:buNone/>
              <a:defRPr sz="900"/>
            </a:lvl2pPr>
            <a:lvl3pPr marL="720090" indent="0">
              <a:buNone/>
              <a:defRPr sz="800"/>
            </a:lvl3pPr>
            <a:lvl4pPr marL="1080135" indent="0">
              <a:buNone/>
              <a:defRPr sz="700"/>
            </a:lvl4pPr>
            <a:lvl5pPr marL="1440180" indent="0">
              <a:buNone/>
              <a:defRPr sz="700"/>
            </a:lvl5pPr>
            <a:lvl6pPr marL="1800225" indent="0">
              <a:buNone/>
              <a:defRPr sz="700"/>
            </a:lvl6pPr>
            <a:lvl7pPr marL="2160270" indent="0">
              <a:buNone/>
              <a:defRPr sz="700"/>
            </a:lvl7pPr>
            <a:lvl8pPr marL="2520315" indent="0">
              <a:buNone/>
              <a:defRPr sz="700"/>
            </a:lvl8pPr>
            <a:lvl9pPr marL="288036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6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4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831509" y="118996"/>
            <a:ext cx="1498368" cy="254001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33465" y="118996"/>
            <a:ext cx="4357021" cy="254001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7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23070" y="151372"/>
            <a:ext cx="7615238" cy="629973"/>
          </a:xfrm>
          <a:prstGeom prst="rect">
            <a:avLst/>
          </a:prstGeom>
        </p:spPr>
        <p:txBody>
          <a:bodyPr vert="horz" lIns="72009" tIns="36005" rIns="72009" bIns="3600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23070" y="881964"/>
            <a:ext cx="7615238" cy="2494519"/>
          </a:xfrm>
          <a:prstGeom prst="rect">
            <a:avLst/>
          </a:prstGeom>
        </p:spPr>
        <p:txBody>
          <a:bodyPr vert="horz" lIns="72009" tIns="36005" rIns="72009" bIns="36005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23068" y="3503351"/>
            <a:ext cx="1974322" cy="201242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35F6-61CE-4419-8A28-40E69A961712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90974" y="3503351"/>
            <a:ext cx="2679436" cy="201242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063986" y="3503351"/>
            <a:ext cx="1974322" cy="201242"/>
          </a:xfrm>
          <a:prstGeom prst="rect">
            <a:avLst/>
          </a:prstGeom>
        </p:spPr>
        <p:txBody>
          <a:bodyPr vert="horz" lIns="72009" tIns="36005" rIns="72009" bIns="3600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A2163-7C8D-4450-B8B3-43DB8651E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0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009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34" indent="-270034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5073" indent="-225028" algn="l" defTabSz="7200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5" y="155366"/>
            <a:ext cx="8334375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816841"/>
              </p:ext>
            </p:extLst>
          </p:nvPr>
        </p:nvGraphicFramePr>
        <p:xfrm>
          <a:off x="411849" y="3295087"/>
          <a:ext cx="7936526" cy="216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  <a:gridCol w="305251"/>
              </a:tblGrid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P20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P25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65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Office PowerPoint</Application>
  <PresentationFormat>自定义</PresentationFormat>
  <Paragraphs>26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YvCM</dc:creator>
  <cp:lastModifiedBy>YvCM</cp:lastModifiedBy>
  <cp:revision>3</cp:revision>
  <dcterms:created xsi:type="dcterms:W3CDTF">2019-08-16T16:23:52Z</dcterms:created>
  <dcterms:modified xsi:type="dcterms:W3CDTF">2019-08-16T16:28:49Z</dcterms:modified>
</cp:coreProperties>
</file>