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72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680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45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767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13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80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26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51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67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72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0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4281F-3208-49A5-9D59-753E2AA67FD2}" type="datetimeFigureOut">
              <a:rPr lang="en-US" smtClean="0"/>
              <a:t>11/28/2019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47E7C-EA84-4AA5-ADF5-4A5EBC7FF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446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289" y="1097078"/>
            <a:ext cx="6721422" cy="46638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56171D8-E600-436B-AD61-1ABCC756C157}"/>
              </a:ext>
            </a:extLst>
          </p:cNvPr>
          <p:cNvSpPr txBox="1"/>
          <p:nvPr/>
        </p:nvSpPr>
        <p:spPr>
          <a:xfrm>
            <a:off x="3412324" y="56119"/>
            <a:ext cx="2319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1</a:t>
            </a:r>
          </a:p>
        </p:txBody>
      </p:sp>
    </p:spTree>
    <p:extLst>
      <p:ext uri="{BB962C8B-B14F-4D97-AF65-F5344CB8AC3E}">
        <p14:creationId xmlns:p14="http://schemas.microsoft.com/office/powerpoint/2010/main" val="714533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AFRENACIA</dc:creator>
  <cp:lastModifiedBy>AFRENACIA</cp:lastModifiedBy>
  <cp:revision>1</cp:revision>
  <dcterms:created xsi:type="dcterms:W3CDTF">2019-11-28T01:00:17Z</dcterms:created>
  <dcterms:modified xsi:type="dcterms:W3CDTF">2019-11-28T01:00:43Z</dcterms:modified>
</cp:coreProperties>
</file>