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Ex1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charts/chartEx2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charts/chart7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8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9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0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1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2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3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4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5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6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7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18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Ex3.xml" ContentType="application/vnd.ms-office.chartex+xml"/>
  <Override PartName="/ppt/charts/style21.xml" ContentType="application/vnd.ms-office.chartstyle+xml"/>
  <Override PartName="/ppt/charts/colors21.xml" ContentType="application/vnd.ms-office.chartcolorstyle+xml"/>
  <Override PartName="/ppt/charts/chartEx4.xml" ContentType="application/vnd.ms-office.chartex+xml"/>
  <Override PartName="/ppt/charts/style22.xml" ContentType="application/vnd.ms-office.chartstyle+xml"/>
  <Override PartName="/ppt/charts/colors22.xml" ContentType="application/vnd.ms-office.chartcolorstyle+xml"/>
  <Override PartName="/ppt/charts/chartEx5.xml" ContentType="application/vnd.ms-office.chartex+xml"/>
  <Override PartName="/ppt/charts/style23.xml" ContentType="application/vnd.ms-office.chartstyle+xml"/>
  <Override PartName="/ppt/charts/colors23.xml" ContentType="application/vnd.ms-office.chartcolorstyle+xml"/>
  <Override PartName="/ppt/charts/chartEx6.xml" ContentType="application/vnd.ms-office.chartex+xml"/>
  <Override PartName="/ppt/charts/style24.xml" ContentType="application/vnd.ms-office.chartstyle+xml"/>
  <Override PartName="/ppt/charts/colors24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147309689" r:id="rId2"/>
    <p:sldId id="2147309695" r:id="rId3"/>
    <p:sldId id="2147309690" r:id="rId4"/>
    <p:sldId id="214730969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101" y="9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n, Xiaowu" userId="8fe0b9b4-55e3-43e5-a316-a1151446220a" providerId="ADAL" clId="{D963899A-BE1C-4B46-BBB4-915196089143}"/>
    <pc:docChg chg="custSel addSld modSld sldOrd">
      <pc:chgData name="Sun, Xiaowu" userId="8fe0b9b4-55e3-43e5-a316-a1151446220a" providerId="ADAL" clId="{D963899A-BE1C-4B46-BBB4-915196089143}" dt="2022-08-22T20:46:42.551" v="60" actId="1076"/>
      <pc:docMkLst>
        <pc:docMk/>
      </pc:docMkLst>
      <pc:sldChg chg="modSp mod">
        <pc:chgData name="Sun, Xiaowu" userId="8fe0b9b4-55e3-43e5-a316-a1151446220a" providerId="ADAL" clId="{D963899A-BE1C-4B46-BBB4-915196089143}" dt="2022-08-22T20:39:04.630" v="17" actId="20577"/>
        <pc:sldMkLst>
          <pc:docMk/>
          <pc:sldMk cId="2853755942" sldId="2147309689"/>
        </pc:sldMkLst>
        <pc:spChg chg="mod">
          <ac:chgData name="Sun, Xiaowu" userId="8fe0b9b4-55e3-43e5-a316-a1151446220a" providerId="ADAL" clId="{D963899A-BE1C-4B46-BBB4-915196089143}" dt="2022-08-22T20:39:04.630" v="17" actId="20577"/>
          <ac:spMkLst>
            <pc:docMk/>
            <pc:sldMk cId="2853755942" sldId="2147309689"/>
            <ac:spMk id="4" creationId="{6C21B676-FC20-4459-BD04-3A25E04A88A3}"/>
          </ac:spMkLst>
        </pc:spChg>
      </pc:sldChg>
      <pc:sldChg chg="modSp mod">
        <pc:chgData name="Sun, Xiaowu" userId="8fe0b9b4-55e3-43e5-a316-a1151446220a" providerId="ADAL" clId="{D963899A-BE1C-4B46-BBB4-915196089143}" dt="2022-08-22T20:39:12.320" v="18" actId="20577"/>
        <pc:sldMkLst>
          <pc:docMk/>
          <pc:sldMk cId="3407916092" sldId="2147309690"/>
        </pc:sldMkLst>
        <pc:spChg chg="mod">
          <ac:chgData name="Sun, Xiaowu" userId="8fe0b9b4-55e3-43e5-a316-a1151446220a" providerId="ADAL" clId="{D963899A-BE1C-4B46-BBB4-915196089143}" dt="2022-08-22T20:39:12.320" v="18" actId="20577"/>
          <ac:spMkLst>
            <pc:docMk/>
            <pc:sldMk cId="3407916092" sldId="2147309690"/>
            <ac:spMk id="5" creationId="{278AD57C-84B3-4C09-98C3-44C4C718F067}"/>
          </ac:spMkLst>
        </pc:spChg>
      </pc:sldChg>
      <pc:sldChg chg="ord">
        <pc:chgData name="Sun, Xiaowu" userId="8fe0b9b4-55e3-43e5-a316-a1151446220a" providerId="ADAL" clId="{D963899A-BE1C-4B46-BBB4-915196089143}" dt="2022-08-22T20:37:46.268" v="1"/>
        <pc:sldMkLst>
          <pc:docMk/>
          <pc:sldMk cId="2251583323" sldId="2147309691"/>
        </pc:sldMkLst>
      </pc:sldChg>
      <pc:sldChg chg="addSp delSp modSp mod ord">
        <pc:chgData name="Sun, Xiaowu" userId="8fe0b9b4-55e3-43e5-a316-a1151446220a" providerId="ADAL" clId="{D963899A-BE1C-4B46-BBB4-915196089143}" dt="2022-08-22T20:46:04.977" v="59" actId="2085"/>
        <pc:sldMkLst>
          <pc:docMk/>
          <pc:sldMk cId="433117455" sldId="2147309695"/>
        </pc:sldMkLst>
        <pc:spChg chg="mod">
          <ac:chgData name="Sun, Xiaowu" userId="8fe0b9b4-55e3-43e5-a316-a1151446220a" providerId="ADAL" clId="{D963899A-BE1C-4B46-BBB4-915196089143}" dt="2022-08-22T20:39:36.039" v="28" actId="20577"/>
          <ac:spMkLst>
            <pc:docMk/>
            <pc:sldMk cId="433117455" sldId="2147309695"/>
            <ac:spMk id="4" creationId="{7823FEF2-9657-4E1F-8D8F-70BABE8732EE}"/>
          </ac:spMkLst>
        </pc:spChg>
        <pc:spChg chg="mod ord topLvl">
          <ac:chgData name="Sun, Xiaowu" userId="8fe0b9b4-55e3-43e5-a316-a1151446220a" providerId="ADAL" clId="{D963899A-BE1C-4B46-BBB4-915196089143}" dt="2022-08-22T20:46:04.977" v="59" actId="2085"/>
          <ac:spMkLst>
            <pc:docMk/>
            <pc:sldMk cId="433117455" sldId="2147309695"/>
            <ac:spMk id="9" creationId="{919155B7-EEC9-4BEF-AFFA-C2BFB53746F4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11" creationId="{062FC0D2-5CB0-49AD-9B7D-F234A1C397BA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12" creationId="{4BF1845C-6023-4E6D-8C5A-73E1D01BE565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13" creationId="{863EDA8F-5AD7-4BDE-A904-978467249838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14" creationId="{023CE169-AC2D-4ED3-9E6B-7B8ADFB0DCD7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15" creationId="{FC837E2C-1D91-4F1C-8435-9B2F688CDEC4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16" creationId="{9DE6E17F-7513-4260-914F-CD7956B48CDD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17" creationId="{7815CD5D-C974-44FA-9449-C03B53EC99A5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21" creationId="{1F3BAAF5-30B1-4B63-A618-FC0F5B333490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22" creationId="{DAA07C6C-DFBF-43D4-B30C-153E66A8AEE0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23" creationId="{9F5CA202-4E62-4689-8F7A-06174FEA3126}"/>
          </ac:spMkLst>
        </pc:spChg>
        <pc:spChg chg="mod">
          <ac:chgData name="Sun, Xiaowu" userId="8fe0b9b4-55e3-43e5-a316-a1151446220a" providerId="ADAL" clId="{D963899A-BE1C-4B46-BBB4-915196089143}" dt="2022-08-22T20:43:22.161" v="39" actId="165"/>
          <ac:spMkLst>
            <pc:docMk/>
            <pc:sldMk cId="433117455" sldId="2147309695"/>
            <ac:spMk id="24" creationId="{7EAF2429-7B8D-4664-AC94-3F24F3D74E8F}"/>
          </ac:spMkLst>
        </pc:spChg>
        <pc:grpChg chg="mod">
          <ac:chgData name="Sun, Xiaowu" userId="8fe0b9b4-55e3-43e5-a316-a1151446220a" providerId="ADAL" clId="{D963899A-BE1C-4B46-BBB4-915196089143}" dt="2022-08-22T20:45:28.196" v="57" actId="164"/>
          <ac:grpSpMkLst>
            <pc:docMk/>
            <pc:sldMk cId="433117455" sldId="2147309695"/>
            <ac:grpSpMk id="7" creationId="{9AD56417-F070-4F5F-A787-7C6061ED8289}"/>
          </ac:grpSpMkLst>
        </pc:grpChg>
        <pc:grpChg chg="add del mod">
          <ac:chgData name="Sun, Xiaowu" userId="8fe0b9b4-55e3-43e5-a316-a1151446220a" providerId="ADAL" clId="{D963899A-BE1C-4B46-BBB4-915196089143}" dt="2022-08-22T20:43:22.161" v="39" actId="165"/>
          <ac:grpSpMkLst>
            <pc:docMk/>
            <pc:sldMk cId="433117455" sldId="2147309695"/>
            <ac:grpSpMk id="8" creationId="{B93BD21E-58C6-4235-9108-B784C2F97010}"/>
          </ac:grpSpMkLst>
        </pc:grpChg>
        <pc:grpChg chg="del mod topLvl">
          <ac:chgData name="Sun, Xiaowu" userId="8fe0b9b4-55e3-43e5-a316-a1151446220a" providerId="ADAL" clId="{D963899A-BE1C-4B46-BBB4-915196089143}" dt="2022-08-22T20:43:34.837" v="42" actId="478"/>
          <ac:grpSpMkLst>
            <pc:docMk/>
            <pc:sldMk cId="433117455" sldId="2147309695"/>
            <ac:grpSpMk id="10" creationId="{97B4B980-1D17-4F3F-9E1D-F1ABFB98B25A}"/>
          </ac:grpSpMkLst>
        </pc:grpChg>
        <pc:grpChg chg="add mod">
          <ac:chgData name="Sun, Xiaowu" userId="8fe0b9b4-55e3-43e5-a316-a1151446220a" providerId="ADAL" clId="{D963899A-BE1C-4B46-BBB4-915196089143}" dt="2022-08-22T20:45:28.196" v="57" actId="164"/>
          <ac:grpSpMkLst>
            <pc:docMk/>
            <pc:sldMk cId="433117455" sldId="2147309695"/>
            <ac:grpSpMk id="32" creationId="{02F949A8-63F5-403A-9FB6-B6F7F1CDF07E}"/>
          </ac:grpSpMkLst>
        </pc:grpChg>
        <pc:cxnChg chg="mod">
          <ac:chgData name="Sun, Xiaowu" userId="8fe0b9b4-55e3-43e5-a316-a1151446220a" providerId="ADAL" clId="{D963899A-BE1C-4B46-BBB4-915196089143}" dt="2022-08-22T20:43:34.837" v="42" actId="478"/>
          <ac:cxnSpMkLst>
            <pc:docMk/>
            <pc:sldMk cId="433117455" sldId="2147309695"/>
            <ac:cxnSpMk id="18" creationId="{514060D9-DA71-49FA-AFA8-A2509C972D7A}"/>
          </ac:cxnSpMkLst>
        </pc:cxnChg>
        <pc:cxnChg chg="mod">
          <ac:chgData name="Sun, Xiaowu" userId="8fe0b9b4-55e3-43e5-a316-a1151446220a" providerId="ADAL" clId="{D963899A-BE1C-4B46-BBB4-915196089143}" dt="2022-08-22T20:43:34.837" v="42" actId="478"/>
          <ac:cxnSpMkLst>
            <pc:docMk/>
            <pc:sldMk cId="433117455" sldId="2147309695"/>
            <ac:cxnSpMk id="19" creationId="{89FBA1B8-1677-4D1C-9854-C2157B64B32A}"/>
          </ac:cxnSpMkLst>
        </pc:cxnChg>
        <pc:cxnChg chg="mod">
          <ac:chgData name="Sun, Xiaowu" userId="8fe0b9b4-55e3-43e5-a316-a1151446220a" providerId="ADAL" clId="{D963899A-BE1C-4B46-BBB4-915196089143}" dt="2022-08-22T20:43:34.837" v="42" actId="478"/>
          <ac:cxnSpMkLst>
            <pc:docMk/>
            <pc:sldMk cId="433117455" sldId="2147309695"/>
            <ac:cxnSpMk id="20" creationId="{E84E08AC-A806-43FA-9BD3-653AA974D4A6}"/>
          </ac:cxnSpMkLst>
        </pc:cxnChg>
        <pc:cxnChg chg="mod">
          <ac:chgData name="Sun, Xiaowu" userId="8fe0b9b4-55e3-43e5-a316-a1151446220a" providerId="ADAL" clId="{D963899A-BE1C-4B46-BBB4-915196089143}" dt="2022-08-22T20:43:34.837" v="42" actId="478"/>
          <ac:cxnSpMkLst>
            <pc:docMk/>
            <pc:sldMk cId="433117455" sldId="2147309695"/>
            <ac:cxnSpMk id="25" creationId="{B7B1AA81-0F84-44FA-B519-2FA445E6827E}"/>
          </ac:cxnSpMkLst>
        </pc:cxnChg>
        <pc:cxnChg chg="mod">
          <ac:chgData name="Sun, Xiaowu" userId="8fe0b9b4-55e3-43e5-a316-a1151446220a" providerId="ADAL" clId="{D963899A-BE1C-4B46-BBB4-915196089143}" dt="2022-08-22T20:43:34.837" v="42" actId="478"/>
          <ac:cxnSpMkLst>
            <pc:docMk/>
            <pc:sldMk cId="433117455" sldId="2147309695"/>
            <ac:cxnSpMk id="26" creationId="{2F2D3A17-7E5B-4479-BF8C-3448E2BBB5B3}"/>
          </ac:cxnSpMkLst>
        </pc:cxnChg>
        <pc:cxnChg chg="mod">
          <ac:chgData name="Sun, Xiaowu" userId="8fe0b9b4-55e3-43e5-a316-a1151446220a" providerId="ADAL" clId="{D963899A-BE1C-4B46-BBB4-915196089143}" dt="2022-08-22T20:43:34.837" v="42" actId="478"/>
          <ac:cxnSpMkLst>
            <pc:docMk/>
            <pc:sldMk cId="433117455" sldId="2147309695"/>
            <ac:cxnSpMk id="27" creationId="{EFF9E0F3-FACE-4703-824D-DB1EF1FB1730}"/>
          </ac:cxnSpMkLst>
        </pc:cxnChg>
        <pc:cxnChg chg="mod">
          <ac:chgData name="Sun, Xiaowu" userId="8fe0b9b4-55e3-43e5-a316-a1151446220a" providerId="ADAL" clId="{D963899A-BE1C-4B46-BBB4-915196089143}" dt="2022-08-22T20:43:34.837" v="42" actId="478"/>
          <ac:cxnSpMkLst>
            <pc:docMk/>
            <pc:sldMk cId="433117455" sldId="2147309695"/>
            <ac:cxnSpMk id="28" creationId="{DD6578DF-D49E-4943-A686-D6865B87FC47}"/>
          </ac:cxnSpMkLst>
        </pc:cxnChg>
        <pc:cxnChg chg="mod">
          <ac:chgData name="Sun, Xiaowu" userId="8fe0b9b4-55e3-43e5-a316-a1151446220a" providerId="ADAL" clId="{D963899A-BE1C-4B46-BBB4-915196089143}" dt="2022-08-22T20:43:34.837" v="42" actId="478"/>
          <ac:cxnSpMkLst>
            <pc:docMk/>
            <pc:sldMk cId="433117455" sldId="2147309695"/>
            <ac:cxnSpMk id="29" creationId="{45EFE072-7036-4BEB-9A7E-641DB722ADA9}"/>
          </ac:cxnSpMkLst>
        </pc:cxnChg>
        <pc:cxnChg chg="mod">
          <ac:chgData name="Sun, Xiaowu" userId="8fe0b9b4-55e3-43e5-a316-a1151446220a" providerId="ADAL" clId="{D963899A-BE1C-4B46-BBB4-915196089143}" dt="2022-08-22T20:43:22.161" v="39" actId="165"/>
          <ac:cxnSpMkLst>
            <pc:docMk/>
            <pc:sldMk cId="433117455" sldId="2147309695"/>
            <ac:cxnSpMk id="30" creationId="{BEE28D34-D220-422F-B5DF-060E67E7E138}"/>
          </ac:cxnSpMkLst>
        </pc:cxnChg>
        <pc:cxnChg chg="mod">
          <ac:chgData name="Sun, Xiaowu" userId="8fe0b9b4-55e3-43e5-a316-a1151446220a" providerId="ADAL" clId="{D963899A-BE1C-4B46-BBB4-915196089143}" dt="2022-08-22T20:43:34.837" v="42" actId="478"/>
          <ac:cxnSpMkLst>
            <pc:docMk/>
            <pc:sldMk cId="433117455" sldId="2147309695"/>
            <ac:cxnSpMk id="31" creationId="{422558F3-E129-487D-BEF2-5EE093A803D0}"/>
          </ac:cxnSpMkLst>
        </pc:cxnChg>
      </pc:sldChg>
      <pc:sldChg chg="addSp modSp mod ord">
        <pc:chgData name="Sun, Xiaowu" userId="8fe0b9b4-55e3-43e5-a316-a1151446220a" providerId="ADAL" clId="{D963899A-BE1C-4B46-BBB4-915196089143}" dt="2022-08-22T20:46:42.551" v="60" actId="1076"/>
        <pc:sldMkLst>
          <pc:docMk/>
          <pc:sldMk cId="2888858470" sldId="2147309696"/>
        </pc:sldMkLst>
        <pc:spChg chg="mod">
          <ac:chgData name="Sun, Xiaowu" userId="8fe0b9b4-55e3-43e5-a316-a1151446220a" providerId="ADAL" clId="{D963899A-BE1C-4B46-BBB4-915196089143}" dt="2022-08-22T20:39:53.649" v="37" actId="20577"/>
          <ac:spMkLst>
            <pc:docMk/>
            <pc:sldMk cId="2888858470" sldId="2147309696"/>
            <ac:spMk id="2" creationId="{F051F9AD-3CDF-4991-B657-ACC9E6BE3BAD}"/>
          </ac:spMkLst>
        </pc:spChg>
        <pc:spChg chg="add mod ord">
          <ac:chgData name="Sun, Xiaowu" userId="8fe0b9b4-55e3-43e5-a316-a1151446220a" providerId="ADAL" clId="{D963899A-BE1C-4B46-BBB4-915196089143}" dt="2022-08-22T20:44:34.769" v="52" actId="164"/>
          <ac:spMkLst>
            <pc:docMk/>
            <pc:sldMk cId="2888858470" sldId="2147309696"/>
            <ac:spMk id="12" creationId="{263D71CB-6EFA-4CD9-B86A-03C319DFB321}"/>
          </ac:spMkLst>
        </pc:spChg>
        <pc:grpChg chg="add mod">
          <ac:chgData name="Sun, Xiaowu" userId="8fe0b9b4-55e3-43e5-a316-a1151446220a" providerId="ADAL" clId="{D963899A-BE1C-4B46-BBB4-915196089143}" dt="2022-08-22T20:46:42.551" v="60" actId="1076"/>
          <ac:grpSpMkLst>
            <pc:docMk/>
            <pc:sldMk cId="2888858470" sldId="2147309696"/>
            <ac:grpSpMk id="9" creationId="{A5B935FD-6023-4CC2-9E7C-3E39420A068C}"/>
          </ac:grpSpMkLst>
        </pc:grpChg>
        <pc:grpChg chg="mod">
          <ac:chgData name="Sun, Xiaowu" userId="8fe0b9b4-55e3-43e5-a316-a1151446220a" providerId="ADAL" clId="{D963899A-BE1C-4B46-BBB4-915196089143}" dt="2022-08-22T20:44:34.769" v="52" actId="164"/>
          <ac:grpSpMkLst>
            <pc:docMk/>
            <pc:sldMk cId="2888858470" sldId="2147309696"/>
            <ac:grpSpMk id="15" creationId="{1EF5902E-75C3-44B4-8261-041BF4B4CBC1}"/>
          </ac:grpSpMkLst>
        </pc:grpChg>
      </pc:sldChg>
      <pc:sldChg chg="addSp delSp modSp new mod modClrScheme chgLayout">
        <pc:chgData name="Sun, Xiaowu" userId="8fe0b9b4-55e3-43e5-a316-a1151446220a" providerId="ADAL" clId="{D963899A-BE1C-4B46-BBB4-915196089143}" dt="2022-08-22T20:38:38.356" v="12" actId="478"/>
        <pc:sldMkLst>
          <pc:docMk/>
          <pc:sldMk cId="140688551" sldId="2147309699"/>
        </pc:sldMkLst>
        <pc:spChg chg="add mod">
          <ac:chgData name="Sun, Xiaowu" userId="8fe0b9b4-55e3-43e5-a316-a1151446220a" providerId="ADAL" clId="{D963899A-BE1C-4B46-BBB4-915196089143}" dt="2022-08-22T20:38:34.839" v="11" actId="5793"/>
          <ac:spMkLst>
            <pc:docMk/>
            <pc:sldMk cId="140688551" sldId="2147309699"/>
            <ac:spMk id="2" creationId="{CB1E1103-EE66-4073-A379-AB2E1AF25D2D}"/>
          </ac:spMkLst>
        </pc:spChg>
        <pc:spChg chg="add del mod">
          <ac:chgData name="Sun, Xiaowu" userId="8fe0b9b4-55e3-43e5-a316-a1151446220a" providerId="ADAL" clId="{D963899A-BE1C-4B46-BBB4-915196089143}" dt="2022-08-22T20:38:38.356" v="12" actId="478"/>
          <ac:spMkLst>
            <pc:docMk/>
            <pc:sldMk cId="140688551" sldId="2147309699"/>
            <ac:spMk id="3" creationId="{997D180F-F20F-464F-BE28-F8A0B585345C}"/>
          </ac:spMkLst>
        </pc:spChg>
      </pc:sldChg>
    </pc:docChg>
  </pc:docChgLst>
  <pc:docChgLst>
    <pc:chgData name="Sun, Xiaowu" userId="8fe0b9b4-55e3-43e5-a316-a1151446220a" providerId="ADAL" clId="{3334886E-1E47-426A-AC22-8D6ED43286EF}"/>
    <pc:docChg chg="undo custSel addSld delSld modSld">
      <pc:chgData name="Sun, Xiaowu" userId="8fe0b9b4-55e3-43e5-a316-a1151446220a" providerId="ADAL" clId="{3334886E-1E47-426A-AC22-8D6ED43286EF}" dt="2022-08-18T15:21:13.864" v="18" actId="2085"/>
      <pc:docMkLst>
        <pc:docMk/>
      </pc:docMkLst>
      <pc:sldChg chg="addSp modSp mod">
        <pc:chgData name="Sun, Xiaowu" userId="8fe0b9b4-55e3-43e5-a316-a1151446220a" providerId="ADAL" clId="{3334886E-1E47-426A-AC22-8D6ED43286EF}" dt="2022-08-18T15:21:13.864" v="18" actId="2085"/>
        <pc:sldMkLst>
          <pc:docMk/>
          <pc:sldMk cId="1887879295" sldId="2147309686"/>
        </pc:sldMkLst>
        <pc:spChg chg="add mod ord">
          <ac:chgData name="Sun, Xiaowu" userId="8fe0b9b4-55e3-43e5-a316-a1151446220a" providerId="ADAL" clId="{3334886E-1E47-426A-AC22-8D6ED43286EF}" dt="2022-08-18T15:21:13.864" v="18" actId="2085"/>
          <ac:spMkLst>
            <pc:docMk/>
            <pc:sldMk cId="1887879295" sldId="2147309686"/>
            <ac:spMk id="2" creationId="{E09EC941-04F2-4E4B-B8D7-6FDF5F8C4F45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23" creationId="{73C57BD0-2355-4412-AF87-1EB7EB48D047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27" creationId="{0206F2A2-A2EA-4311-A446-055E8960A44A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28" creationId="{0FBA6A39-6E85-4FA7-BC8A-2810B52520DC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29" creationId="{3F1B2B0A-3EF9-4287-96A2-CA8D03409EB0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30" creationId="{B656D224-A548-4868-9B66-2FD16E06CE63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32" creationId="{D8DF1822-AD48-425F-8289-23ACC1668567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34" creationId="{CBEE52DC-8E98-416C-BD52-A6D4730B3A98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47" creationId="{52606AFE-3060-4D73-8A4F-FC7000B544A1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48" creationId="{BBE8437A-C9A9-4C3E-A29F-DC580CADDFE9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49" creationId="{631C06FA-2CD3-4397-A288-513F57898B94}"/>
          </ac:spMkLst>
        </pc:spChg>
        <pc:spChg chg="mod">
          <ac:chgData name="Sun, Xiaowu" userId="8fe0b9b4-55e3-43e5-a316-a1151446220a" providerId="ADAL" clId="{3334886E-1E47-426A-AC22-8D6ED43286EF}" dt="2022-08-18T15:20:30.633" v="14" actId="207"/>
          <ac:spMkLst>
            <pc:docMk/>
            <pc:sldMk cId="1887879295" sldId="2147309686"/>
            <ac:spMk id="50" creationId="{DD895CE9-5287-404A-9A05-E1CCB5259D56}"/>
          </ac:spMkLst>
        </pc:spChg>
        <pc:grpChg chg="mod">
          <ac:chgData name="Sun, Xiaowu" userId="8fe0b9b4-55e3-43e5-a316-a1151446220a" providerId="ADAL" clId="{3334886E-1E47-426A-AC22-8D6ED43286EF}" dt="2022-08-18T15:20:30.633" v="14" actId="207"/>
          <ac:grpSpMkLst>
            <pc:docMk/>
            <pc:sldMk cId="1887879295" sldId="2147309686"/>
            <ac:grpSpMk id="4" creationId="{DA4FAF92-69D1-4504-82F7-4B58CF5B43A1}"/>
          </ac:grpSpMkLst>
        </pc:grp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5" creationId="{6A6C37C0-B8B2-437D-96F0-D6BBE26B4F92}"/>
          </ac:cxnSpMkLst>
        </pc:cxn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7" creationId="{A0BA1074-8908-4C70-94D1-E310B1A5CD88}"/>
          </ac:cxnSpMkLst>
        </pc:cxn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9" creationId="{DE638608-9A50-48BF-852C-1F74B7BD57D9}"/>
          </ac:cxnSpMkLst>
        </pc:cxn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12" creationId="{8C0FED59-CC5F-49D5-8274-B8223842142C}"/>
          </ac:cxnSpMkLst>
        </pc:cxn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36" creationId="{C1909439-DD16-42E0-BB56-F37AE77D0041}"/>
          </ac:cxnSpMkLst>
        </pc:cxn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38" creationId="{40493254-AAF3-4DB2-B769-77C8C3C4FF29}"/>
          </ac:cxnSpMkLst>
        </pc:cxn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54" creationId="{86E0BBC9-3F01-4BB8-A0ED-75C042666F48}"/>
          </ac:cxnSpMkLst>
        </pc:cxn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56" creationId="{E3B180DC-5AE8-48EE-ADEA-A596FED09D2C}"/>
          </ac:cxnSpMkLst>
        </pc:cxn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58" creationId="{C01C10C0-4BF3-4AD9-A69D-36E8BFB7BCE2}"/>
          </ac:cxnSpMkLst>
        </pc:cxnChg>
        <pc:cxnChg chg="mod">
          <ac:chgData name="Sun, Xiaowu" userId="8fe0b9b4-55e3-43e5-a316-a1151446220a" providerId="ADAL" clId="{3334886E-1E47-426A-AC22-8D6ED43286EF}" dt="2022-08-18T15:20:30.633" v="14" actId="207"/>
          <ac:cxnSpMkLst>
            <pc:docMk/>
            <pc:sldMk cId="1887879295" sldId="2147309686"/>
            <ac:cxnSpMk id="60" creationId="{32469A8B-36AA-4090-B9B3-FF6B3DE81D4A}"/>
          </ac:cxnSpMkLst>
        </pc:cxnChg>
      </pc:sldChg>
      <pc:sldChg chg="del">
        <pc:chgData name="Sun, Xiaowu" userId="8fe0b9b4-55e3-43e5-a316-a1151446220a" providerId="ADAL" clId="{3334886E-1E47-426A-AC22-8D6ED43286EF}" dt="2022-08-18T15:19:58.037" v="10" actId="47"/>
        <pc:sldMkLst>
          <pc:docMk/>
          <pc:sldMk cId="3601823380" sldId="2147309687"/>
        </pc:sldMkLst>
      </pc:sldChg>
      <pc:sldChg chg="addSp modSp new mod">
        <pc:chgData name="Sun, Xiaowu" userId="8fe0b9b4-55e3-43e5-a316-a1151446220a" providerId="ADAL" clId="{3334886E-1E47-426A-AC22-8D6ED43286EF}" dt="2022-08-18T15:19:17.774" v="9" actId="2711"/>
        <pc:sldMkLst>
          <pc:docMk/>
          <pc:sldMk cId="2251583323" sldId="2147309691"/>
        </pc:sldMkLst>
        <pc:graphicFrameChg chg="add mod">
          <ac:chgData name="Sun, Xiaowu" userId="8fe0b9b4-55e3-43e5-a316-a1151446220a" providerId="ADAL" clId="{3334886E-1E47-426A-AC22-8D6ED43286EF}" dt="2022-08-18T15:19:17.774" v="9" actId="2711"/>
          <ac:graphicFrameMkLst>
            <pc:docMk/>
            <pc:sldMk cId="2251583323" sldId="2147309691"/>
            <ac:graphicFrameMk id="2" creationId="{00000000-0008-0000-1600-00004D000000}"/>
          </ac:graphicFrameMkLst>
        </pc:graphicFrameChg>
      </pc:sldChg>
    </pc:docChg>
  </pc:docChgLst>
  <pc:docChgLst>
    <pc:chgData name="Sun, Xiaowu" userId="8fe0b9b4-55e3-43e5-a316-a1151446220a" providerId="ADAL" clId="{DCC8B787-167D-46CC-9E3F-2ADFA7B51D64}"/>
    <pc:docChg chg="modSld">
      <pc:chgData name="Sun, Xiaowu" userId="8fe0b9b4-55e3-43e5-a316-a1151446220a" providerId="ADAL" clId="{DCC8B787-167D-46CC-9E3F-2ADFA7B51D64}" dt="2022-09-02T11:18:02.218" v="2" actId="164"/>
      <pc:docMkLst>
        <pc:docMk/>
      </pc:docMkLst>
      <pc:sldChg chg="addSp modSp">
        <pc:chgData name="Sun, Xiaowu" userId="8fe0b9b4-55e3-43e5-a316-a1151446220a" providerId="ADAL" clId="{DCC8B787-167D-46CC-9E3F-2ADFA7B51D64}" dt="2022-09-02T11:18:02.218" v="2" actId="164"/>
        <pc:sldMkLst>
          <pc:docMk/>
          <pc:sldMk cId="433117455" sldId="2147309695"/>
        </pc:sldMkLst>
        <pc:grpChg chg="add mod">
          <ac:chgData name="Sun, Xiaowu" userId="8fe0b9b4-55e3-43e5-a316-a1151446220a" providerId="ADAL" clId="{DCC8B787-167D-46CC-9E3F-2ADFA7B51D64}" dt="2022-09-02T11:18:02.218" v="2" actId="164"/>
          <ac:grpSpMkLst>
            <pc:docMk/>
            <pc:sldMk cId="433117455" sldId="2147309695"/>
            <ac:grpSpMk id="8" creationId="{8EAAC135-85BD-42BD-9EB9-39C37C94547F}"/>
          </ac:grpSpMkLst>
        </pc:grpChg>
        <pc:grpChg chg="mod">
          <ac:chgData name="Sun, Xiaowu" userId="8fe0b9b4-55e3-43e5-a316-a1151446220a" providerId="ADAL" clId="{DCC8B787-167D-46CC-9E3F-2ADFA7B51D64}" dt="2022-09-02T11:18:02.218" v="2" actId="164"/>
          <ac:grpSpMkLst>
            <pc:docMk/>
            <pc:sldMk cId="433117455" sldId="2147309695"/>
            <ac:grpSpMk id="32" creationId="{02F949A8-63F5-403A-9FB6-B6F7F1CDF07E}"/>
          </ac:grpSpMkLst>
        </pc:grpChg>
        <pc:graphicFrameChg chg="modGraphic">
          <ac:chgData name="Sun, Xiaowu" userId="8fe0b9b4-55e3-43e5-a316-a1151446220a" providerId="ADAL" clId="{DCC8B787-167D-46CC-9E3F-2ADFA7B51D64}" dt="2022-09-02T11:16:57.560" v="0" actId="207"/>
          <ac:graphicFrameMkLst>
            <pc:docMk/>
            <pc:sldMk cId="433117455" sldId="2147309695"/>
            <ac:graphicFrameMk id="2" creationId="{5CE239FA-C02A-4C23-BA55-A1AC790E149E}"/>
          </ac:graphicFrameMkLst>
        </pc:graphicFrameChg>
        <pc:graphicFrameChg chg="modGraphic">
          <ac:chgData name="Sun, Xiaowu" userId="8fe0b9b4-55e3-43e5-a316-a1151446220a" providerId="ADAL" clId="{DCC8B787-167D-46CC-9E3F-2ADFA7B51D64}" dt="2022-09-02T11:17:02.788" v="1" actId="207"/>
          <ac:graphicFrameMkLst>
            <pc:docMk/>
            <pc:sldMk cId="433117455" sldId="2147309695"/>
            <ac:graphicFrameMk id="3" creationId="{9CFEB445-AFAC-41C9-9FAE-FF455D43DD1F}"/>
          </ac:graphicFrameMkLst>
        </pc:graphicFrameChg>
        <pc:cxnChg chg="mod">
          <ac:chgData name="Sun, Xiaowu" userId="8fe0b9b4-55e3-43e5-a316-a1151446220a" providerId="ADAL" clId="{DCC8B787-167D-46CC-9E3F-2ADFA7B51D64}" dt="2022-09-02T11:18:02.218" v="2" actId="164"/>
          <ac:cxnSpMkLst>
            <pc:docMk/>
            <pc:sldMk cId="433117455" sldId="2147309695"/>
            <ac:cxnSpMk id="5" creationId="{D671A0CE-0EF1-4DD4-95BD-49A0DF8F9739}"/>
          </ac:cxnSpMkLst>
        </pc:cxnChg>
        <pc:cxnChg chg="mod">
          <ac:chgData name="Sun, Xiaowu" userId="8fe0b9b4-55e3-43e5-a316-a1151446220a" providerId="ADAL" clId="{DCC8B787-167D-46CC-9E3F-2ADFA7B51D64}" dt="2022-09-02T11:18:02.218" v="2" actId="164"/>
          <ac:cxnSpMkLst>
            <pc:docMk/>
            <pc:sldMk cId="433117455" sldId="2147309695"/>
            <ac:cxnSpMk id="6" creationId="{C5D426C4-B5CD-458E-A986-852922E57002}"/>
          </ac:cxnSpMkLst>
        </pc:cxnChg>
      </pc:sldChg>
    </pc:docChg>
  </pc:docChgLst>
  <pc:docChgLst>
    <pc:chgData name="Sun, Xiaowu" userId="8fe0b9b4-55e3-43e5-a316-a1151446220a" providerId="ADAL" clId="{A459ED59-D98E-44C3-AAA3-01F71E0E2BB8}"/>
    <pc:docChg chg="undo custSel addSld delSld modSld">
      <pc:chgData name="Sun, Xiaowu" userId="8fe0b9b4-55e3-43e5-a316-a1151446220a" providerId="ADAL" clId="{A459ED59-D98E-44C3-AAA3-01F71E0E2BB8}" dt="2022-10-17T13:59:05.046" v="532" actId="1037"/>
      <pc:docMkLst>
        <pc:docMk/>
      </pc:docMkLst>
      <pc:sldChg chg="modSp add del mod">
        <pc:chgData name="Sun, Xiaowu" userId="8fe0b9b4-55e3-43e5-a316-a1151446220a" providerId="ADAL" clId="{A459ED59-D98E-44C3-AAA3-01F71E0E2BB8}" dt="2022-10-17T12:47:52.016" v="19" actId="47"/>
        <pc:sldMkLst>
          <pc:docMk/>
          <pc:sldMk cId="721997739" sldId="290"/>
        </pc:sldMkLst>
        <pc:spChg chg="mod">
          <ac:chgData name="Sun, Xiaowu" userId="8fe0b9b4-55e3-43e5-a316-a1151446220a" providerId="ADAL" clId="{A459ED59-D98E-44C3-AAA3-01F71E0E2BB8}" dt="2022-10-17T12:46:59.560" v="17" actId="27636"/>
          <ac:spMkLst>
            <pc:docMk/>
            <pc:sldMk cId="721997739" sldId="290"/>
            <ac:spMk id="2" creationId="{39C1ED43-2D9C-4D4C-A3B2-E4BCD7396A13}"/>
          </ac:spMkLst>
        </pc:spChg>
        <pc:spChg chg="mod">
          <ac:chgData name="Sun, Xiaowu" userId="8fe0b9b4-55e3-43e5-a316-a1151446220a" providerId="ADAL" clId="{A459ED59-D98E-44C3-AAA3-01F71E0E2BB8}" dt="2022-10-17T12:46:59.561" v="18" actId="27636"/>
          <ac:spMkLst>
            <pc:docMk/>
            <pc:sldMk cId="721997739" sldId="290"/>
            <ac:spMk id="3" creationId="{C8F8C0C5-DD10-470E-B060-EC04FF3D31D4}"/>
          </ac:spMkLst>
        </pc:spChg>
      </pc:sldChg>
      <pc:sldChg chg="add del">
        <pc:chgData name="Sun, Xiaowu" userId="8fe0b9b4-55e3-43e5-a316-a1151446220a" providerId="ADAL" clId="{A459ED59-D98E-44C3-AAA3-01F71E0E2BB8}" dt="2022-10-17T12:47:52.016" v="19" actId="47"/>
        <pc:sldMkLst>
          <pc:docMk/>
          <pc:sldMk cId="1011694655" sldId="291"/>
        </pc:sldMkLst>
      </pc:sldChg>
      <pc:sldChg chg="addSp delSp modSp mod">
        <pc:chgData name="Sun, Xiaowu" userId="8fe0b9b4-55e3-43e5-a316-a1151446220a" providerId="ADAL" clId="{A459ED59-D98E-44C3-AAA3-01F71E0E2BB8}" dt="2022-10-17T12:42:05.570" v="11" actId="164"/>
        <pc:sldMkLst>
          <pc:docMk/>
          <pc:sldMk cId="300457031" sldId="2147309683"/>
        </pc:sldMkLst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5" creationId="{B626CCDD-B168-4C86-8A66-3C746AE02170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8" creationId="{C2A7CA78-3E3A-4BDB-999A-1AB3F5B8AC10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9" creationId="{77C1C317-5C5F-460A-9B83-3B07787218B0}"/>
          </ac:spMkLst>
        </pc:spChg>
        <pc:spChg chg="add mod ord">
          <ac:chgData name="Sun, Xiaowu" userId="8fe0b9b4-55e3-43e5-a316-a1151446220a" providerId="ADAL" clId="{A459ED59-D98E-44C3-AAA3-01F71E0E2BB8}" dt="2022-10-17T12:42:05.570" v="11" actId="164"/>
          <ac:spMkLst>
            <pc:docMk/>
            <pc:sldMk cId="300457031" sldId="2147309683"/>
            <ac:spMk id="10" creationId="{24923D32-C3B5-49C9-B566-D283A1E5DBF5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11" creationId="{F3A006A5-0A9C-47D4-9951-65E740513F9F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13" creationId="{6E689D0C-63D7-45CD-86B4-0A5E22BCB4E9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14" creationId="{A2879353-E24B-4FE6-A1AB-A8163B59E6AF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16" creationId="{98585D32-B763-474B-9706-4345923EDBE1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18" creationId="{A14C1DB5-4B25-446F-B033-FAEB48FD0E9B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19" creationId="{EED108DF-E26B-4855-9461-625FA55A4D58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21" creationId="{C2D3929B-9B3A-4B02-83D2-076B19939056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23" creationId="{82D83A7B-F470-4129-BDDA-4A27DFC47772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24" creationId="{6E814DE4-A2F3-4520-B0EC-8AB827CBF613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26" creationId="{C1AE03E4-0F00-49CE-BB0F-476337F9F25A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56" creationId="{76AAECB7-7241-4FCD-BF3B-EA628B6500B1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57" creationId="{FBF3315A-A16E-4DEE-AF97-416427EF8372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59" creationId="{A2EFD09D-CFD5-44EA-92D7-014B74C12032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61" creationId="{5F8B0B83-D019-4071-BEBF-BA4F068990D4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62" creationId="{2C634CB5-522D-4B38-B193-7E974B91C2AB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64" creationId="{BFFEC8AA-F474-4084-9D34-6061EB65D50E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88" creationId="{2BCD9AAD-BD61-4EB5-BB7A-5415CD7C01A5}"/>
          </ac:spMkLst>
        </pc:spChg>
        <pc:spChg chg="mod topLvl">
          <ac:chgData name="Sun, Xiaowu" userId="8fe0b9b4-55e3-43e5-a316-a1151446220a" providerId="ADAL" clId="{A459ED59-D98E-44C3-AAA3-01F71E0E2BB8}" dt="2022-10-17T12:41:06.263" v="6" actId="338"/>
          <ac:spMkLst>
            <pc:docMk/>
            <pc:sldMk cId="300457031" sldId="2147309683"/>
            <ac:spMk id="91" creationId="{FEC9F257-78D3-4820-8224-A162E7F1045D}"/>
          </ac:spMkLst>
        </pc:spChg>
        <pc:spChg chg="mod">
          <ac:chgData name="Sun, Xiaowu" userId="8fe0b9b4-55e3-43e5-a316-a1151446220a" providerId="ADAL" clId="{A459ED59-D98E-44C3-AAA3-01F71E0E2BB8}" dt="2022-10-17T12:40:31.965" v="5" actId="165"/>
          <ac:spMkLst>
            <pc:docMk/>
            <pc:sldMk cId="300457031" sldId="2147309683"/>
            <ac:spMk id="98" creationId="{50DB94DC-D9FE-4194-BCE3-604D22B38F0F}"/>
          </ac:spMkLst>
        </pc:spChg>
        <pc:spChg chg="mod">
          <ac:chgData name="Sun, Xiaowu" userId="8fe0b9b4-55e3-43e5-a316-a1151446220a" providerId="ADAL" clId="{A459ED59-D98E-44C3-AAA3-01F71E0E2BB8}" dt="2022-10-17T12:40:31.965" v="5" actId="165"/>
          <ac:spMkLst>
            <pc:docMk/>
            <pc:sldMk cId="300457031" sldId="2147309683"/>
            <ac:spMk id="102" creationId="{7D8D1122-E3A5-449F-B50E-9C333BC3161B}"/>
          </ac:spMkLst>
        </pc:spChg>
        <pc:grpChg chg="del mod">
          <ac:chgData name="Sun, Xiaowu" userId="8fe0b9b4-55e3-43e5-a316-a1151446220a" providerId="ADAL" clId="{A459ED59-D98E-44C3-AAA3-01F71E0E2BB8}" dt="2022-10-17T12:40:31.965" v="5" actId="165"/>
          <ac:grpSpMkLst>
            <pc:docMk/>
            <pc:sldMk cId="300457031" sldId="2147309683"/>
            <ac:grpSpMk id="2" creationId="{325F9B0E-187E-4EC3-A09D-3AB6F5D2A7E2}"/>
          </ac:grpSpMkLst>
        </pc:grpChg>
        <pc:grpChg chg="add mod">
          <ac:chgData name="Sun, Xiaowu" userId="8fe0b9b4-55e3-43e5-a316-a1151446220a" providerId="ADAL" clId="{A459ED59-D98E-44C3-AAA3-01F71E0E2BB8}" dt="2022-10-17T12:42:05.570" v="11" actId="164"/>
          <ac:grpSpMkLst>
            <pc:docMk/>
            <pc:sldMk cId="300457031" sldId="2147309683"/>
            <ac:grpSpMk id="6" creationId="{5CEA860E-A0B0-4521-9F41-16AAE6F0ED02}"/>
          </ac:grpSpMkLst>
        </pc:grpChg>
        <pc:grpChg chg="add mod">
          <ac:chgData name="Sun, Xiaowu" userId="8fe0b9b4-55e3-43e5-a316-a1151446220a" providerId="ADAL" clId="{A459ED59-D98E-44C3-AAA3-01F71E0E2BB8}" dt="2022-10-17T12:42:05.570" v="11" actId="164"/>
          <ac:grpSpMkLst>
            <pc:docMk/>
            <pc:sldMk cId="300457031" sldId="2147309683"/>
            <ac:grpSpMk id="15" creationId="{101CE00B-D361-4BFC-9FCE-0A61F81C00C0}"/>
          </ac:grpSpMkLst>
        </pc:grpChg>
        <pc:grpChg chg="mod topLvl">
          <ac:chgData name="Sun, Xiaowu" userId="8fe0b9b4-55e3-43e5-a316-a1151446220a" providerId="ADAL" clId="{A459ED59-D98E-44C3-AAA3-01F71E0E2BB8}" dt="2022-10-17T12:41:06.263" v="6" actId="338"/>
          <ac:grpSpMkLst>
            <pc:docMk/>
            <pc:sldMk cId="300457031" sldId="2147309683"/>
            <ac:grpSpMk id="99" creationId="{93BD055A-5D17-464A-948D-6DBCC7C8E669}"/>
          </ac:grpSpMkLst>
        </pc:grpChg>
        <pc:grpChg chg="mod topLvl">
          <ac:chgData name="Sun, Xiaowu" userId="8fe0b9b4-55e3-43e5-a316-a1151446220a" providerId="ADAL" clId="{A459ED59-D98E-44C3-AAA3-01F71E0E2BB8}" dt="2022-10-17T12:41:06.263" v="6" actId="338"/>
          <ac:grpSpMkLst>
            <pc:docMk/>
            <pc:sldMk cId="300457031" sldId="2147309683"/>
            <ac:grpSpMk id="100" creationId="{C2375BD9-BDE1-4CAC-BABA-9DCB941EDD06}"/>
          </ac:grpSpMkLst>
        </pc:grp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3" creationId="{9F5D67A2-C7FC-4110-9C2A-701A62366C94}"/>
          </ac:cxnSpMkLst>
        </pc:cxn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7" creationId="{0494BD12-DF85-4CF5-8B1A-0F956AEC1C67}"/>
          </ac:cxnSpMkLst>
        </pc:cxn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12" creationId="{28AF3D9D-3D3D-4EC4-8F19-6D836408281E}"/>
          </ac:cxnSpMkLst>
        </pc:cxn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17" creationId="{C737AF68-6D48-48A6-8597-0A30B7ECA4DF}"/>
          </ac:cxnSpMkLst>
        </pc:cxn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22" creationId="{AAD3B468-AF96-46C5-B84B-A27E10207B7A}"/>
          </ac:cxnSpMkLst>
        </pc:cxn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27" creationId="{BB6BE4CF-77CE-43BC-B9D1-77060CFBD0E5}"/>
          </ac:cxnSpMkLst>
        </pc:cxn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60" creationId="{9954F87C-8A97-4F21-9AAD-4860BB380514}"/>
          </ac:cxnSpMkLst>
        </pc:cxn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65" creationId="{2B74D39A-CAE2-419B-8C44-35D346B8834A}"/>
          </ac:cxnSpMkLst>
        </pc:cxn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92" creationId="{4BD22D7D-D0A2-45F8-BA60-C8A87D5E6A6E}"/>
          </ac:cxnSpMkLst>
        </pc:cxnChg>
        <pc:cxnChg chg="mod topLvl">
          <ac:chgData name="Sun, Xiaowu" userId="8fe0b9b4-55e3-43e5-a316-a1151446220a" providerId="ADAL" clId="{A459ED59-D98E-44C3-AAA3-01F71E0E2BB8}" dt="2022-10-17T12:41:06.263" v="6" actId="338"/>
          <ac:cxnSpMkLst>
            <pc:docMk/>
            <pc:sldMk cId="300457031" sldId="2147309683"/>
            <ac:cxnSpMk id="94" creationId="{5F48C5F0-1DF6-4D25-BF2F-7C5B1FDBAA2E}"/>
          </ac:cxnSpMkLst>
        </pc:cxnChg>
        <pc:cxnChg chg="mod">
          <ac:chgData name="Sun, Xiaowu" userId="8fe0b9b4-55e3-43e5-a316-a1151446220a" providerId="ADAL" clId="{A459ED59-D98E-44C3-AAA3-01F71E0E2BB8}" dt="2022-10-17T12:40:31.965" v="5" actId="165"/>
          <ac:cxnSpMkLst>
            <pc:docMk/>
            <pc:sldMk cId="300457031" sldId="2147309683"/>
            <ac:cxnSpMk id="97" creationId="{A217E169-1CDE-4529-984B-CDAE29868F3E}"/>
          </ac:cxnSpMkLst>
        </pc:cxnChg>
        <pc:cxnChg chg="mod">
          <ac:chgData name="Sun, Xiaowu" userId="8fe0b9b4-55e3-43e5-a316-a1151446220a" providerId="ADAL" clId="{A459ED59-D98E-44C3-AAA3-01F71E0E2BB8}" dt="2022-10-17T12:40:31.965" v="5" actId="165"/>
          <ac:cxnSpMkLst>
            <pc:docMk/>
            <pc:sldMk cId="300457031" sldId="2147309683"/>
            <ac:cxnSpMk id="101" creationId="{F210B7D9-7748-4BF9-88B6-AA2B309CBB7A}"/>
          </ac:cxnSpMkLst>
        </pc:cxnChg>
      </pc:sldChg>
      <pc:sldChg chg="modSp">
        <pc:chgData name="Sun, Xiaowu" userId="8fe0b9b4-55e3-43e5-a316-a1151446220a" providerId="ADAL" clId="{A459ED59-D98E-44C3-AAA3-01F71E0E2BB8}" dt="2022-10-17T12:38:09.305" v="2"/>
        <pc:sldMkLst>
          <pc:docMk/>
          <pc:sldMk cId="3207651330" sldId="2147309688"/>
        </pc:sldMkLst>
        <pc:graphicFrameChg chg="mod">
          <ac:chgData name="Sun, Xiaowu" userId="8fe0b9b4-55e3-43e5-a316-a1151446220a" providerId="ADAL" clId="{A459ED59-D98E-44C3-AAA3-01F71E0E2BB8}" dt="2022-10-17T12:38:09.305" v="2"/>
          <ac:graphicFrameMkLst>
            <pc:docMk/>
            <pc:sldMk cId="3207651330" sldId="2147309688"/>
            <ac:graphicFrameMk id="2" creationId="{00000000-0008-0000-1A00-000002000000}"/>
          </ac:graphicFrameMkLst>
        </pc:graphicFrameChg>
      </pc:sldChg>
      <pc:sldChg chg="addSp delSp modSp mod">
        <pc:chgData name="Sun, Xiaowu" userId="8fe0b9b4-55e3-43e5-a316-a1151446220a" providerId="ADAL" clId="{A459ED59-D98E-44C3-AAA3-01F71E0E2BB8}" dt="2022-10-17T13:59:05.046" v="532" actId="1037"/>
        <pc:sldMkLst>
          <pc:docMk/>
          <pc:sldMk cId="2853755942" sldId="2147309689"/>
        </pc:sldMkLst>
        <pc:spChg chg="add mod">
          <ac:chgData name="Sun, Xiaowu" userId="8fe0b9b4-55e3-43e5-a316-a1151446220a" providerId="ADAL" clId="{A459ED59-D98E-44C3-AAA3-01F71E0E2BB8}" dt="2022-10-17T12:59:49.868" v="173" actId="2085"/>
          <ac:spMkLst>
            <pc:docMk/>
            <pc:sldMk cId="2853755942" sldId="2147309689"/>
            <ac:spMk id="2" creationId="{3CB3EBC2-B031-410D-98DC-1F8EB29AE98E}"/>
          </ac:spMkLst>
        </pc:spChg>
        <pc:spChg chg="add mod">
          <ac:chgData name="Sun, Xiaowu" userId="8fe0b9b4-55e3-43e5-a316-a1151446220a" providerId="ADAL" clId="{A459ED59-D98E-44C3-AAA3-01F71E0E2BB8}" dt="2022-10-17T12:59:49.868" v="173" actId="2085"/>
          <ac:spMkLst>
            <pc:docMk/>
            <pc:sldMk cId="2853755942" sldId="2147309689"/>
            <ac:spMk id="28" creationId="{CBAD31A9-D1A7-4F7D-9EE8-C8996DDACCC0}"/>
          </ac:spMkLst>
        </pc:spChg>
        <pc:spChg chg="add mod">
          <ac:chgData name="Sun, Xiaowu" userId="8fe0b9b4-55e3-43e5-a316-a1151446220a" providerId="ADAL" clId="{A459ED59-D98E-44C3-AAA3-01F71E0E2BB8}" dt="2022-10-17T12:59:49.868" v="173" actId="2085"/>
          <ac:spMkLst>
            <pc:docMk/>
            <pc:sldMk cId="2853755942" sldId="2147309689"/>
            <ac:spMk id="29" creationId="{A31310FE-3E41-4FF2-AFF4-24CBF4FE711A}"/>
          </ac:spMkLst>
        </pc:spChg>
        <pc:spChg chg="add mod">
          <ac:chgData name="Sun, Xiaowu" userId="8fe0b9b4-55e3-43e5-a316-a1151446220a" providerId="ADAL" clId="{A459ED59-D98E-44C3-AAA3-01F71E0E2BB8}" dt="2022-10-17T12:59:49.868" v="173" actId="2085"/>
          <ac:spMkLst>
            <pc:docMk/>
            <pc:sldMk cId="2853755942" sldId="2147309689"/>
            <ac:spMk id="30" creationId="{99E149B7-E1BB-4265-B5E4-15C2AEEA537E}"/>
          </ac:spMkLst>
        </pc:spChg>
        <pc:spChg chg="add mod">
          <ac:chgData name="Sun, Xiaowu" userId="8fe0b9b4-55e3-43e5-a316-a1151446220a" providerId="ADAL" clId="{A459ED59-D98E-44C3-AAA3-01F71E0E2BB8}" dt="2022-10-17T12:59:49.868" v="173" actId="2085"/>
          <ac:spMkLst>
            <pc:docMk/>
            <pc:sldMk cId="2853755942" sldId="2147309689"/>
            <ac:spMk id="31" creationId="{47C89B45-6ADB-46AC-BE8E-1A02F8892741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33" creationId="{27CDDB09-216F-45B3-9EE9-148C23CAA409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35" creationId="{ECD3C087-FAF9-4082-A544-26E66903E5C5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36" creationId="{1632BE57-9F46-4DF6-84E8-190CC3E09934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37" creationId="{F55F2580-F4E4-4E3B-B316-7CB5492DB561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38" creationId="{0A265B35-8E6E-4B83-BD42-24685C972B2D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39" creationId="{D2FA6F7C-C571-49F5-95E7-E77C67CCB200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40" creationId="{81A8F2DC-8A51-4945-9F17-9E71740673BA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41" creationId="{7F3970D3-5CAB-4B7D-BDAD-C2DC1142A3B9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45" creationId="{DAA155D9-9B34-413B-ADAB-E4D7A794BEF8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46" creationId="{37A0D5E9-C4D3-47B7-A450-C0A639E58C93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47" creationId="{1DA1EADB-0603-4BE7-BFC0-5FD2C12C0ADE}"/>
          </ac:spMkLst>
        </pc:spChg>
        <pc:spChg chg="mod">
          <ac:chgData name="Sun, Xiaowu" userId="8fe0b9b4-55e3-43e5-a316-a1151446220a" providerId="ADAL" clId="{A459ED59-D98E-44C3-AAA3-01F71E0E2BB8}" dt="2022-10-17T12:57:28.647" v="140"/>
          <ac:spMkLst>
            <pc:docMk/>
            <pc:sldMk cId="2853755942" sldId="2147309689"/>
            <ac:spMk id="48" creationId="{A6D2E654-2071-43C1-B182-1996AC1C9D2E}"/>
          </ac:spMkLst>
        </pc:spChg>
        <pc:spChg chg="add mod ord">
          <ac:chgData name="Sun, Xiaowu" userId="8fe0b9b4-55e3-43e5-a316-a1151446220a" providerId="ADAL" clId="{A459ED59-D98E-44C3-AAA3-01F71E0E2BB8}" dt="2022-10-17T13:00:04.778" v="175" actId="2085"/>
          <ac:spMkLst>
            <pc:docMk/>
            <pc:sldMk cId="2853755942" sldId="2147309689"/>
            <ac:spMk id="56" creationId="{CF046384-0744-4BED-8A56-69BCEFC67A25}"/>
          </ac:spMkLst>
        </pc:spChg>
        <pc:spChg chg="del mod topLvl">
          <ac:chgData name="Sun, Xiaowu" userId="8fe0b9b4-55e3-43e5-a316-a1151446220a" providerId="ADAL" clId="{A459ED59-D98E-44C3-AAA3-01F71E0E2BB8}" dt="2022-10-17T13:56:58.148" v="520" actId="478"/>
          <ac:spMkLst>
            <pc:docMk/>
            <pc:sldMk cId="2853755942" sldId="2147309689"/>
            <ac:spMk id="59" creationId="{8D2301A4-658B-42D4-95DD-CCAA5D6F2645}"/>
          </ac:spMkLst>
        </pc:spChg>
        <pc:spChg chg="mod">
          <ac:chgData name="Sun, Xiaowu" userId="8fe0b9b4-55e3-43e5-a316-a1151446220a" providerId="ADAL" clId="{A459ED59-D98E-44C3-AAA3-01F71E0E2BB8}" dt="2022-10-17T13:58:12.873" v="527" actId="14100"/>
          <ac:spMkLst>
            <pc:docMk/>
            <pc:sldMk cId="2853755942" sldId="2147309689"/>
            <ac:spMk id="62" creationId="{CAFC2DC2-88CF-4815-AB2A-6FDDC5341F1E}"/>
          </ac:spMkLst>
        </pc:spChg>
        <pc:spChg chg="mod">
          <ac:chgData name="Sun, Xiaowu" userId="8fe0b9b4-55e3-43e5-a316-a1151446220a" providerId="ADAL" clId="{A459ED59-D98E-44C3-AAA3-01F71E0E2BB8}" dt="2022-10-17T13:58:12.873" v="527" actId="14100"/>
          <ac:spMkLst>
            <pc:docMk/>
            <pc:sldMk cId="2853755942" sldId="2147309689"/>
            <ac:spMk id="63" creationId="{A5253296-F812-48EB-BC5B-AF22880EE20A}"/>
          </ac:spMkLst>
        </pc:spChg>
        <pc:spChg chg="mod">
          <ac:chgData name="Sun, Xiaowu" userId="8fe0b9b4-55e3-43e5-a316-a1151446220a" providerId="ADAL" clId="{A459ED59-D98E-44C3-AAA3-01F71E0E2BB8}" dt="2022-10-17T13:58:12.873" v="527" actId="14100"/>
          <ac:spMkLst>
            <pc:docMk/>
            <pc:sldMk cId="2853755942" sldId="2147309689"/>
            <ac:spMk id="64" creationId="{FDCBAD74-46C9-449A-B94B-C09521CD27DD}"/>
          </ac:spMkLst>
        </pc:spChg>
        <pc:spChg chg="mod">
          <ac:chgData name="Sun, Xiaowu" userId="8fe0b9b4-55e3-43e5-a316-a1151446220a" providerId="ADAL" clId="{A459ED59-D98E-44C3-AAA3-01F71E0E2BB8}" dt="2022-10-17T13:58:12.873" v="527" actId="14100"/>
          <ac:spMkLst>
            <pc:docMk/>
            <pc:sldMk cId="2853755942" sldId="2147309689"/>
            <ac:spMk id="65" creationId="{441C6057-FB9F-4D38-B2BC-4348469746A2}"/>
          </ac:spMkLst>
        </pc:spChg>
        <pc:spChg chg="mod">
          <ac:chgData name="Sun, Xiaowu" userId="8fe0b9b4-55e3-43e5-a316-a1151446220a" providerId="ADAL" clId="{A459ED59-D98E-44C3-AAA3-01F71E0E2BB8}" dt="2022-10-17T13:58:12.873" v="527" actId="14100"/>
          <ac:spMkLst>
            <pc:docMk/>
            <pc:sldMk cId="2853755942" sldId="2147309689"/>
            <ac:spMk id="66" creationId="{ACB3F44F-1E2B-4136-960F-6E8C8C75C0A7}"/>
          </ac:spMkLst>
        </pc:spChg>
        <pc:grpChg chg="add mod ord">
          <ac:chgData name="Sun, Xiaowu" userId="8fe0b9b4-55e3-43e5-a316-a1151446220a" providerId="ADAL" clId="{A459ED59-D98E-44C3-AAA3-01F71E0E2BB8}" dt="2022-10-17T12:59:57.521" v="174" actId="164"/>
          <ac:grpSpMkLst>
            <pc:docMk/>
            <pc:sldMk cId="2853755942" sldId="2147309689"/>
            <ac:grpSpMk id="3" creationId="{01E1ABF8-42E1-4084-A39A-8F07CB1A1626}"/>
          </ac:grpSpMkLst>
        </pc:grpChg>
        <pc:grpChg chg="add del mod">
          <ac:chgData name="Sun, Xiaowu" userId="8fe0b9b4-55e3-43e5-a316-a1151446220a" providerId="ADAL" clId="{A459ED59-D98E-44C3-AAA3-01F71E0E2BB8}" dt="2022-10-17T12:51:29.185" v="37" actId="478"/>
          <ac:grpSpMkLst>
            <pc:docMk/>
            <pc:sldMk cId="2853755942" sldId="2147309689"/>
            <ac:grpSpMk id="5" creationId="{00000000-0008-0000-1600-00002B000000}"/>
          </ac:grpSpMkLst>
        </pc:grpChg>
        <pc:grpChg chg="add mod">
          <ac:chgData name="Sun, Xiaowu" userId="8fe0b9b4-55e3-43e5-a316-a1151446220a" providerId="ADAL" clId="{A459ED59-D98E-44C3-AAA3-01F71E0E2BB8}" dt="2022-10-17T12:51:32.973" v="45"/>
          <ac:grpSpMkLst>
            <pc:docMk/>
            <pc:sldMk cId="2853755942" sldId="2147309689"/>
            <ac:grpSpMk id="14" creationId="{00000000-0008-0000-1600-00002B000000}"/>
          </ac:grpSpMkLst>
        </pc:grpChg>
        <pc:grpChg chg="add mod">
          <ac:chgData name="Sun, Xiaowu" userId="8fe0b9b4-55e3-43e5-a316-a1151446220a" providerId="ADAL" clId="{A459ED59-D98E-44C3-AAA3-01F71E0E2BB8}" dt="2022-10-17T12:56:11.128" v="138" actId="164"/>
          <ac:grpSpMkLst>
            <pc:docMk/>
            <pc:sldMk cId="2853755942" sldId="2147309689"/>
            <ac:grpSpMk id="21" creationId="{00000000-0008-0000-1600-00002B000000}"/>
          </ac:grpSpMkLst>
        </pc:grpChg>
        <pc:grpChg chg="add del mod">
          <ac:chgData name="Sun, Xiaowu" userId="8fe0b9b4-55e3-43e5-a316-a1151446220a" providerId="ADAL" clId="{A459ED59-D98E-44C3-AAA3-01F71E0E2BB8}" dt="2022-10-17T12:57:30.099" v="141"/>
          <ac:grpSpMkLst>
            <pc:docMk/>
            <pc:sldMk cId="2853755942" sldId="2147309689"/>
            <ac:grpSpMk id="32" creationId="{33AA3AA2-F4A5-4B3C-8243-6E9B44F5FB22}"/>
          </ac:grpSpMkLst>
        </pc:grpChg>
        <pc:grpChg chg="mod">
          <ac:chgData name="Sun, Xiaowu" userId="8fe0b9b4-55e3-43e5-a316-a1151446220a" providerId="ADAL" clId="{A459ED59-D98E-44C3-AAA3-01F71E0E2BB8}" dt="2022-10-17T12:57:28.647" v="140"/>
          <ac:grpSpMkLst>
            <pc:docMk/>
            <pc:sldMk cId="2853755942" sldId="2147309689"/>
            <ac:grpSpMk id="34" creationId="{DA74B13D-9B73-43D5-A413-95C8B28DC050}"/>
          </ac:grpSpMkLst>
        </pc:grpChg>
        <pc:grpChg chg="add del mod">
          <ac:chgData name="Sun, Xiaowu" userId="8fe0b9b4-55e3-43e5-a316-a1151446220a" providerId="ADAL" clId="{A459ED59-D98E-44C3-AAA3-01F71E0E2BB8}" dt="2022-10-17T13:04:32.408" v="208" actId="478"/>
          <ac:grpSpMkLst>
            <pc:docMk/>
            <pc:sldMk cId="2853755942" sldId="2147309689"/>
            <ac:grpSpMk id="57" creationId="{2BB0B798-91D0-45EF-8E59-08BF32B8746A}"/>
          </ac:grpSpMkLst>
        </pc:grpChg>
        <pc:grpChg chg="add del mod">
          <ac:chgData name="Sun, Xiaowu" userId="8fe0b9b4-55e3-43e5-a316-a1151446220a" providerId="ADAL" clId="{A459ED59-D98E-44C3-AAA3-01F71E0E2BB8}" dt="2022-10-17T13:56:48.403" v="518" actId="165"/>
          <ac:grpSpMkLst>
            <pc:docMk/>
            <pc:sldMk cId="2853755942" sldId="2147309689"/>
            <ac:grpSpMk id="58" creationId="{40C6430D-E671-4C3C-8840-509214025343}"/>
          </ac:grpSpMkLst>
        </pc:grpChg>
        <pc:grpChg chg="mod topLvl">
          <ac:chgData name="Sun, Xiaowu" userId="8fe0b9b4-55e3-43e5-a316-a1151446220a" providerId="ADAL" clId="{A459ED59-D98E-44C3-AAA3-01F71E0E2BB8}" dt="2022-10-17T13:58:12.873" v="527" actId="14100"/>
          <ac:grpSpMkLst>
            <pc:docMk/>
            <pc:sldMk cId="2853755942" sldId="2147309689"/>
            <ac:grpSpMk id="60" creationId="{F7C79C2D-7B09-41EB-A1B5-1E3291EB4695}"/>
          </ac:grpSpMkLst>
        </pc:grpChg>
        <pc:grpChg chg="mod">
          <ac:chgData name="Sun, Xiaowu" userId="8fe0b9b4-55e3-43e5-a316-a1151446220a" providerId="ADAL" clId="{A459ED59-D98E-44C3-AAA3-01F71E0E2BB8}" dt="2022-10-17T13:58:12.873" v="527" actId="14100"/>
          <ac:grpSpMkLst>
            <pc:docMk/>
            <pc:sldMk cId="2853755942" sldId="2147309689"/>
            <ac:grpSpMk id="61" creationId="{4DABF087-A2FF-42AC-9822-463BAE4E4302}"/>
          </ac:grpSpMkLst>
        </pc:grpChg>
        <pc:graphicFrameChg chg="add mod">
          <ac:chgData name="Sun, Xiaowu" userId="8fe0b9b4-55e3-43e5-a316-a1151446220a" providerId="ADAL" clId="{A459ED59-D98E-44C3-AAA3-01F71E0E2BB8}" dt="2022-10-17T12:49:55.463" v="27"/>
          <ac:graphicFrameMkLst>
            <pc:docMk/>
            <pc:sldMk cId="2853755942" sldId="2147309689"/>
            <ac:graphicFrameMk id="6" creationId="{00000000-0008-0000-1600-00002C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49:55.463" v="27"/>
          <ac:graphicFrameMkLst>
            <pc:docMk/>
            <pc:sldMk cId="2853755942" sldId="2147309689"/>
            <ac:graphicFrameMk id="7" creationId="{00000000-0008-0000-1600-00002D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49:55.463" v="27"/>
          <ac:graphicFrameMkLst>
            <pc:docMk/>
            <pc:sldMk cId="2853755942" sldId="2147309689"/>
            <ac:graphicFrameMk id="8" creationId="{00000000-0008-0000-1600-00002E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49:55.463" v="27"/>
          <ac:graphicFrameMkLst>
            <pc:docMk/>
            <pc:sldMk cId="2853755942" sldId="2147309689"/>
            <ac:graphicFrameMk id="9" creationId="{00000000-0008-0000-1600-00002F000000}"/>
          </ac:graphicFrameMkLst>
        </pc:graphicFrameChg>
        <pc:graphicFrameChg chg="del mod modGraphic">
          <ac:chgData name="Sun, Xiaowu" userId="8fe0b9b4-55e3-43e5-a316-a1151446220a" providerId="ADAL" clId="{A459ED59-D98E-44C3-AAA3-01F71E0E2BB8}" dt="2022-10-17T12:55:39.692" v="135" actId="478"/>
          <ac:graphicFrameMkLst>
            <pc:docMk/>
            <pc:sldMk cId="2853755942" sldId="2147309689"/>
            <ac:graphicFrameMk id="10" creationId="{75D7B400-E855-4ACE-903F-CA6174486EE5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49:55.463" v="27"/>
          <ac:graphicFrameMkLst>
            <pc:docMk/>
            <pc:sldMk cId="2853755942" sldId="2147309689"/>
            <ac:graphicFrameMk id="11" creationId="{00000000-0008-0000-1600-000030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49:55.463" v="27"/>
          <ac:graphicFrameMkLst>
            <pc:docMk/>
            <pc:sldMk cId="2853755942" sldId="2147309689"/>
            <ac:graphicFrameMk id="12" creationId="{00000000-0008-0000-1600-000031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32.973" v="45"/>
          <ac:graphicFrameMkLst>
            <pc:docMk/>
            <pc:sldMk cId="2853755942" sldId="2147309689"/>
            <ac:graphicFrameMk id="15" creationId="{00000000-0008-0000-1600-00002C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32.973" v="45"/>
          <ac:graphicFrameMkLst>
            <pc:docMk/>
            <pc:sldMk cId="2853755942" sldId="2147309689"/>
            <ac:graphicFrameMk id="16" creationId="{00000000-0008-0000-1600-00002D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32.973" v="45"/>
          <ac:graphicFrameMkLst>
            <pc:docMk/>
            <pc:sldMk cId="2853755942" sldId="2147309689"/>
            <ac:graphicFrameMk id="17" creationId="{00000000-0008-0000-1600-00002E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32.973" v="45"/>
          <ac:graphicFrameMkLst>
            <pc:docMk/>
            <pc:sldMk cId="2853755942" sldId="2147309689"/>
            <ac:graphicFrameMk id="18" creationId="{00000000-0008-0000-1600-00002F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32.973" v="45"/>
          <ac:graphicFrameMkLst>
            <pc:docMk/>
            <pc:sldMk cId="2853755942" sldId="2147309689"/>
            <ac:graphicFrameMk id="19" creationId="{00000000-0008-0000-1600-000030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32.973" v="45"/>
          <ac:graphicFrameMkLst>
            <pc:docMk/>
            <pc:sldMk cId="2853755942" sldId="2147309689"/>
            <ac:graphicFrameMk id="20" creationId="{00000000-0008-0000-1600-000031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44.028" v="52"/>
          <ac:graphicFrameMkLst>
            <pc:docMk/>
            <pc:sldMk cId="2853755942" sldId="2147309689"/>
            <ac:graphicFrameMk id="22" creationId="{00000000-0008-0000-1600-00002C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44.028" v="52"/>
          <ac:graphicFrameMkLst>
            <pc:docMk/>
            <pc:sldMk cId="2853755942" sldId="2147309689"/>
            <ac:graphicFrameMk id="23" creationId="{00000000-0008-0000-1600-00002D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44.028" v="52"/>
          <ac:graphicFrameMkLst>
            <pc:docMk/>
            <pc:sldMk cId="2853755942" sldId="2147309689"/>
            <ac:graphicFrameMk id="24" creationId="{00000000-0008-0000-1600-00002E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44.028" v="52"/>
          <ac:graphicFrameMkLst>
            <pc:docMk/>
            <pc:sldMk cId="2853755942" sldId="2147309689"/>
            <ac:graphicFrameMk id="25" creationId="{00000000-0008-0000-1600-00002F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44.028" v="52"/>
          <ac:graphicFrameMkLst>
            <pc:docMk/>
            <pc:sldMk cId="2853755942" sldId="2147309689"/>
            <ac:graphicFrameMk id="26" creationId="{00000000-0008-0000-1600-000030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2:51:44.028" v="52"/>
          <ac:graphicFrameMkLst>
            <pc:docMk/>
            <pc:sldMk cId="2853755942" sldId="2147309689"/>
            <ac:graphicFrameMk id="27" creationId="{00000000-0008-0000-1600-000031000000}"/>
          </ac:graphicFrameMkLst>
        </pc:graphicFrameChg>
        <pc:graphicFrameChg chg="mod">
          <ac:chgData name="Sun, Xiaowu" userId="8fe0b9b4-55e3-43e5-a316-a1151446220a" providerId="ADAL" clId="{A459ED59-D98E-44C3-AAA3-01F71E0E2BB8}" dt="2022-10-17T13:58:12.873" v="527" actId="14100"/>
          <ac:graphicFrameMkLst>
            <pc:docMk/>
            <pc:sldMk cId="2853755942" sldId="2147309689"/>
            <ac:graphicFrameMk id="67" creationId="{9F30A08B-1EDD-415D-99B0-936A8EF9F88F}"/>
          </ac:graphicFrameMkLst>
        </pc:graphicFrameChg>
        <pc:graphicFrameChg chg="mod">
          <ac:chgData name="Sun, Xiaowu" userId="8fe0b9b4-55e3-43e5-a316-a1151446220a" providerId="ADAL" clId="{A459ED59-D98E-44C3-AAA3-01F71E0E2BB8}" dt="2022-10-17T13:58:12.873" v="527" actId="14100"/>
          <ac:graphicFrameMkLst>
            <pc:docMk/>
            <pc:sldMk cId="2853755942" sldId="2147309689"/>
            <ac:graphicFrameMk id="68" creationId="{47606D40-EEFB-4320-9463-F69EFE0C9DAB}"/>
          </ac:graphicFrameMkLst>
        </pc:graphicFrameChg>
        <pc:graphicFrameChg chg="mod">
          <ac:chgData name="Sun, Xiaowu" userId="8fe0b9b4-55e3-43e5-a316-a1151446220a" providerId="ADAL" clId="{A459ED59-D98E-44C3-AAA3-01F71E0E2BB8}" dt="2022-10-17T13:58:12.873" v="527" actId="14100"/>
          <ac:graphicFrameMkLst>
            <pc:docMk/>
            <pc:sldMk cId="2853755942" sldId="2147309689"/>
            <ac:graphicFrameMk id="69" creationId="{734EE9CF-3D53-4477-8E2D-22D9FB5D53F4}"/>
          </ac:graphicFrameMkLst>
        </pc:graphicFrameChg>
        <pc:graphicFrameChg chg="mod">
          <ac:chgData name="Sun, Xiaowu" userId="8fe0b9b4-55e3-43e5-a316-a1151446220a" providerId="ADAL" clId="{A459ED59-D98E-44C3-AAA3-01F71E0E2BB8}" dt="2022-10-17T13:58:12.873" v="527" actId="14100"/>
          <ac:graphicFrameMkLst>
            <pc:docMk/>
            <pc:sldMk cId="2853755942" sldId="2147309689"/>
            <ac:graphicFrameMk id="70" creationId="{60C22745-194D-44EE-96BD-88EF8FAC4533}"/>
          </ac:graphicFrameMkLst>
        </pc:graphicFrameChg>
        <pc:graphicFrameChg chg="mod">
          <ac:chgData name="Sun, Xiaowu" userId="8fe0b9b4-55e3-43e5-a316-a1151446220a" providerId="ADAL" clId="{A459ED59-D98E-44C3-AAA3-01F71E0E2BB8}" dt="2022-10-17T13:58:59.371" v="531" actId="1035"/>
          <ac:graphicFrameMkLst>
            <pc:docMk/>
            <pc:sldMk cId="2853755942" sldId="2147309689"/>
            <ac:graphicFrameMk id="71" creationId="{4BC6F177-DBDF-4A85-B288-FAF19C8EBA0E}"/>
          </ac:graphicFrameMkLst>
        </pc:graphicFrameChg>
        <pc:graphicFrameChg chg="mod">
          <ac:chgData name="Sun, Xiaowu" userId="8fe0b9b4-55e3-43e5-a316-a1151446220a" providerId="ADAL" clId="{A459ED59-D98E-44C3-AAA3-01F71E0E2BB8}" dt="2022-10-17T13:59:05.046" v="532" actId="1037"/>
          <ac:graphicFrameMkLst>
            <pc:docMk/>
            <pc:sldMk cId="2853755942" sldId="2147309689"/>
            <ac:graphicFrameMk id="72" creationId="{06A20847-C528-4398-9E06-53CC9F362389}"/>
          </ac:graphicFrameMkLst>
        </pc:graphicFrameChg>
        <pc:picChg chg="del">
          <ac:chgData name="Sun, Xiaowu" userId="8fe0b9b4-55e3-43e5-a316-a1151446220a" providerId="ADAL" clId="{A459ED59-D98E-44C3-AAA3-01F71E0E2BB8}" dt="2022-10-17T12:49:54.421" v="20" actId="478"/>
          <ac:picMkLst>
            <pc:docMk/>
            <pc:sldMk cId="2853755942" sldId="2147309689"/>
            <ac:picMk id="13" creationId="{C25A6C37-B51A-4EA3-855A-4FA75268640C}"/>
          </ac:picMkLst>
        </pc:pic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42" creationId="{05A8B1FC-CF9A-4925-84C4-4DB6DC23C9B4}"/>
          </ac:cxnSpMkLst>
        </pc:cxn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43" creationId="{85BB2A5D-8A86-47B1-BF40-DA467D1990EA}"/>
          </ac:cxnSpMkLst>
        </pc:cxn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44" creationId="{CBBC3B37-53F6-47B6-968E-56BD5618F1D5}"/>
          </ac:cxnSpMkLst>
        </pc:cxn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49" creationId="{682E6F83-41AB-4C80-ACA0-E1806A8F44E9}"/>
          </ac:cxnSpMkLst>
        </pc:cxn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50" creationId="{F437A5C4-813D-41CB-82AA-145E754FA143}"/>
          </ac:cxnSpMkLst>
        </pc:cxn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51" creationId="{45127FA7-C43E-4571-8326-EBCD2BF9FA0B}"/>
          </ac:cxnSpMkLst>
        </pc:cxn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52" creationId="{4AD9D4B1-554B-407E-9877-FF020380BC30}"/>
          </ac:cxnSpMkLst>
        </pc:cxn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53" creationId="{51DE84CB-2D42-46C0-9928-72BAC2D189A3}"/>
          </ac:cxnSpMkLst>
        </pc:cxn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54" creationId="{19CDFD73-EA9A-4108-8CC0-3646572175EC}"/>
          </ac:cxnSpMkLst>
        </pc:cxnChg>
        <pc:cxnChg chg="mod">
          <ac:chgData name="Sun, Xiaowu" userId="8fe0b9b4-55e3-43e5-a316-a1151446220a" providerId="ADAL" clId="{A459ED59-D98E-44C3-AAA3-01F71E0E2BB8}" dt="2022-10-17T12:57:28.647" v="140"/>
          <ac:cxnSpMkLst>
            <pc:docMk/>
            <pc:sldMk cId="2853755942" sldId="2147309689"/>
            <ac:cxnSpMk id="55" creationId="{2093F99D-903D-43B1-B4AA-146929D9F073}"/>
          </ac:cxnSpMkLst>
        </pc:cxnChg>
      </pc:sldChg>
      <pc:sldChg chg="addSp delSp modSp mod">
        <pc:chgData name="Sun, Xiaowu" userId="8fe0b9b4-55e3-43e5-a316-a1151446220a" providerId="ADAL" clId="{A459ED59-D98E-44C3-AAA3-01F71E0E2BB8}" dt="2022-10-17T13:54:51.916" v="511" actId="14100"/>
        <pc:sldMkLst>
          <pc:docMk/>
          <pc:sldMk cId="3407916092" sldId="2147309690"/>
        </pc:sldMkLst>
        <pc:spChg chg="mod">
          <ac:chgData name="Sun, Xiaowu" userId="8fe0b9b4-55e3-43e5-a316-a1151446220a" providerId="ADAL" clId="{A459ED59-D98E-44C3-AAA3-01F71E0E2BB8}" dt="2022-10-17T13:02:27.147" v="184"/>
          <ac:spMkLst>
            <pc:docMk/>
            <pc:sldMk cId="3407916092" sldId="2147309690"/>
            <ac:spMk id="7" creationId="{91BA8B28-59DE-4BBF-95D6-A66316A6FEEB}"/>
          </ac:spMkLst>
        </pc:spChg>
        <pc:spChg chg="mod">
          <ac:chgData name="Sun, Xiaowu" userId="8fe0b9b4-55e3-43e5-a316-a1151446220a" providerId="ADAL" clId="{A459ED59-D98E-44C3-AAA3-01F71E0E2BB8}" dt="2022-10-17T13:02:27.147" v="184"/>
          <ac:spMkLst>
            <pc:docMk/>
            <pc:sldMk cId="3407916092" sldId="2147309690"/>
            <ac:spMk id="10" creationId="{B45B1C3A-7F20-4185-B59B-9DD14078202B}"/>
          </ac:spMkLst>
        </pc:spChg>
        <pc:spChg chg="mod">
          <ac:chgData name="Sun, Xiaowu" userId="8fe0b9b4-55e3-43e5-a316-a1151446220a" providerId="ADAL" clId="{A459ED59-D98E-44C3-AAA3-01F71E0E2BB8}" dt="2022-10-17T13:02:27.147" v="184"/>
          <ac:spMkLst>
            <pc:docMk/>
            <pc:sldMk cId="3407916092" sldId="2147309690"/>
            <ac:spMk id="11" creationId="{09F11B2D-9432-465A-AE1A-7362A12D1CF8}"/>
          </ac:spMkLst>
        </pc:spChg>
        <pc:spChg chg="mod">
          <ac:chgData name="Sun, Xiaowu" userId="8fe0b9b4-55e3-43e5-a316-a1151446220a" providerId="ADAL" clId="{A459ED59-D98E-44C3-AAA3-01F71E0E2BB8}" dt="2022-10-17T13:02:27.147" v="184"/>
          <ac:spMkLst>
            <pc:docMk/>
            <pc:sldMk cId="3407916092" sldId="2147309690"/>
            <ac:spMk id="12" creationId="{8C6E2149-D7AA-4060-B5C9-381549ABA8FB}"/>
          </ac:spMkLst>
        </pc:spChg>
        <pc:spChg chg="mod">
          <ac:chgData name="Sun, Xiaowu" userId="8fe0b9b4-55e3-43e5-a316-a1151446220a" providerId="ADAL" clId="{A459ED59-D98E-44C3-AAA3-01F71E0E2BB8}" dt="2022-10-17T13:02:27.147" v="184"/>
          <ac:spMkLst>
            <pc:docMk/>
            <pc:sldMk cId="3407916092" sldId="2147309690"/>
            <ac:spMk id="13" creationId="{94CEF39D-FE3C-4D41-8A73-CC41D02DE438}"/>
          </ac:spMkLst>
        </pc:spChg>
        <pc:spChg chg="mod">
          <ac:chgData name="Sun, Xiaowu" userId="8fe0b9b4-55e3-43e5-a316-a1151446220a" providerId="ADAL" clId="{A459ED59-D98E-44C3-AAA3-01F71E0E2BB8}" dt="2022-10-17T13:02:27.147" v="184"/>
          <ac:spMkLst>
            <pc:docMk/>
            <pc:sldMk cId="3407916092" sldId="2147309690"/>
            <ac:spMk id="14" creationId="{DD596F6B-648D-46D9-A8EF-667257FDE36A}"/>
          </ac:spMkLst>
        </pc:spChg>
        <pc:spChg chg="mod">
          <ac:chgData name="Sun, Xiaowu" userId="8fe0b9b4-55e3-43e5-a316-a1151446220a" providerId="ADAL" clId="{A459ED59-D98E-44C3-AAA3-01F71E0E2BB8}" dt="2022-10-17T13:03:23.435" v="191" actId="571"/>
          <ac:spMkLst>
            <pc:docMk/>
            <pc:sldMk cId="3407916092" sldId="2147309690"/>
            <ac:spMk id="22" creationId="{69882244-2727-4385-87C0-F942D27DBE3A}"/>
          </ac:spMkLst>
        </pc:spChg>
        <pc:spChg chg="mod">
          <ac:chgData name="Sun, Xiaowu" userId="8fe0b9b4-55e3-43e5-a316-a1151446220a" providerId="ADAL" clId="{A459ED59-D98E-44C3-AAA3-01F71E0E2BB8}" dt="2022-10-17T13:03:23.435" v="191" actId="571"/>
          <ac:spMkLst>
            <pc:docMk/>
            <pc:sldMk cId="3407916092" sldId="2147309690"/>
            <ac:spMk id="25" creationId="{ED564AE5-B5B8-42AD-8E4A-58694DEF5EA3}"/>
          </ac:spMkLst>
        </pc:spChg>
        <pc:spChg chg="mod">
          <ac:chgData name="Sun, Xiaowu" userId="8fe0b9b4-55e3-43e5-a316-a1151446220a" providerId="ADAL" clId="{A459ED59-D98E-44C3-AAA3-01F71E0E2BB8}" dt="2022-10-17T13:03:23.435" v="191" actId="571"/>
          <ac:spMkLst>
            <pc:docMk/>
            <pc:sldMk cId="3407916092" sldId="2147309690"/>
            <ac:spMk id="26" creationId="{0199D000-1539-4DCB-9E62-159AD87D626E}"/>
          </ac:spMkLst>
        </pc:spChg>
        <pc:spChg chg="mod">
          <ac:chgData name="Sun, Xiaowu" userId="8fe0b9b4-55e3-43e5-a316-a1151446220a" providerId="ADAL" clId="{A459ED59-D98E-44C3-AAA3-01F71E0E2BB8}" dt="2022-10-17T13:03:23.435" v="191" actId="571"/>
          <ac:spMkLst>
            <pc:docMk/>
            <pc:sldMk cId="3407916092" sldId="2147309690"/>
            <ac:spMk id="27" creationId="{0827F973-22A7-48E2-B3CD-BE9C1BA6DDDB}"/>
          </ac:spMkLst>
        </pc:spChg>
        <pc:spChg chg="mod">
          <ac:chgData name="Sun, Xiaowu" userId="8fe0b9b4-55e3-43e5-a316-a1151446220a" providerId="ADAL" clId="{A459ED59-D98E-44C3-AAA3-01F71E0E2BB8}" dt="2022-10-17T13:03:23.435" v="191" actId="571"/>
          <ac:spMkLst>
            <pc:docMk/>
            <pc:sldMk cId="3407916092" sldId="2147309690"/>
            <ac:spMk id="28" creationId="{4C6ED9AD-0CA4-4586-9B86-D42161130606}"/>
          </ac:spMkLst>
        </pc:spChg>
        <pc:spChg chg="mod">
          <ac:chgData name="Sun, Xiaowu" userId="8fe0b9b4-55e3-43e5-a316-a1151446220a" providerId="ADAL" clId="{A459ED59-D98E-44C3-AAA3-01F71E0E2BB8}" dt="2022-10-17T13:03:23.435" v="191" actId="571"/>
          <ac:spMkLst>
            <pc:docMk/>
            <pc:sldMk cId="3407916092" sldId="2147309690"/>
            <ac:spMk id="29" creationId="{025B5B9E-B2E8-4956-B395-4D751EDBF1E9}"/>
          </ac:spMkLst>
        </pc:spChg>
        <pc:spChg chg="mod">
          <ac:chgData name="Sun, Xiaowu" userId="8fe0b9b4-55e3-43e5-a316-a1151446220a" providerId="ADAL" clId="{A459ED59-D98E-44C3-AAA3-01F71E0E2BB8}" dt="2022-10-17T13:03:52.553" v="203"/>
          <ac:spMkLst>
            <pc:docMk/>
            <pc:sldMk cId="3407916092" sldId="2147309690"/>
            <ac:spMk id="37" creationId="{E7C2D92A-1AD9-4C7E-A5DE-E6FE299B41E1}"/>
          </ac:spMkLst>
        </pc:spChg>
        <pc:spChg chg="mod">
          <ac:chgData name="Sun, Xiaowu" userId="8fe0b9b4-55e3-43e5-a316-a1151446220a" providerId="ADAL" clId="{A459ED59-D98E-44C3-AAA3-01F71E0E2BB8}" dt="2022-10-17T13:03:52.553" v="203"/>
          <ac:spMkLst>
            <pc:docMk/>
            <pc:sldMk cId="3407916092" sldId="2147309690"/>
            <ac:spMk id="40" creationId="{EF192C19-F53B-4ECE-A4B0-DBF0A51DFE32}"/>
          </ac:spMkLst>
        </pc:spChg>
        <pc:spChg chg="mod">
          <ac:chgData name="Sun, Xiaowu" userId="8fe0b9b4-55e3-43e5-a316-a1151446220a" providerId="ADAL" clId="{A459ED59-D98E-44C3-AAA3-01F71E0E2BB8}" dt="2022-10-17T13:03:52.553" v="203"/>
          <ac:spMkLst>
            <pc:docMk/>
            <pc:sldMk cId="3407916092" sldId="2147309690"/>
            <ac:spMk id="41" creationId="{391257D3-04E8-459B-9D2C-1331A59BD6DA}"/>
          </ac:spMkLst>
        </pc:spChg>
        <pc:spChg chg="mod">
          <ac:chgData name="Sun, Xiaowu" userId="8fe0b9b4-55e3-43e5-a316-a1151446220a" providerId="ADAL" clId="{A459ED59-D98E-44C3-AAA3-01F71E0E2BB8}" dt="2022-10-17T13:03:52.553" v="203"/>
          <ac:spMkLst>
            <pc:docMk/>
            <pc:sldMk cId="3407916092" sldId="2147309690"/>
            <ac:spMk id="42" creationId="{9F9F18BA-F935-43DC-A2A4-0D1BE5FA4708}"/>
          </ac:spMkLst>
        </pc:spChg>
        <pc:spChg chg="mod">
          <ac:chgData name="Sun, Xiaowu" userId="8fe0b9b4-55e3-43e5-a316-a1151446220a" providerId="ADAL" clId="{A459ED59-D98E-44C3-AAA3-01F71E0E2BB8}" dt="2022-10-17T13:03:52.553" v="203"/>
          <ac:spMkLst>
            <pc:docMk/>
            <pc:sldMk cId="3407916092" sldId="2147309690"/>
            <ac:spMk id="43" creationId="{FD94608A-A289-4471-ACA2-B1D9D2B4ED32}"/>
          </ac:spMkLst>
        </pc:spChg>
        <pc:spChg chg="mod">
          <ac:chgData name="Sun, Xiaowu" userId="8fe0b9b4-55e3-43e5-a316-a1151446220a" providerId="ADAL" clId="{A459ED59-D98E-44C3-AAA3-01F71E0E2BB8}" dt="2022-10-17T13:03:52.553" v="203"/>
          <ac:spMkLst>
            <pc:docMk/>
            <pc:sldMk cId="3407916092" sldId="2147309690"/>
            <ac:spMk id="44" creationId="{496156CB-8057-46AC-9679-99984E0247CF}"/>
          </ac:spMkLst>
        </pc:spChg>
        <pc:spChg chg="add mod">
          <ac:chgData name="Sun, Xiaowu" userId="8fe0b9b4-55e3-43e5-a316-a1151446220a" providerId="ADAL" clId="{A459ED59-D98E-44C3-AAA3-01F71E0E2BB8}" dt="2022-10-17T13:54:51.916" v="511" actId="14100"/>
          <ac:spMkLst>
            <pc:docMk/>
            <pc:sldMk cId="3407916092" sldId="2147309690"/>
            <ac:spMk id="68" creationId="{C4E58179-CAEC-46C5-BEEB-46C63C3D91B5}"/>
          </ac:spMkLst>
        </pc:spChg>
        <pc:spChg chg="add mod">
          <ac:chgData name="Sun, Xiaowu" userId="8fe0b9b4-55e3-43e5-a316-a1151446220a" providerId="ADAL" clId="{A459ED59-D98E-44C3-AAA3-01F71E0E2BB8}" dt="2022-10-17T13:54:51.916" v="511" actId="14100"/>
          <ac:spMkLst>
            <pc:docMk/>
            <pc:sldMk cId="3407916092" sldId="2147309690"/>
            <ac:spMk id="69" creationId="{F4CE425D-C982-4E89-94F2-39AA4C9CDD18}"/>
          </ac:spMkLst>
        </pc:spChg>
        <pc:spChg chg="add mod">
          <ac:chgData name="Sun, Xiaowu" userId="8fe0b9b4-55e3-43e5-a316-a1151446220a" providerId="ADAL" clId="{A459ED59-D98E-44C3-AAA3-01F71E0E2BB8}" dt="2022-10-17T13:54:51.916" v="511" actId="14100"/>
          <ac:spMkLst>
            <pc:docMk/>
            <pc:sldMk cId="3407916092" sldId="2147309690"/>
            <ac:spMk id="70" creationId="{7B5E72A1-FB6D-4FCA-9221-D6708C1E5C93}"/>
          </ac:spMkLst>
        </pc:spChg>
        <pc:spChg chg="add mod">
          <ac:chgData name="Sun, Xiaowu" userId="8fe0b9b4-55e3-43e5-a316-a1151446220a" providerId="ADAL" clId="{A459ED59-D98E-44C3-AAA3-01F71E0E2BB8}" dt="2022-10-17T13:54:51.916" v="511" actId="14100"/>
          <ac:spMkLst>
            <pc:docMk/>
            <pc:sldMk cId="3407916092" sldId="2147309690"/>
            <ac:spMk id="71" creationId="{659DC32E-0FD3-411C-B646-0B5BD75F527F}"/>
          </ac:spMkLst>
        </pc:spChg>
        <pc:spChg chg="add mod">
          <ac:chgData name="Sun, Xiaowu" userId="8fe0b9b4-55e3-43e5-a316-a1151446220a" providerId="ADAL" clId="{A459ED59-D98E-44C3-AAA3-01F71E0E2BB8}" dt="2022-10-17T13:54:51.916" v="511" actId="14100"/>
          <ac:spMkLst>
            <pc:docMk/>
            <pc:sldMk cId="3407916092" sldId="2147309690"/>
            <ac:spMk id="72" creationId="{BCC08F52-056B-4FAC-85F1-BAB5D886D179}"/>
          </ac:spMkLst>
        </pc:spChg>
        <pc:spChg chg="add mod">
          <ac:chgData name="Sun, Xiaowu" userId="8fe0b9b4-55e3-43e5-a316-a1151446220a" providerId="ADAL" clId="{A459ED59-D98E-44C3-AAA3-01F71E0E2BB8}" dt="2022-10-17T13:54:51.916" v="511" actId="14100"/>
          <ac:spMkLst>
            <pc:docMk/>
            <pc:sldMk cId="3407916092" sldId="2147309690"/>
            <ac:spMk id="73" creationId="{B61F4694-6A14-40DB-95AB-90E3DC032CBB}"/>
          </ac:spMkLst>
        </pc:spChg>
        <pc:spChg chg="add mod">
          <ac:chgData name="Sun, Xiaowu" userId="8fe0b9b4-55e3-43e5-a316-a1151446220a" providerId="ADAL" clId="{A459ED59-D98E-44C3-AAA3-01F71E0E2BB8}" dt="2022-10-17T13:54:51.916" v="511" actId="14100"/>
          <ac:spMkLst>
            <pc:docMk/>
            <pc:sldMk cId="3407916092" sldId="2147309690"/>
            <ac:spMk id="74" creationId="{1511AC94-E60A-4459-85C8-2F5B6648ED74}"/>
          </ac:spMkLst>
        </pc:spChg>
        <pc:grpChg chg="add mod">
          <ac:chgData name="Sun, Xiaowu" userId="8fe0b9b4-55e3-43e5-a316-a1151446220a" providerId="ADAL" clId="{A459ED59-D98E-44C3-AAA3-01F71E0E2BB8}" dt="2022-10-17T13:54:51.916" v="511" actId="14100"/>
          <ac:grpSpMkLst>
            <pc:docMk/>
            <pc:sldMk cId="3407916092" sldId="2147309690"/>
            <ac:grpSpMk id="2" creationId="{25A719B5-D16D-4A49-BA39-6238B82D9CA7}"/>
          </ac:grpSpMkLst>
        </pc:grpChg>
        <pc:grpChg chg="add del mod">
          <ac:chgData name="Sun, Xiaowu" userId="8fe0b9b4-55e3-43e5-a316-a1151446220a" providerId="ADAL" clId="{A459ED59-D98E-44C3-AAA3-01F71E0E2BB8}" dt="2022-10-17T13:03:27.544" v="195"/>
          <ac:grpSpMkLst>
            <pc:docMk/>
            <pc:sldMk cId="3407916092" sldId="2147309690"/>
            <ac:grpSpMk id="6" creationId="{4948DF6E-B41D-4B57-9F9D-F15A95EFCE4A}"/>
          </ac:grpSpMkLst>
        </pc:grpChg>
        <pc:grpChg chg="mod">
          <ac:chgData name="Sun, Xiaowu" userId="8fe0b9b4-55e3-43e5-a316-a1151446220a" providerId="ADAL" clId="{A459ED59-D98E-44C3-AAA3-01F71E0E2BB8}" dt="2022-10-17T13:02:27.147" v="184"/>
          <ac:grpSpMkLst>
            <pc:docMk/>
            <pc:sldMk cId="3407916092" sldId="2147309690"/>
            <ac:grpSpMk id="8" creationId="{B819FF9C-DE74-4664-81D4-7FD4A999B4E0}"/>
          </ac:grpSpMkLst>
        </pc:grpChg>
        <pc:grpChg chg="mod">
          <ac:chgData name="Sun, Xiaowu" userId="8fe0b9b4-55e3-43e5-a316-a1151446220a" providerId="ADAL" clId="{A459ED59-D98E-44C3-AAA3-01F71E0E2BB8}" dt="2022-10-17T13:02:27.147" v="184"/>
          <ac:grpSpMkLst>
            <pc:docMk/>
            <pc:sldMk cId="3407916092" sldId="2147309690"/>
            <ac:grpSpMk id="9" creationId="{59986F99-43EC-4A54-A26C-3C88C01B21A7}"/>
          </ac:grpSpMkLst>
        </pc:grpChg>
        <pc:grpChg chg="add mod">
          <ac:chgData name="Sun, Xiaowu" userId="8fe0b9b4-55e3-43e5-a316-a1151446220a" providerId="ADAL" clId="{A459ED59-D98E-44C3-AAA3-01F71E0E2BB8}" dt="2022-10-17T13:03:23.435" v="191" actId="571"/>
          <ac:grpSpMkLst>
            <pc:docMk/>
            <pc:sldMk cId="3407916092" sldId="2147309690"/>
            <ac:grpSpMk id="21" creationId="{A3C3255F-B0B9-49A4-AF8A-0FC46644A070}"/>
          </ac:grpSpMkLst>
        </pc:grpChg>
        <pc:grpChg chg="mod">
          <ac:chgData name="Sun, Xiaowu" userId="8fe0b9b4-55e3-43e5-a316-a1151446220a" providerId="ADAL" clId="{A459ED59-D98E-44C3-AAA3-01F71E0E2BB8}" dt="2022-10-17T13:03:23.435" v="191" actId="571"/>
          <ac:grpSpMkLst>
            <pc:docMk/>
            <pc:sldMk cId="3407916092" sldId="2147309690"/>
            <ac:grpSpMk id="23" creationId="{70C475B0-BFBF-4702-83DD-E3AEC3E37D6D}"/>
          </ac:grpSpMkLst>
        </pc:grpChg>
        <pc:grpChg chg="mod">
          <ac:chgData name="Sun, Xiaowu" userId="8fe0b9b4-55e3-43e5-a316-a1151446220a" providerId="ADAL" clId="{A459ED59-D98E-44C3-AAA3-01F71E0E2BB8}" dt="2022-10-17T13:03:23.435" v="191" actId="571"/>
          <ac:grpSpMkLst>
            <pc:docMk/>
            <pc:sldMk cId="3407916092" sldId="2147309690"/>
            <ac:grpSpMk id="24" creationId="{3234A85C-F0A8-4539-8424-04DA905F6B24}"/>
          </ac:grpSpMkLst>
        </pc:grpChg>
        <pc:grpChg chg="add del mod">
          <ac:chgData name="Sun, Xiaowu" userId="8fe0b9b4-55e3-43e5-a316-a1151446220a" providerId="ADAL" clId="{A459ED59-D98E-44C3-AAA3-01F71E0E2BB8}" dt="2022-10-17T13:04:27.785" v="207" actId="21"/>
          <ac:grpSpMkLst>
            <pc:docMk/>
            <pc:sldMk cId="3407916092" sldId="2147309690"/>
            <ac:grpSpMk id="36" creationId="{5EF7D113-113E-4E0B-B8A1-101C03FBB3E8}"/>
          </ac:grpSpMkLst>
        </pc:grpChg>
        <pc:grpChg chg="mod">
          <ac:chgData name="Sun, Xiaowu" userId="8fe0b9b4-55e3-43e5-a316-a1151446220a" providerId="ADAL" clId="{A459ED59-D98E-44C3-AAA3-01F71E0E2BB8}" dt="2022-10-17T13:03:52.553" v="203"/>
          <ac:grpSpMkLst>
            <pc:docMk/>
            <pc:sldMk cId="3407916092" sldId="2147309690"/>
            <ac:grpSpMk id="38" creationId="{36243C63-50BB-48FA-93A1-335E97562448}"/>
          </ac:grpSpMkLst>
        </pc:grpChg>
        <pc:grpChg chg="mod">
          <ac:chgData name="Sun, Xiaowu" userId="8fe0b9b4-55e3-43e5-a316-a1151446220a" providerId="ADAL" clId="{A459ED59-D98E-44C3-AAA3-01F71E0E2BB8}" dt="2022-10-17T13:03:52.553" v="203"/>
          <ac:grpSpMkLst>
            <pc:docMk/>
            <pc:sldMk cId="3407916092" sldId="2147309690"/>
            <ac:grpSpMk id="39" creationId="{642CF928-FF59-4A64-B8D2-F798CB46D798}"/>
          </ac:grpSpMkLst>
        </pc:grpChg>
        <pc:grpChg chg="add mod">
          <ac:chgData name="Sun, Xiaowu" userId="8fe0b9b4-55e3-43e5-a316-a1151446220a" providerId="ADAL" clId="{A459ED59-D98E-44C3-AAA3-01F71E0E2BB8}" dt="2022-10-17T13:54:51.916" v="511" actId="14100"/>
          <ac:grpSpMkLst>
            <pc:docMk/>
            <pc:sldMk cId="3407916092" sldId="2147309690"/>
            <ac:grpSpMk id="51" creationId="{00000000-0008-0000-1600-000032000000}"/>
          </ac:grpSpMkLst>
        </pc:grpChg>
        <pc:grpChg chg="add mod">
          <ac:chgData name="Sun, Xiaowu" userId="8fe0b9b4-55e3-43e5-a316-a1151446220a" providerId="ADAL" clId="{A459ED59-D98E-44C3-AAA3-01F71E0E2BB8}" dt="2022-10-17T13:54:51.916" v="511" actId="14100"/>
          <ac:grpSpMkLst>
            <pc:docMk/>
            <pc:sldMk cId="3407916092" sldId="2147309690"/>
            <ac:grpSpMk id="52" creationId="{00000000-0008-0000-1600-000033000000}"/>
          </ac:grpSpMkLst>
        </pc:grpChg>
        <pc:grpChg chg="add mod">
          <ac:chgData name="Sun, Xiaowu" userId="8fe0b9b4-55e3-43e5-a316-a1151446220a" providerId="ADAL" clId="{A459ED59-D98E-44C3-AAA3-01F71E0E2BB8}" dt="2022-10-17T13:54:51.916" v="511" actId="14100"/>
          <ac:grpSpMkLst>
            <pc:docMk/>
            <pc:sldMk cId="3407916092" sldId="2147309690"/>
            <ac:grpSpMk id="53" creationId="{00000000-0008-0000-1600-000034000000}"/>
          </ac:grpSpMkLst>
        </pc:grpChg>
        <pc:grpChg chg="add mod">
          <ac:chgData name="Sun, Xiaowu" userId="8fe0b9b4-55e3-43e5-a316-a1151446220a" providerId="ADAL" clId="{A459ED59-D98E-44C3-AAA3-01F71E0E2BB8}" dt="2022-10-17T13:54:51.916" v="511" actId="14100"/>
          <ac:grpSpMkLst>
            <pc:docMk/>
            <pc:sldMk cId="3407916092" sldId="2147309690"/>
            <ac:grpSpMk id="54" creationId="{00000000-0008-0000-1600-000035000000}"/>
          </ac:grpSpMkLst>
        </pc:grpChg>
        <pc:grpChg chg="add mod">
          <ac:chgData name="Sun, Xiaowu" userId="8fe0b9b4-55e3-43e5-a316-a1151446220a" providerId="ADAL" clId="{A459ED59-D98E-44C3-AAA3-01F71E0E2BB8}" dt="2022-10-17T13:54:51.916" v="511" actId="14100"/>
          <ac:grpSpMkLst>
            <pc:docMk/>
            <pc:sldMk cId="3407916092" sldId="2147309690"/>
            <ac:grpSpMk id="55" creationId="{00000000-0008-0000-1600-000036000000}"/>
          </ac:grpSpMkLst>
        </pc:grpChg>
        <pc:graphicFrameChg chg="del mod modGraphic">
          <ac:chgData name="Sun, Xiaowu" userId="8fe0b9b4-55e3-43e5-a316-a1151446220a" providerId="ADAL" clId="{A459ED59-D98E-44C3-AAA3-01F71E0E2BB8}" dt="2022-10-17T13:11:45.906" v="323" actId="478"/>
          <ac:graphicFrameMkLst>
            <pc:docMk/>
            <pc:sldMk cId="3407916092" sldId="2147309690"/>
            <ac:graphicFrameMk id="3" creationId="{644BA8FF-C4C7-47FE-8F34-ED0C779F5250}"/>
          </ac:graphicFrameMkLst>
        </pc:graphicFrameChg>
        <pc:graphicFrameChg chg="mod">
          <ac:chgData name="Sun, Xiaowu" userId="8fe0b9b4-55e3-43e5-a316-a1151446220a" providerId="ADAL" clId="{A459ED59-D98E-44C3-AAA3-01F71E0E2BB8}" dt="2022-10-17T13:02:27.147" v="184"/>
          <ac:graphicFrameMkLst>
            <pc:docMk/>
            <pc:sldMk cId="3407916092" sldId="2147309690"/>
            <ac:graphicFrameMk id="15" creationId="{9E9070AF-D22E-4459-964B-B0838DFCD809}"/>
          </ac:graphicFrameMkLst>
        </pc:graphicFrameChg>
        <pc:graphicFrameChg chg="mod">
          <ac:chgData name="Sun, Xiaowu" userId="8fe0b9b4-55e3-43e5-a316-a1151446220a" providerId="ADAL" clId="{A459ED59-D98E-44C3-AAA3-01F71E0E2BB8}" dt="2022-10-17T13:02:27.147" v="184"/>
          <ac:graphicFrameMkLst>
            <pc:docMk/>
            <pc:sldMk cId="3407916092" sldId="2147309690"/>
            <ac:graphicFrameMk id="16" creationId="{C098AFE5-BA54-4E9E-8C49-7EFCAC29103B}"/>
          </ac:graphicFrameMkLst>
        </pc:graphicFrameChg>
        <pc:graphicFrameChg chg="mod">
          <ac:chgData name="Sun, Xiaowu" userId="8fe0b9b4-55e3-43e5-a316-a1151446220a" providerId="ADAL" clId="{A459ED59-D98E-44C3-AAA3-01F71E0E2BB8}" dt="2022-10-17T13:02:27.147" v="184"/>
          <ac:graphicFrameMkLst>
            <pc:docMk/>
            <pc:sldMk cId="3407916092" sldId="2147309690"/>
            <ac:graphicFrameMk id="17" creationId="{47D4D0D4-DEB8-40D3-A216-E4F7326E02CA}"/>
          </ac:graphicFrameMkLst>
        </pc:graphicFrameChg>
        <pc:graphicFrameChg chg="mod">
          <ac:chgData name="Sun, Xiaowu" userId="8fe0b9b4-55e3-43e5-a316-a1151446220a" providerId="ADAL" clId="{A459ED59-D98E-44C3-AAA3-01F71E0E2BB8}" dt="2022-10-17T13:02:27.147" v="184"/>
          <ac:graphicFrameMkLst>
            <pc:docMk/>
            <pc:sldMk cId="3407916092" sldId="2147309690"/>
            <ac:graphicFrameMk id="18" creationId="{79B33B70-861F-44E7-A644-6B5E15F492FC}"/>
          </ac:graphicFrameMkLst>
        </pc:graphicFrameChg>
        <pc:graphicFrameChg chg="mod">
          <ac:chgData name="Sun, Xiaowu" userId="8fe0b9b4-55e3-43e5-a316-a1151446220a" providerId="ADAL" clId="{A459ED59-D98E-44C3-AAA3-01F71E0E2BB8}" dt="2022-10-17T13:02:27.147" v="184"/>
          <ac:graphicFrameMkLst>
            <pc:docMk/>
            <pc:sldMk cId="3407916092" sldId="2147309690"/>
            <ac:graphicFrameMk id="19" creationId="{C5F9BD48-BD19-4E83-9D72-E3CEF5008CB1}"/>
          </ac:graphicFrameMkLst>
        </pc:graphicFrameChg>
        <pc:graphicFrameChg chg="mod">
          <ac:chgData name="Sun, Xiaowu" userId="8fe0b9b4-55e3-43e5-a316-a1151446220a" providerId="ADAL" clId="{A459ED59-D98E-44C3-AAA3-01F71E0E2BB8}" dt="2022-10-17T13:02:27.147" v="184"/>
          <ac:graphicFrameMkLst>
            <pc:docMk/>
            <pc:sldMk cId="3407916092" sldId="2147309690"/>
            <ac:graphicFrameMk id="20" creationId="{94B00ACD-11A3-408A-8105-8DA3F2E23CAA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23.435" v="191" actId="571"/>
          <ac:graphicFrameMkLst>
            <pc:docMk/>
            <pc:sldMk cId="3407916092" sldId="2147309690"/>
            <ac:graphicFrameMk id="30" creationId="{4291FD18-F34A-40A6-9B20-B4C12717DE90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23.435" v="191" actId="571"/>
          <ac:graphicFrameMkLst>
            <pc:docMk/>
            <pc:sldMk cId="3407916092" sldId="2147309690"/>
            <ac:graphicFrameMk id="31" creationId="{05A492E3-4395-41BF-9725-1C9913975F92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23.435" v="191" actId="571"/>
          <ac:graphicFrameMkLst>
            <pc:docMk/>
            <pc:sldMk cId="3407916092" sldId="2147309690"/>
            <ac:graphicFrameMk id="32" creationId="{F13EBB13-0755-46EF-835E-ABCA0DD31E2D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23.435" v="191" actId="571"/>
          <ac:graphicFrameMkLst>
            <pc:docMk/>
            <pc:sldMk cId="3407916092" sldId="2147309690"/>
            <ac:graphicFrameMk id="33" creationId="{E4761951-C3E8-49E3-918D-EFDDC22E0B90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23.435" v="191" actId="571"/>
          <ac:graphicFrameMkLst>
            <pc:docMk/>
            <pc:sldMk cId="3407916092" sldId="2147309690"/>
            <ac:graphicFrameMk id="34" creationId="{45CB9DF3-F277-4EC4-8FF5-2C1996764866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23.435" v="191" actId="571"/>
          <ac:graphicFrameMkLst>
            <pc:docMk/>
            <pc:sldMk cId="3407916092" sldId="2147309690"/>
            <ac:graphicFrameMk id="35" creationId="{947FE34D-7E0E-4C2D-9926-529AB6D782C8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52.553" v="203"/>
          <ac:graphicFrameMkLst>
            <pc:docMk/>
            <pc:sldMk cId="3407916092" sldId="2147309690"/>
            <ac:graphicFrameMk id="45" creationId="{1215E111-DE5D-47C0-BC22-9B0DFAA9742C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52.553" v="203"/>
          <ac:graphicFrameMkLst>
            <pc:docMk/>
            <pc:sldMk cId="3407916092" sldId="2147309690"/>
            <ac:graphicFrameMk id="46" creationId="{84AA321A-D49D-4959-9ACD-95D8363A0F12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52.553" v="203"/>
          <ac:graphicFrameMkLst>
            <pc:docMk/>
            <pc:sldMk cId="3407916092" sldId="2147309690"/>
            <ac:graphicFrameMk id="47" creationId="{3B5A4478-0456-489E-9CB6-4736BAD8B129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52.553" v="203"/>
          <ac:graphicFrameMkLst>
            <pc:docMk/>
            <pc:sldMk cId="3407916092" sldId="2147309690"/>
            <ac:graphicFrameMk id="48" creationId="{6E1E93B5-79EF-48A8-BFF8-DC391EC42020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52.553" v="203"/>
          <ac:graphicFrameMkLst>
            <pc:docMk/>
            <pc:sldMk cId="3407916092" sldId="2147309690"/>
            <ac:graphicFrameMk id="49" creationId="{25B27955-7FD7-4109-9843-99545B9E90E4}"/>
          </ac:graphicFrameMkLst>
        </pc:graphicFrameChg>
        <pc:graphicFrameChg chg="mod">
          <ac:chgData name="Sun, Xiaowu" userId="8fe0b9b4-55e3-43e5-a316-a1151446220a" providerId="ADAL" clId="{A459ED59-D98E-44C3-AAA3-01F71E0E2BB8}" dt="2022-10-17T13:03:52.553" v="203"/>
          <ac:graphicFrameMkLst>
            <pc:docMk/>
            <pc:sldMk cId="3407916092" sldId="2147309690"/>
            <ac:graphicFrameMk id="50" creationId="{CD7478E8-8305-4E11-A55B-388E6912F77D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56" creationId="{00000000-0008-0000-1600-000037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57" creationId="{00000000-0008-0000-1600-000038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58" creationId="{00000000-0008-0000-1600-000039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59" creationId="{00000000-0008-0000-1600-00003A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60" creationId="{00000000-0008-0000-1600-00003B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61" creationId="{00000000-0008-0000-1600-00003C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62" creationId="{00000000-0008-0000-1600-00003D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63" creationId="{00000000-0008-0000-1600-00003E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64" creationId="{00000000-0008-0000-1600-00003F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65" creationId="{00000000-0008-0000-1600-000040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66" creationId="{00000000-0008-0000-1600-000041000000}"/>
          </ac:graphicFrameMkLst>
        </pc:graphicFrameChg>
        <pc:graphicFrameChg chg="add mod">
          <ac:chgData name="Sun, Xiaowu" userId="8fe0b9b4-55e3-43e5-a316-a1151446220a" providerId="ADAL" clId="{A459ED59-D98E-44C3-AAA3-01F71E0E2BB8}" dt="2022-10-17T13:54:51.916" v="511" actId="14100"/>
          <ac:graphicFrameMkLst>
            <pc:docMk/>
            <pc:sldMk cId="3407916092" sldId="2147309690"/>
            <ac:graphicFrameMk id="67" creationId="{00000000-0008-0000-1600-000042000000}"/>
          </ac:graphicFrameMkLst>
        </pc:graphicFrameChg>
        <pc:picChg chg="del">
          <ac:chgData name="Sun, Xiaowu" userId="8fe0b9b4-55e3-43e5-a316-a1151446220a" providerId="ADAL" clId="{A459ED59-D98E-44C3-AAA3-01F71E0E2BB8}" dt="2022-10-17T13:05:50.180" v="217" actId="478"/>
          <ac:picMkLst>
            <pc:docMk/>
            <pc:sldMk cId="3407916092" sldId="2147309690"/>
            <ac:picMk id="4" creationId="{6715B7D6-6075-4FDF-AD4B-BA719273E95F}"/>
          </ac:picMkLst>
        </pc:picChg>
      </pc:sldChg>
      <pc:sldChg chg="del">
        <pc:chgData name="Sun, Xiaowu" userId="8fe0b9b4-55e3-43e5-a316-a1151446220a" providerId="ADAL" clId="{A459ED59-D98E-44C3-AAA3-01F71E0E2BB8}" dt="2022-10-17T12:34:34.913" v="0" actId="47"/>
        <pc:sldMkLst>
          <pc:docMk/>
          <pc:sldMk cId="2251583323" sldId="2147309691"/>
        </pc:sldMkLst>
      </pc:sldChg>
      <pc:sldChg chg="addSp delSp modSp">
        <pc:chgData name="Sun, Xiaowu" userId="8fe0b9b4-55e3-43e5-a316-a1151446220a" providerId="ADAL" clId="{A459ED59-D98E-44C3-AAA3-01F71E0E2BB8}" dt="2022-10-17T12:43:25.221" v="13" actId="338"/>
        <pc:sldMkLst>
          <pc:docMk/>
          <pc:sldMk cId="1766799892" sldId="2147309692"/>
        </pc:sldMkLst>
        <pc:spChg chg="mod topLvl">
          <ac:chgData name="Sun, Xiaowu" userId="8fe0b9b4-55e3-43e5-a316-a1151446220a" providerId="ADAL" clId="{A459ED59-D98E-44C3-AAA3-01F71E0E2BB8}" dt="2022-10-17T12:43:25.221" v="13" actId="338"/>
          <ac:spMkLst>
            <pc:docMk/>
            <pc:sldMk cId="1766799892" sldId="2147309692"/>
            <ac:spMk id="2" creationId="{E09EC941-04F2-4E4B-B8D7-6FDF5F8C4F45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23" creationId="{73C57BD0-2355-4412-AF87-1EB7EB48D047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27" creationId="{0206F2A2-A2EA-4311-A446-055E8960A44A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28" creationId="{0FBA6A39-6E85-4FA7-BC8A-2810B52520DC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29" creationId="{3F1B2B0A-3EF9-4287-96A2-CA8D03409EB0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30" creationId="{B656D224-A548-4868-9B66-2FD16E06CE63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32" creationId="{D8DF1822-AD48-425F-8289-23ACC1668567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34" creationId="{CBEE52DC-8E98-416C-BD52-A6D4730B3A98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47" creationId="{52606AFE-3060-4D73-8A4F-FC7000B544A1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48" creationId="{BBE8437A-C9A9-4C3E-A29F-DC580CADDFE9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49" creationId="{631C06FA-2CD3-4397-A288-513F57898B94}"/>
          </ac:spMkLst>
        </pc:spChg>
        <pc:spChg chg="mod">
          <ac:chgData name="Sun, Xiaowu" userId="8fe0b9b4-55e3-43e5-a316-a1151446220a" providerId="ADAL" clId="{A459ED59-D98E-44C3-AAA3-01F71E0E2BB8}" dt="2022-10-17T12:43:19.069" v="12" actId="165"/>
          <ac:spMkLst>
            <pc:docMk/>
            <pc:sldMk cId="1766799892" sldId="2147309692"/>
            <ac:spMk id="50" creationId="{DD895CE9-5287-404A-9A05-E1CCB5259D56}"/>
          </ac:spMkLst>
        </pc:spChg>
        <pc:grpChg chg="del">
          <ac:chgData name="Sun, Xiaowu" userId="8fe0b9b4-55e3-43e5-a316-a1151446220a" providerId="ADAL" clId="{A459ED59-D98E-44C3-AAA3-01F71E0E2BB8}" dt="2022-10-17T12:43:19.069" v="12" actId="165"/>
          <ac:grpSpMkLst>
            <pc:docMk/>
            <pc:sldMk cId="1766799892" sldId="2147309692"/>
            <ac:grpSpMk id="3" creationId="{EEC04CA3-2BBD-4179-ACBC-12A62CED4ACF}"/>
          </ac:grpSpMkLst>
        </pc:grpChg>
        <pc:grpChg chg="mod topLvl">
          <ac:chgData name="Sun, Xiaowu" userId="8fe0b9b4-55e3-43e5-a316-a1151446220a" providerId="ADAL" clId="{A459ED59-D98E-44C3-AAA3-01F71E0E2BB8}" dt="2022-10-17T12:43:25.221" v="13" actId="338"/>
          <ac:grpSpMkLst>
            <pc:docMk/>
            <pc:sldMk cId="1766799892" sldId="2147309692"/>
            <ac:grpSpMk id="4" creationId="{DA4FAF92-69D1-4504-82F7-4B58CF5B43A1}"/>
          </ac:grpSpMkLst>
        </pc:grpChg>
        <pc:grpChg chg="add mod">
          <ac:chgData name="Sun, Xiaowu" userId="8fe0b9b4-55e3-43e5-a316-a1151446220a" providerId="ADAL" clId="{A459ED59-D98E-44C3-AAA3-01F71E0E2BB8}" dt="2022-10-17T12:43:25.221" v="13" actId="338"/>
          <ac:grpSpMkLst>
            <pc:docMk/>
            <pc:sldMk cId="1766799892" sldId="2147309692"/>
            <ac:grpSpMk id="6" creationId="{B46C4CD8-048B-4186-BE72-ECCB87DD9C73}"/>
          </ac:grpSpMkLst>
        </pc:grp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5" creationId="{6A6C37C0-B8B2-437D-96F0-D6BBE26B4F92}"/>
          </ac:cxnSpMkLst>
        </pc:cxn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7" creationId="{A0BA1074-8908-4C70-94D1-E310B1A5CD88}"/>
          </ac:cxnSpMkLst>
        </pc:cxn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9" creationId="{DE638608-9A50-48BF-852C-1F74B7BD57D9}"/>
          </ac:cxnSpMkLst>
        </pc:cxn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12" creationId="{8C0FED59-CC5F-49D5-8274-B8223842142C}"/>
          </ac:cxnSpMkLst>
        </pc:cxn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36" creationId="{C1909439-DD16-42E0-BB56-F37AE77D0041}"/>
          </ac:cxnSpMkLst>
        </pc:cxn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38" creationId="{40493254-AAF3-4DB2-B769-77C8C3C4FF29}"/>
          </ac:cxnSpMkLst>
        </pc:cxn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54" creationId="{86E0BBC9-3F01-4BB8-A0ED-75C042666F48}"/>
          </ac:cxnSpMkLst>
        </pc:cxn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56" creationId="{E3B180DC-5AE8-48EE-ADEA-A596FED09D2C}"/>
          </ac:cxnSpMkLst>
        </pc:cxn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58" creationId="{C01C10C0-4BF3-4AD9-A69D-36E8BFB7BCE2}"/>
          </ac:cxnSpMkLst>
        </pc:cxnChg>
        <pc:cxnChg chg="mod">
          <ac:chgData name="Sun, Xiaowu" userId="8fe0b9b4-55e3-43e5-a316-a1151446220a" providerId="ADAL" clId="{A459ED59-D98E-44C3-AAA3-01F71E0E2BB8}" dt="2022-10-17T12:43:19.069" v="12" actId="165"/>
          <ac:cxnSpMkLst>
            <pc:docMk/>
            <pc:sldMk cId="1766799892" sldId="2147309692"/>
            <ac:cxnSpMk id="60" creationId="{32469A8B-36AA-4090-B9B3-FF6B3DE81D4A}"/>
          </ac:cxnSpMkLst>
        </pc:cxnChg>
      </pc:sldChg>
      <pc:sldChg chg="del">
        <pc:chgData name="Sun, Xiaowu" userId="8fe0b9b4-55e3-43e5-a316-a1151446220a" providerId="ADAL" clId="{A459ED59-D98E-44C3-AAA3-01F71E0E2BB8}" dt="2022-10-17T12:34:34.913" v="0" actId="47"/>
        <pc:sldMkLst>
          <pc:docMk/>
          <pc:sldMk cId="1594404947" sldId="2147309693"/>
        </pc:sldMkLst>
      </pc:sldChg>
      <pc:sldChg chg="del">
        <pc:chgData name="Sun, Xiaowu" userId="8fe0b9b4-55e3-43e5-a316-a1151446220a" providerId="ADAL" clId="{A459ED59-D98E-44C3-AAA3-01F71E0E2BB8}" dt="2022-10-17T12:34:34.913" v="0" actId="47"/>
        <pc:sldMkLst>
          <pc:docMk/>
          <pc:sldMk cId="1856670482" sldId="2147309694"/>
        </pc:sldMkLst>
      </pc:sldChg>
      <pc:sldChg chg="del">
        <pc:chgData name="Sun, Xiaowu" userId="8fe0b9b4-55e3-43e5-a316-a1151446220a" providerId="ADAL" clId="{A459ED59-D98E-44C3-AAA3-01F71E0E2BB8}" dt="2022-10-17T12:34:34.913" v="0" actId="47"/>
        <pc:sldMkLst>
          <pc:docMk/>
          <pc:sldMk cId="1593451091" sldId="2147309697"/>
        </pc:sldMkLst>
      </pc:sldChg>
      <pc:sldChg chg="del">
        <pc:chgData name="Sun, Xiaowu" userId="8fe0b9b4-55e3-43e5-a316-a1151446220a" providerId="ADAL" clId="{A459ED59-D98E-44C3-AAA3-01F71E0E2BB8}" dt="2022-10-17T12:34:34.913" v="0" actId="47"/>
        <pc:sldMkLst>
          <pc:docMk/>
          <pc:sldMk cId="2078371084" sldId="2147309698"/>
        </pc:sldMkLst>
      </pc:sldChg>
      <pc:sldChg chg="del">
        <pc:chgData name="Sun, Xiaowu" userId="8fe0b9b4-55e3-43e5-a316-a1151446220a" providerId="ADAL" clId="{A459ED59-D98E-44C3-AAA3-01F71E0E2BB8}" dt="2022-10-17T12:34:34.913" v="0" actId="47"/>
        <pc:sldMkLst>
          <pc:docMk/>
          <pc:sldMk cId="140688551" sldId="2147309699"/>
        </pc:sldMkLst>
      </pc:sldChg>
      <pc:sldMasterChg chg="delSldLayout">
        <pc:chgData name="Sun, Xiaowu" userId="8fe0b9b4-55e3-43e5-a316-a1151446220a" providerId="ADAL" clId="{A459ED59-D98E-44C3-AAA3-01F71E0E2BB8}" dt="2022-10-17T12:47:52.016" v="19" actId="47"/>
        <pc:sldMasterMkLst>
          <pc:docMk/>
          <pc:sldMasterMk cId="3654270449" sldId="2147483648"/>
        </pc:sldMasterMkLst>
        <pc:sldLayoutChg chg="del">
          <pc:chgData name="Sun, Xiaowu" userId="8fe0b9b4-55e3-43e5-a316-a1151446220a" providerId="ADAL" clId="{A459ED59-D98E-44C3-AAA3-01F71E0E2BB8}" dt="2022-10-17T12:47:52.016" v="19" actId="47"/>
          <pc:sldLayoutMkLst>
            <pc:docMk/>
            <pc:sldMasterMk cId="3654270449" sldId="2147483648"/>
            <pc:sldLayoutMk cId="3029818115" sldId="2147483660"/>
          </pc:sldLayoutMkLst>
        </pc:sldLayoutChg>
      </pc:sldMasterChg>
    </pc:docChg>
  </pc:docChgLst>
  <pc:docChgLst>
    <pc:chgData name="Sun, Xiaowu" userId="8fe0b9b4-55e3-43e5-a316-a1151446220a" providerId="ADAL" clId="{5B25CD02-3625-4298-B5A9-2BC87207BAF2}"/>
    <pc:docChg chg="modSld">
      <pc:chgData name="Sun, Xiaowu" userId="8fe0b9b4-55e3-43e5-a316-a1151446220a" providerId="ADAL" clId="{5B25CD02-3625-4298-B5A9-2BC87207BAF2}" dt="2022-08-18T23:56:31.209" v="3" actId="6549"/>
      <pc:docMkLst>
        <pc:docMk/>
      </pc:docMkLst>
      <pc:sldChg chg="modSp mod">
        <pc:chgData name="Sun, Xiaowu" userId="8fe0b9b4-55e3-43e5-a316-a1151446220a" providerId="ADAL" clId="{5B25CD02-3625-4298-B5A9-2BC87207BAF2}" dt="2022-08-18T23:56:31.209" v="3" actId="6549"/>
        <pc:sldMkLst>
          <pc:docMk/>
          <pc:sldMk cId="1887879295" sldId="2147309686"/>
        </pc:sldMkLst>
        <pc:spChg chg="mod">
          <ac:chgData name="Sun, Xiaowu" userId="8fe0b9b4-55e3-43e5-a316-a1151446220a" providerId="ADAL" clId="{5B25CD02-3625-4298-B5A9-2BC87207BAF2}" dt="2022-08-18T23:56:27.607" v="2" actId="20577"/>
          <ac:spMkLst>
            <pc:docMk/>
            <pc:sldMk cId="1887879295" sldId="2147309686"/>
            <ac:spMk id="30" creationId="{B656D224-A548-4868-9B66-2FD16E06CE63}"/>
          </ac:spMkLst>
        </pc:spChg>
        <pc:spChg chg="mod">
          <ac:chgData name="Sun, Xiaowu" userId="8fe0b9b4-55e3-43e5-a316-a1151446220a" providerId="ADAL" clId="{5B25CD02-3625-4298-B5A9-2BC87207BAF2}" dt="2022-08-18T23:56:31.209" v="3" actId="6549"/>
          <ac:spMkLst>
            <pc:docMk/>
            <pc:sldMk cId="1887879295" sldId="2147309686"/>
            <ac:spMk id="32" creationId="{D8DF1822-AD48-425F-8289-23ACC1668567}"/>
          </ac:spMkLst>
        </pc:spChg>
      </pc:sldChg>
    </pc:docChg>
  </pc:docChgLst>
  <pc:docChgLst>
    <pc:chgData name="Sun, Xiaowu" userId="8fe0b9b4-55e3-43e5-a316-a1151446220a" providerId="ADAL" clId="{1A69392C-F44D-4B65-A48F-5EF2B32048C4}"/>
    <pc:docChg chg="delSld">
      <pc:chgData name="Sun, Xiaowu" userId="8fe0b9b4-55e3-43e5-a316-a1151446220a" providerId="ADAL" clId="{1A69392C-F44D-4B65-A48F-5EF2B32048C4}" dt="2022-11-18T13:26:52.019" v="2" actId="47"/>
      <pc:docMkLst>
        <pc:docMk/>
      </pc:docMkLst>
      <pc:sldChg chg="del">
        <pc:chgData name="Sun, Xiaowu" userId="8fe0b9b4-55e3-43e5-a316-a1151446220a" providerId="ADAL" clId="{1A69392C-F44D-4B65-A48F-5EF2B32048C4}" dt="2022-11-18T13:26:49.133" v="0" actId="47"/>
        <pc:sldMkLst>
          <pc:docMk/>
          <pc:sldMk cId="300457031" sldId="2147309683"/>
        </pc:sldMkLst>
      </pc:sldChg>
      <pc:sldChg chg="del">
        <pc:chgData name="Sun, Xiaowu" userId="8fe0b9b4-55e3-43e5-a316-a1151446220a" providerId="ADAL" clId="{1A69392C-F44D-4B65-A48F-5EF2B32048C4}" dt="2022-11-18T13:26:52.019" v="2" actId="47"/>
        <pc:sldMkLst>
          <pc:docMk/>
          <pc:sldMk cId="3207651330" sldId="2147309688"/>
        </pc:sldMkLst>
      </pc:sldChg>
      <pc:sldChg chg="del">
        <pc:chgData name="Sun, Xiaowu" userId="8fe0b9b4-55e3-43e5-a316-a1151446220a" providerId="ADAL" clId="{1A69392C-F44D-4B65-A48F-5EF2B32048C4}" dt="2022-11-18T13:26:50.674" v="1" actId="47"/>
        <pc:sldMkLst>
          <pc:docMk/>
          <pc:sldMk cId="1766799892" sldId="2147309692"/>
        </pc:sldMkLst>
      </pc:sldChg>
    </pc:docChg>
  </pc:docChgLst>
  <pc:docChgLst>
    <pc:chgData name="Sun, Xiaowu" userId="8fe0b9b4-55e3-43e5-a316-a1151446220a" providerId="ADAL" clId="{CA8B9209-4698-4BEB-B8BE-D6D24E295D56}"/>
    <pc:docChg chg="modSld">
      <pc:chgData name="Sun, Xiaowu" userId="8fe0b9b4-55e3-43e5-a316-a1151446220a" providerId="ADAL" clId="{CA8B9209-4698-4BEB-B8BE-D6D24E295D56}" dt="2022-10-24T21:35:39.098" v="33" actId="1076"/>
      <pc:docMkLst>
        <pc:docMk/>
      </pc:docMkLst>
      <pc:sldChg chg="modSp mod">
        <pc:chgData name="Sun, Xiaowu" userId="8fe0b9b4-55e3-43e5-a316-a1151446220a" providerId="ADAL" clId="{CA8B9209-4698-4BEB-B8BE-D6D24E295D56}" dt="2022-10-24T21:35:39.098" v="33" actId="1076"/>
        <pc:sldMkLst>
          <pc:docMk/>
          <pc:sldMk cId="2853755942" sldId="2147309689"/>
        </pc:sldMkLst>
        <pc:grpChg chg="mod">
          <ac:chgData name="Sun, Xiaowu" userId="8fe0b9b4-55e3-43e5-a316-a1151446220a" providerId="ADAL" clId="{CA8B9209-4698-4BEB-B8BE-D6D24E295D56}" dt="2022-10-24T21:35:39.098" v="33" actId="1076"/>
          <ac:grpSpMkLst>
            <pc:docMk/>
            <pc:sldMk cId="2853755942" sldId="2147309689"/>
            <ac:grpSpMk id="60" creationId="{F7C79C2D-7B09-41EB-A1B5-1E3291EB4695}"/>
          </ac:grpSpMkLst>
        </pc:grpChg>
        <pc:graphicFrameChg chg="mod">
          <ac:chgData name="Sun, Xiaowu" userId="8fe0b9b4-55e3-43e5-a316-a1151446220a" providerId="ADAL" clId="{CA8B9209-4698-4BEB-B8BE-D6D24E295D56}" dt="2022-10-24T21:08:54.542" v="22" actId="692"/>
          <ac:graphicFrameMkLst>
            <pc:docMk/>
            <pc:sldMk cId="2853755942" sldId="2147309689"/>
            <ac:graphicFrameMk id="67" creationId="{9F30A08B-1EDD-415D-99B0-936A8EF9F88F}"/>
          </ac:graphicFrameMkLst>
        </pc:graphicFrameChg>
        <pc:graphicFrameChg chg="mod">
          <ac:chgData name="Sun, Xiaowu" userId="8fe0b9b4-55e3-43e5-a316-a1151446220a" providerId="ADAL" clId="{CA8B9209-4698-4BEB-B8BE-D6D24E295D56}" dt="2022-10-24T21:11:37.205" v="32" actId="403"/>
          <ac:graphicFrameMkLst>
            <pc:docMk/>
            <pc:sldMk cId="2853755942" sldId="2147309689"/>
            <ac:graphicFrameMk id="68" creationId="{47606D40-EEFB-4320-9463-F69EFE0C9DAB}"/>
          </ac:graphicFrameMkLst>
        </pc:graphicFrameChg>
        <pc:graphicFrameChg chg="mod">
          <ac:chgData name="Sun, Xiaowu" userId="8fe0b9b4-55e3-43e5-a316-a1151446220a" providerId="ADAL" clId="{CA8B9209-4698-4BEB-B8BE-D6D24E295D56}" dt="2022-10-24T21:09:31.807" v="26" actId="692"/>
          <ac:graphicFrameMkLst>
            <pc:docMk/>
            <pc:sldMk cId="2853755942" sldId="2147309689"/>
            <ac:graphicFrameMk id="69" creationId="{734EE9CF-3D53-4477-8E2D-22D9FB5D53F4}"/>
          </ac:graphicFrameMkLst>
        </pc:graphicFrameChg>
        <pc:graphicFrameChg chg="mod">
          <ac:chgData name="Sun, Xiaowu" userId="8fe0b9b4-55e3-43e5-a316-a1151446220a" providerId="ADAL" clId="{CA8B9209-4698-4BEB-B8BE-D6D24E295D56}" dt="2022-10-24T21:09:50.100" v="28" actId="692"/>
          <ac:graphicFrameMkLst>
            <pc:docMk/>
            <pc:sldMk cId="2853755942" sldId="2147309689"/>
            <ac:graphicFrameMk id="70" creationId="{60C22745-194D-44EE-96BD-88EF8FAC4533}"/>
          </ac:graphicFrameMkLst>
        </pc:graphicFrameChg>
        <pc:graphicFrameChg chg="mod">
          <ac:chgData name="Sun, Xiaowu" userId="8fe0b9b4-55e3-43e5-a316-a1151446220a" providerId="ADAL" clId="{CA8B9209-4698-4BEB-B8BE-D6D24E295D56}" dt="2022-10-24T21:10:00.997" v="29" actId="692"/>
          <ac:graphicFrameMkLst>
            <pc:docMk/>
            <pc:sldMk cId="2853755942" sldId="2147309689"/>
            <ac:graphicFrameMk id="71" creationId="{4BC6F177-DBDF-4A85-B288-FAF19C8EBA0E}"/>
          </ac:graphicFrameMkLst>
        </pc:graphicFrameChg>
        <pc:graphicFrameChg chg="mod">
          <ac:chgData name="Sun, Xiaowu" userId="8fe0b9b4-55e3-43e5-a316-a1151446220a" providerId="ADAL" clId="{CA8B9209-4698-4BEB-B8BE-D6D24E295D56}" dt="2022-10-24T21:10:11.143" v="30" actId="692"/>
          <ac:graphicFrameMkLst>
            <pc:docMk/>
            <pc:sldMk cId="2853755942" sldId="2147309689"/>
            <ac:graphicFrameMk id="72" creationId="{06A20847-C528-4398-9E06-53CC9F362389}"/>
          </ac:graphicFrameMkLst>
        </pc:graphicFrameChg>
      </pc:sldChg>
      <pc:sldChg chg="modSp">
        <pc:chgData name="Sun, Xiaowu" userId="8fe0b9b4-55e3-43e5-a316-a1151446220a" providerId="ADAL" clId="{CA8B9209-4698-4BEB-B8BE-D6D24E295D56}" dt="2022-10-24T21:08:26.880" v="19" actId="692"/>
        <pc:sldMkLst>
          <pc:docMk/>
          <pc:sldMk cId="3407916092" sldId="2147309690"/>
        </pc:sldMkLst>
        <pc:graphicFrameChg chg="mod">
          <ac:chgData name="Sun, Xiaowu" userId="8fe0b9b4-55e3-43e5-a316-a1151446220a" providerId="ADAL" clId="{CA8B9209-4698-4BEB-B8BE-D6D24E295D56}" dt="2022-10-24T21:08:26.880" v="19" actId="692"/>
          <ac:graphicFrameMkLst>
            <pc:docMk/>
            <pc:sldMk cId="3407916092" sldId="2147309690"/>
            <ac:graphicFrameMk id="56" creationId="{00000000-0008-0000-1600-000037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7:13.076" v="11" actId="692"/>
          <ac:graphicFrameMkLst>
            <pc:docMk/>
            <pc:sldMk cId="3407916092" sldId="2147309690"/>
            <ac:graphicFrameMk id="57" creationId="{00000000-0008-0000-1600-000038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5:42.913" v="2" actId="692"/>
          <ac:graphicFrameMkLst>
            <pc:docMk/>
            <pc:sldMk cId="3407916092" sldId="2147309690"/>
            <ac:graphicFrameMk id="58" creationId="{00000000-0008-0000-1600-000039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8:06.871" v="17" actId="692"/>
          <ac:graphicFrameMkLst>
            <pc:docMk/>
            <pc:sldMk cId="3407916092" sldId="2147309690"/>
            <ac:graphicFrameMk id="59" creationId="{00000000-0008-0000-1600-00003A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6:54.269" v="9" actId="692"/>
          <ac:graphicFrameMkLst>
            <pc:docMk/>
            <pc:sldMk cId="3407916092" sldId="2147309690"/>
            <ac:graphicFrameMk id="60" creationId="{00000000-0008-0000-1600-00003B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5:32.701" v="1" actId="692"/>
          <ac:graphicFrameMkLst>
            <pc:docMk/>
            <pc:sldMk cId="3407916092" sldId="2147309690"/>
            <ac:graphicFrameMk id="61" creationId="{00000000-0008-0000-1600-00003C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7:51.639" v="15" actId="692"/>
          <ac:graphicFrameMkLst>
            <pc:docMk/>
            <pc:sldMk cId="3407916092" sldId="2147309690"/>
            <ac:graphicFrameMk id="62" creationId="{00000000-0008-0000-1600-00003D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6:34.039" v="7" actId="692"/>
          <ac:graphicFrameMkLst>
            <pc:docMk/>
            <pc:sldMk cId="3407916092" sldId="2147309690"/>
            <ac:graphicFrameMk id="63" creationId="{00000000-0008-0000-1600-00003E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5:22.632" v="0" actId="692"/>
          <ac:graphicFrameMkLst>
            <pc:docMk/>
            <pc:sldMk cId="3407916092" sldId="2147309690"/>
            <ac:graphicFrameMk id="64" creationId="{00000000-0008-0000-1600-00003F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7:35.101" v="13" actId="692"/>
          <ac:graphicFrameMkLst>
            <pc:docMk/>
            <pc:sldMk cId="3407916092" sldId="2147309690"/>
            <ac:graphicFrameMk id="65" creationId="{00000000-0008-0000-1600-000040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6:16.992" v="5" actId="692"/>
          <ac:graphicFrameMkLst>
            <pc:docMk/>
            <pc:sldMk cId="3407916092" sldId="2147309690"/>
            <ac:graphicFrameMk id="66" creationId="{00000000-0008-0000-1600-000041000000}"/>
          </ac:graphicFrameMkLst>
        </pc:graphicFrameChg>
        <pc:graphicFrameChg chg="mod">
          <ac:chgData name="Sun, Xiaowu" userId="8fe0b9b4-55e3-43e5-a316-a1151446220a" providerId="ADAL" clId="{CA8B9209-4698-4BEB-B8BE-D6D24E295D56}" dt="2022-10-24T21:05:54.811" v="3" actId="692"/>
          <ac:graphicFrameMkLst>
            <pc:docMk/>
            <pc:sldMk cId="3407916092" sldId="2147309690"/>
            <ac:graphicFrameMk id="67" creationId="{00000000-0008-0000-1600-000042000000}"/>
          </ac:graphicFrameMkLst>
        </pc:graphicFrameChg>
      </pc:sldChg>
    </pc:docChg>
  </pc:docChgLst>
  <pc:docChgLst>
    <pc:chgData name="Sun, Xiaowu" userId="8fe0b9b4-55e3-43e5-a316-a1151446220a" providerId="ADAL" clId="{3F259841-D1BD-4D01-8BE4-23F76CB38EA7}"/>
    <pc:docChg chg="modSld sldOrd">
      <pc:chgData name="Sun, Xiaowu" userId="8fe0b9b4-55e3-43e5-a316-a1151446220a" providerId="ADAL" clId="{3F259841-D1BD-4D01-8BE4-23F76CB38EA7}" dt="2022-08-24T19:26:28.702" v="7" actId="20577"/>
      <pc:docMkLst>
        <pc:docMk/>
      </pc:docMkLst>
      <pc:sldChg chg="modSp mod">
        <pc:chgData name="Sun, Xiaowu" userId="8fe0b9b4-55e3-43e5-a316-a1151446220a" providerId="ADAL" clId="{3F259841-D1BD-4D01-8BE4-23F76CB38EA7}" dt="2022-08-24T19:26:28.702" v="7" actId="20577"/>
        <pc:sldMkLst>
          <pc:docMk/>
          <pc:sldMk cId="3407916092" sldId="2147309690"/>
        </pc:sldMkLst>
        <pc:spChg chg="mod">
          <ac:chgData name="Sun, Xiaowu" userId="8fe0b9b4-55e3-43e5-a316-a1151446220a" providerId="ADAL" clId="{3F259841-D1BD-4D01-8BE4-23F76CB38EA7}" dt="2022-08-24T19:26:28.702" v="7" actId="20577"/>
          <ac:spMkLst>
            <pc:docMk/>
            <pc:sldMk cId="3407916092" sldId="2147309690"/>
            <ac:spMk id="5" creationId="{278AD57C-84B3-4C09-98C3-44C4C718F067}"/>
          </ac:spMkLst>
        </pc:spChg>
      </pc:sldChg>
      <pc:sldChg chg="modSp mod ord">
        <pc:chgData name="Sun, Xiaowu" userId="8fe0b9b4-55e3-43e5-a316-a1151446220a" providerId="ADAL" clId="{3F259841-D1BD-4D01-8BE4-23F76CB38EA7}" dt="2022-08-24T19:26:23.215" v="5" actId="20577"/>
        <pc:sldMkLst>
          <pc:docMk/>
          <pc:sldMk cId="433117455" sldId="2147309695"/>
        </pc:sldMkLst>
        <pc:spChg chg="mod">
          <ac:chgData name="Sun, Xiaowu" userId="8fe0b9b4-55e3-43e5-a316-a1151446220a" providerId="ADAL" clId="{3F259841-D1BD-4D01-8BE4-23F76CB38EA7}" dt="2022-08-24T19:26:23.215" v="5" actId="20577"/>
          <ac:spMkLst>
            <pc:docMk/>
            <pc:sldMk cId="433117455" sldId="2147309695"/>
            <ac:spMk id="4" creationId="{7823FEF2-9657-4E1F-8D8F-70BABE8732EE}"/>
          </ac:spMkLst>
        </pc:spChg>
      </pc:sldChg>
    </pc:docChg>
  </pc:docChgLst>
  <pc:docChgLst>
    <pc:chgData name="Sun, Xiaowu" userId="8fe0b9b4-55e3-43e5-a316-a1151446220a" providerId="ADAL" clId="{18212A76-E775-42DE-BE62-1BE833D20194}"/>
    <pc:docChg chg="custSel delSld modSld">
      <pc:chgData name="Sun, Xiaowu" userId="8fe0b9b4-55e3-43e5-a316-a1151446220a" providerId="ADAL" clId="{18212A76-E775-42DE-BE62-1BE833D20194}" dt="2022-08-21T18:00:14.126" v="96" actId="1076"/>
      <pc:docMkLst>
        <pc:docMk/>
      </pc:docMkLst>
      <pc:sldChg chg="addSp delSp modSp mod modClrScheme chgLayout">
        <pc:chgData name="Sun, Xiaowu" userId="8fe0b9b4-55e3-43e5-a316-a1151446220a" providerId="ADAL" clId="{18212A76-E775-42DE-BE62-1BE833D20194}" dt="2022-08-21T18:00:14.126" v="96" actId="1076"/>
        <pc:sldMkLst>
          <pc:docMk/>
          <pc:sldMk cId="300457031" sldId="2147309683"/>
        </pc:sldMkLst>
        <pc:spChg chg="add mod ord">
          <ac:chgData name="Sun, Xiaowu" userId="8fe0b9b4-55e3-43e5-a316-a1151446220a" providerId="ADAL" clId="{18212A76-E775-42DE-BE62-1BE833D20194}" dt="2022-08-21T17:57:29.558" v="18" actId="20577"/>
          <ac:spMkLst>
            <pc:docMk/>
            <pc:sldMk cId="300457031" sldId="2147309683"/>
            <ac:spMk id="4" creationId="{12F24A8B-E0F0-4946-B04F-E3177BF4591E}"/>
          </ac:spMkLst>
        </pc:spChg>
        <pc:spChg chg="add del mod ord">
          <ac:chgData name="Sun, Xiaowu" userId="8fe0b9b4-55e3-43e5-a316-a1151446220a" providerId="ADAL" clId="{18212A76-E775-42DE-BE62-1BE833D20194}" dt="2022-08-21T17:56:39.709" v="5" actId="478"/>
          <ac:spMkLst>
            <pc:docMk/>
            <pc:sldMk cId="300457031" sldId="2147309683"/>
            <ac:spMk id="6" creationId="{6D019B90-0864-4BCD-B647-AC76F716EECB}"/>
          </ac:spMkLst>
        </pc:spChg>
        <pc:grpChg chg="mod">
          <ac:chgData name="Sun, Xiaowu" userId="8fe0b9b4-55e3-43e5-a316-a1151446220a" providerId="ADAL" clId="{18212A76-E775-42DE-BE62-1BE833D20194}" dt="2022-08-21T18:00:14.126" v="96" actId="1076"/>
          <ac:grpSpMkLst>
            <pc:docMk/>
            <pc:sldMk cId="300457031" sldId="2147309683"/>
            <ac:grpSpMk id="2" creationId="{325F9B0E-187E-4EC3-A09D-3AB6F5D2A7E2}"/>
          </ac:grpSpMkLst>
        </pc:grpChg>
      </pc:sldChg>
      <pc:sldChg chg="del">
        <pc:chgData name="Sun, Xiaowu" userId="8fe0b9b4-55e3-43e5-a316-a1151446220a" providerId="ADAL" clId="{18212A76-E775-42DE-BE62-1BE833D20194}" dt="2022-08-21T17:56:16.645" v="3" actId="47"/>
        <pc:sldMkLst>
          <pc:docMk/>
          <pc:sldMk cId="1887879295" sldId="2147309686"/>
        </pc:sldMkLst>
      </pc:sldChg>
      <pc:sldChg chg="addSp modSp mod">
        <pc:chgData name="Sun, Xiaowu" userId="8fe0b9b4-55e3-43e5-a316-a1151446220a" providerId="ADAL" clId="{18212A76-E775-42DE-BE62-1BE833D20194}" dt="2022-08-21T17:59:27.142" v="87" actId="1076"/>
        <pc:sldMkLst>
          <pc:docMk/>
          <pc:sldMk cId="3207651330" sldId="2147309688"/>
        </pc:sldMkLst>
        <pc:spChg chg="add mod">
          <ac:chgData name="Sun, Xiaowu" userId="8fe0b9b4-55e3-43e5-a316-a1151446220a" providerId="ADAL" clId="{18212A76-E775-42DE-BE62-1BE833D20194}" dt="2022-08-21T17:59:21.172" v="86" actId="20577"/>
          <ac:spMkLst>
            <pc:docMk/>
            <pc:sldMk cId="3207651330" sldId="2147309688"/>
            <ac:spMk id="3" creationId="{3FF04E9D-3353-42C9-928E-879840AE23F3}"/>
          </ac:spMkLst>
        </pc:spChg>
        <pc:graphicFrameChg chg="mod">
          <ac:chgData name="Sun, Xiaowu" userId="8fe0b9b4-55e3-43e5-a316-a1151446220a" providerId="ADAL" clId="{18212A76-E775-42DE-BE62-1BE833D20194}" dt="2022-08-21T17:59:27.142" v="87" actId="1076"/>
          <ac:graphicFrameMkLst>
            <pc:docMk/>
            <pc:sldMk cId="3207651330" sldId="2147309688"/>
            <ac:graphicFrameMk id="2" creationId="{00000000-0008-0000-1A00-000002000000}"/>
          </ac:graphicFrameMkLst>
        </pc:graphicFrameChg>
      </pc:sldChg>
      <pc:sldChg chg="addSp modSp mod">
        <pc:chgData name="Sun, Xiaowu" userId="8fe0b9b4-55e3-43e5-a316-a1151446220a" providerId="ADAL" clId="{18212A76-E775-42DE-BE62-1BE833D20194}" dt="2022-08-21T17:58:47.566" v="74" actId="1076"/>
        <pc:sldMkLst>
          <pc:docMk/>
          <pc:sldMk cId="2853755942" sldId="2147309689"/>
        </pc:sldMkLst>
        <pc:spChg chg="add mod">
          <ac:chgData name="Sun, Xiaowu" userId="8fe0b9b4-55e3-43e5-a316-a1151446220a" providerId="ADAL" clId="{18212A76-E775-42DE-BE62-1BE833D20194}" dt="2022-08-21T17:58:39.233" v="73" actId="20577"/>
          <ac:spMkLst>
            <pc:docMk/>
            <pc:sldMk cId="2853755942" sldId="2147309689"/>
            <ac:spMk id="4" creationId="{6C21B676-FC20-4459-BD04-3A25E04A88A3}"/>
          </ac:spMkLst>
        </pc:spChg>
        <pc:graphicFrameChg chg="mod">
          <ac:chgData name="Sun, Xiaowu" userId="8fe0b9b4-55e3-43e5-a316-a1151446220a" providerId="ADAL" clId="{18212A76-E775-42DE-BE62-1BE833D20194}" dt="2022-08-21T17:58:47.566" v="74" actId="1076"/>
          <ac:graphicFrameMkLst>
            <pc:docMk/>
            <pc:sldMk cId="2853755942" sldId="2147309689"/>
            <ac:graphicFrameMk id="10" creationId="{75D7B400-E855-4ACE-903F-CA6174486EE5}"/>
          </ac:graphicFrameMkLst>
        </pc:graphicFrameChg>
        <pc:picChg chg="mod">
          <ac:chgData name="Sun, Xiaowu" userId="8fe0b9b4-55e3-43e5-a316-a1151446220a" providerId="ADAL" clId="{18212A76-E775-42DE-BE62-1BE833D20194}" dt="2022-08-21T17:58:47.566" v="74" actId="1076"/>
          <ac:picMkLst>
            <pc:docMk/>
            <pc:sldMk cId="2853755942" sldId="2147309689"/>
            <ac:picMk id="13" creationId="{C25A6C37-B51A-4EA3-855A-4FA75268640C}"/>
          </ac:picMkLst>
        </pc:picChg>
      </pc:sldChg>
      <pc:sldChg chg="addSp modSp mod">
        <pc:chgData name="Sun, Xiaowu" userId="8fe0b9b4-55e3-43e5-a316-a1151446220a" providerId="ADAL" clId="{18212A76-E775-42DE-BE62-1BE833D20194}" dt="2022-08-21T17:58:22.735" v="68" actId="1076"/>
        <pc:sldMkLst>
          <pc:docMk/>
          <pc:sldMk cId="3407916092" sldId="2147309690"/>
        </pc:sldMkLst>
        <pc:spChg chg="add mod">
          <ac:chgData name="Sun, Xiaowu" userId="8fe0b9b4-55e3-43e5-a316-a1151446220a" providerId="ADAL" clId="{18212A76-E775-42DE-BE62-1BE833D20194}" dt="2022-08-21T17:58:22.735" v="68" actId="1076"/>
          <ac:spMkLst>
            <pc:docMk/>
            <pc:sldMk cId="3407916092" sldId="2147309690"/>
            <ac:spMk id="5" creationId="{278AD57C-84B3-4C09-98C3-44C4C718F067}"/>
          </ac:spMkLst>
        </pc:spChg>
        <pc:graphicFrameChg chg="mod">
          <ac:chgData name="Sun, Xiaowu" userId="8fe0b9b4-55e3-43e5-a316-a1151446220a" providerId="ADAL" clId="{18212A76-E775-42DE-BE62-1BE833D20194}" dt="2022-08-21T17:58:02.749" v="60" actId="1036"/>
          <ac:graphicFrameMkLst>
            <pc:docMk/>
            <pc:sldMk cId="3407916092" sldId="2147309690"/>
            <ac:graphicFrameMk id="3" creationId="{644BA8FF-C4C7-47FE-8F34-ED0C779F5250}"/>
          </ac:graphicFrameMkLst>
        </pc:graphicFrameChg>
        <pc:picChg chg="mod">
          <ac:chgData name="Sun, Xiaowu" userId="8fe0b9b4-55e3-43e5-a316-a1151446220a" providerId="ADAL" clId="{18212A76-E775-42DE-BE62-1BE833D20194}" dt="2022-08-21T17:58:02.749" v="60" actId="1036"/>
          <ac:picMkLst>
            <pc:docMk/>
            <pc:sldMk cId="3407916092" sldId="2147309690"/>
            <ac:picMk id="4" creationId="{6715B7D6-6075-4FDF-AD4B-BA719273E95F}"/>
          </ac:picMkLst>
        </pc:picChg>
      </pc:sldChg>
      <pc:sldChg chg="addSp modSp mod">
        <pc:chgData name="Sun, Xiaowu" userId="8fe0b9b4-55e3-43e5-a316-a1151446220a" providerId="ADAL" clId="{18212A76-E775-42DE-BE62-1BE833D20194}" dt="2022-08-21T17:59:06.381" v="80" actId="1076"/>
        <pc:sldMkLst>
          <pc:docMk/>
          <pc:sldMk cId="2251583323" sldId="2147309691"/>
        </pc:sldMkLst>
        <pc:spChg chg="add mod">
          <ac:chgData name="Sun, Xiaowu" userId="8fe0b9b4-55e3-43e5-a316-a1151446220a" providerId="ADAL" clId="{18212A76-E775-42DE-BE62-1BE833D20194}" dt="2022-08-21T17:59:00.073" v="79" actId="6549"/>
          <ac:spMkLst>
            <pc:docMk/>
            <pc:sldMk cId="2251583323" sldId="2147309691"/>
            <ac:spMk id="3" creationId="{FB1B2E61-1CCA-471A-A887-1EA709035544}"/>
          </ac:spMkLst>
        </pc:spChg>
        <pc:graphicFrameChg chg="mod">
          <ac:chgData name="Sun, Xiaowu" userId="8fe0b9b4-55e3-43e5-a316-a1151446220a" providerId="ADAL" clId="{18212A76-E775-42DE-BE62-1BE833D20194}" dt="2022-08-21T17:59:06.381" v="80" actId="1076"/>
          <ac:graphicFrameMkLst>
            <pc:docMk/>
            <pc:sldMk cId="2251583323" sldId="2147309691"/>
            <ac:graphicFrameMk id="2" creationId="{00000000-0008-0000-1600-00004D000000}"/>
          </ac:graphicFrameMkLst>
        </pc:graphicFrameChg>
      </pc:sldChg>
      <pc:sldChg chg="addSp modSp mod">
        <pc:chgData name="Sun, Xiaowu" userId="8fe0b9b4-55e3-43e5-a316-a1151446220a" providerId="ADAL" clId="{18212A76-E775-42DE-BE62-1BE833D20194}" dt="2022-08-21T18:00:07.511" v="95" actId="1076"/>
        <pc:sldMkLst>
          <pc:docMk/>
          <pc:sldMk cId="1766799892" sldId="2147309692"/>
        </pc:sldMkLst>
        <pc:spChg chg="mod">
          <ac:chgData name="Sun, Xiaowu" userId="8fe0b9b4-55e3-43e5-a316-a1151446220a" providerId="ADAL" clId="{18212A76-E775-42DE-BE62-1BE833D20194}" dt="2022-08-21T15:07:22.813" v="2" actId="164"/>
          <ac:spMkLst>
            <pc:docMk/>
            <pc:sldMk cId="1766799892" sldId="2147309692"/>
            <ac:spMk id="2" creationId="{E09EC941-04F2-4E4B-B8D7-6FDF5F8C4F45}"/>
          </ac:spMkLst>
        </pc:spChg>
        <pc:spChg chg="add mod">
          <ac:chgData name="Sun, Xiaowu" userId="8fe0b9b4-55e3-43e5-a316-a1151446220a" providerId="ADAL" clId="{18212A76-E775-42DE-BE62-1BE833D20194}" dt="2022-08-21T17:59:42.616" v="93" actId="20577"/>
          <ac:spMkLst>
            <pc:docMk/>
            <pc:sldMk cId="1766799892" sldId="2147309692"/>
            <ac:spMk id="26" creationId="{CDF46699-8FCC-48E2-A524-966090E85242}"/>
          </ac:spMkLst>
        </pc:spChg>
        <pc:spChg chg="mod">
          <ac:chgData name="Sun, Xiaowu" userId="8fe0b9b4-55e3-43e5-a316-a1151446220a" providerId="ADAL" clId="{18212A76-E775-42DE-BE62-1BE833D20194}" dt="2022-08-21T15:04:41.584" v="1" actId="20577"/>
          <ac:spMkLst>
            <pc:docMk/>
            <pc:sldMk cId="1766799892" sldId="2147309692"/>
            <ac:spMk id="30" creationId="{B656D224-A548-4868-9B66-2FD16E06CE63}"/>
          </ac:spMkLst>
        </pc:spChg>
        <pc:grpChg chg="add mod">
          <ac:chgData name="Sun, Xiaowu" userId="8fe0b9b4-55e3-43e5-a316-a1151446220a" providerId="ADAL" clId="{18212A76-E775-42DE-BE62-1BE833D20194}" dt="2022-08-21T18:00:07.511" v="95" actId="1076"/>
          <ac:grpSpMkLst>
            <pc:docMk/>
            <pc:sldMk cId="1766799892" sldId="2147309692"/>
            <ac:grpSpMk id="3" creationId="{EEC04CA3-2BBD-4179-ACBC-12A62CED4ACF}"/>
          </ac:grpSpMkLst>
        </pc:grpChg>
        <pc:grpChg chg="mod">
          <ac:chgData name="Sun, Xiaowu" userId="8fe0b9b4-55e3-43e5-a316-a1151446220a" providerId="ADAL" clId="{18212A76-E775-42DE-BE62-1BE833D20194}" dt="2022-08-21T15:07:22.813" v="2" actId="164"/>
          <ac:grpSpMkLst>
            <pc:docMk/>
            <pc:sldMk cId="1766799892" sldId="2147309692"/>
            <ac:grpSpMk id="4" creationId="{DA4FAF92-69D1-4504-82F7-4B58CF5B43A1}"/>
          </ac:grpSpMkLst>
        </pc:grpChg>
      </pc:sldChg>
    </pc:docChg>
  </pc:docChgLst>
  <pc:docChgLst>
    <pc:chgData name="Sun, Xiaowu" userId="8fe0b9b4-55e3-43e5-a316-a1151446220a" providerId="ADAL" clId="{DF72A98B-A903-4EAE-9D8E-462F969B2A8C}"/>
    <pc:docChg chg="custSel addSld modSld sldOrd">
      <pc:chgData name="Sun, Xiaowu" userId="8fe0b9b4-55e3-43e5-a316-a1151446220a" providerId="ADAL" clId="{DF72A98B-A903-4EAE-9D8E-462F969B2A8C}" dt="2022-08-18T23:59:23.575" v="86" actId="6549"/>
      <pc:docMkLst>
        <pc:docMk/>
      </pc:docMkLst>
      <pc:sldChg chg="ord">
        <pc:chgData name="Sun, Xiaowu" userId="8fe0b9b4-55e3-43e5-a316-a1151446220a" providerId="ADAL" clId="{DF72A98B-A903-4EAE-9D8E-462F969B2A8C}" dt="2022-08-18T23:58:08.647" v="1"/>
        <pc:sldMkLst>
          <pc:docMk/>
          <pc:sldMk cId="1887879295" sldId="2147309686"/>
        </pc:sldMkLst>
      </pc:sldChg>
      <pc:sldChg chg="modSp add mod">
        <pc:chgData name="Sun, Xiaowu" userId="8fe0b9b4-55e3-43e5-a316-a1151446220a" providerId="ADAL" clId="{DF72A98B-A903-4EAE-9D8E-462F969B2A8C}" dt="2022-08-18T23:59:23.575" v="86" actId="6549"/>
        <pc:sldMkLst>
          <pc:docMk/>
          <pc:sldMk cId="1766799892" sldId="2147309692"/>
        </pc:sldMkLst>
        <pc:spChg chg="mod">
          <ac:chgData name="Sun, Xiaowu" userId="8fe0b9b4-55e3-43e5-a316-a1151446220a" providerId="ADAL" clId="{DF72A98B-A903-4EAE-9D8E-462F969B2A8C}" dt="2022-08-18T23:58:24.282" v="14" actId="20577"/>
          <ac:spMkLst>
            <pc:docMk/>
            <pc:sldMk cId="1766799892" sldId="2147309692"/>
            <ac:spMk id="23" creationId="{73C57BD0-2355-4412-AF87-1EB7EB48D047}"/>
          </ac:spMkLst>
        </pc:spChg>
        <pc:spChg chg="mod">
          <ac:chgData name="Sun, Xiaowu" userId="8fe0b9b4-55e3-43e5-a316-a1151446220a" providerId="ADAL" clId="{DF72A98B-A903-4EAE-9D8E-462F969B2A8C}" dt="2022-08-18T23:59:20.031" v="81" actId="6549"/>
          <ac:spMkLst>
            <pc:docMk/>
            <pc:sldMk cId="1766799892" sldId="2147309692"/>
            <ac:spMk id="27" creationId="{0206F2A2-A2EA-4311-A446-055E8960A44A}"/>
          </ac:spMkLst>
        </pc:spChg>
        <pc:spChg chg="mod">
          <ac:chgData name="Sun, Xiaowu" userId="8fe0b9b4-55e3-43e5-a316-a1151446220a" providerId="ADAL" clId="{DF72A98B-A903-4EAE-9D8E-462F969B2A8C}" dt="2022-08-18T23:59:23.575" v="86" actId="6549"/>
          <ac:spMkLst>
            <pc:docMk/>
            <pc:sldMk cId="1766799892" sldId="2147309692"/>
            <ac:spMk id="28" creationId="{0FBA6A39-6E85-4FA7-BC8A-2810B52520DC}"/>
          </ac:spMkLst>
        </pc:spChg>
        <pc:spChg chg="mod">
          <ac:chgData name="Sun, Xiaowu" userId="8fe0b9b4-55e3-43e5-a316-a1151446220a" providerId="ADAL" clId="{DF72A98B-A903-4EAE-9D8E-462F969B2A8C}" dt="2022-08-18T23:59:16.409" v="76" actId="20577"/>
          <ac:spMkLst>
            <pc:docMk/>
            <pc:sldMk cId="1766799892" sldId="2147309692"/>
            <ac:spMk id="29" creationId="{3F1B2B0A-3EF9-4287-96A2-CA8D03409EB0}"/>
          </ac:spMkLst>
        </pc:spChg>
        <pc:spChg chg="mod">
          <ac:chgData name="Sun, Xiaowu" userId="8fe0b9b4-55e3-43e5-a316-a1151446220a" providerId="ADAL" clId="{DF72A98B-A903-4EAE-9D8E-462F969B2A8C}" dt="2022-08-18T23:58:57.747" v="66" actId="20577"/>
          <ac:spMkLst>
            <pc:docMk/>
            <pc:sldMk cId="1766799892" sldId="2147309692"/>
            <ac:spMk id="34" creationId="{CBEE52DC-8E98-416C-BD52-A6D4730B3A98}"/>
          </ac:spMkLst>
        </pc:spChg>
      </pc:sldChg>
    </pc:docChg>
  </pc:docChgLst>
  <pc:docChgLst>
    <pc:chgData name="Sun, Xiaowu" userId="8fe0b9b4-55e3-43e5-a316-a1151446220a" providerId="ADAL" clId="{9286A1DD-713A-486B-93DD-1F3E3A922735}"/>
    <pc:docChg chg="undo custSel modSld">
      <pc:chgData name="Sun, Xiaowu" userId="8fe0b9b4-55e3-43e5-a316-a1151446220a" providerId="ADAL" clId="{9286A1DD-713A-486B-93DD-1F3E3A922735}" dt="2022-08-18T15:12:02.917" v="25" actId="14100"/>
      <pc:docMkLst>
        <pc:docMk/>
      </pc:docMkLst>
      <pc:sldChg chg="modSp mod">
        <pc:chgData name="Sun, Xiaowu" userId="8fe0b9b4-55e3-43e5-a316-a1151446220a" providerId="ADAL" clId="{9286A1DD-713A-486B-93DD-1F3E3A922735}" dt="2022-08-18T15:04:39.244" v="0" actId="207"/>
        <pc:sldMkLst>
          <pc:docMk/>
          <pc:sldMk cId="2853755942" sldId="2147309689"/>
        </pc:sldMkLst>
        <pc:graphicFrameChg chg="modGraphic">
          <ac:chgData name="Sun, Xiaowu" userId="8fe0b9b4-55e3-43e5-a316-a1151446220a" providerId="ADAL" clId="{9286A1DD-713A-486B-93DD-1F3E3A922735}" dt="2022-08-18T15:04:39.244" v="0" actId="207"/>
          <ac:graphicFrameMkLst>
            <pc:docMk/>
            <pc:sldMk cId="2853755942" sldId="2147309689"/>
            <ac:graphicFrameMk id="10" creationId="{75D7B400-E855-4ACE-903F-CA6174486EE5}"/>
          </ac:graphicFrameMkLst>
        </pc:graphicFrameChg>
      </pc:sldChg>
      <pc:sldChg chg="delSp modSp mod">
        <pc:chgData name="Sun, Xiaowu" userId="8fe0b9b4-55e3-43e5-a316-a1151446220a" providerId="ADAL" clId="{9286A1DD-713A-486B-93DD-1F3E3A922735}" dt="2022-08-18T15:12:02.917" v="25" actId="14100"/>
        <pc:sldMkLst>
          <pc:docMk/>
          <pc:sldMk cId="3407916092" sldId="2147309690"/>
        </pc:sldMkLst>
        <pc:graphicFrameChg chg="mod modGraphic">
          <ac:chgData name="Sun, Xiaowu" userId="8fe0b9b4-55e3-43e5-a316-a1151446220a" providerId="ADAL" clId="{9286A1DD-713A-486B-93DD-1F3E3A922735}" dt="2022-08-18T15:07:58.722" v="16" actId="121"/>
          <ac:graphicFrameMkLst>
            <pc:docMk/>
            <pc:sldMk cId="3407916092" sldId="2147309690"/>
            <ac:graphicFrameMk id="3" creationId="{644BA8FF-C4C7-47FE-8F34-ED0C779F5250}"/>
          </ac:graphicFrameMkLst>
        </pc:graphicFrameChg>
        <pc:picChg chg="del mod">
          <ac:chgData name="Sun, Xiaowu" userId="8fe0b9b4-55e3-43e5-a316-a1151446220a" providerId="ADAL" clId="{9286A1DD-713A-486B-93DD-1F3E3A922735}" dt="2022-08-18T15:08:58.699" v="17" actId="478"/>
          <ac:picMkLst>
            <pc:docMk/>
            <pc:sldMk cId="3407916092" sldId="2147309690"/>
            <ac:picMk id="2" creationId="{B5CA705E-94D9-40A6-ADBD-FBE29B5C9697}"/>
          </ac:picMkLst>
        </pc:picChg>
        <pc:picChg chg="mod">
          <ac:chgData name="Sun, Xiaowu" userId="8fe0b9b4-55e3-43e5-a316-a1151446220a" providerId="ADAL" clId="{9286A1DD-713A-486B-93DD-1F3E3A922735}" dt="2022-08-18T15:12:02.917" v="25" actId="14100"/>
          <ac:picMkLst>
            <pc:docMk/>
            <pc:sldMk cId="3407916092" sldId="2147309690"/>
            <ac:picMk id="4" creationId="{6715B7D6-6075-4FDF-AD4B-BA719273E95F}"/>
          </ac:picMkLst>
        </pc:picChg>
      </pc:sldChg>
    </pc:docChg>
  </pc:docChgLst>
  <pc:docChgLst>
    <pc:chgData name="Sun, Xiaowu" userId="8fe0b9b4-55e3-43e5-a316-a1151446220a" providerId="ADAL" clId="{8C76B6AE-F0DA-45AC-81B3-E5D04416844C}"/>
    <pc:docChg chg="undo custSel addSld delSld modSld">
      <pc:chgData name="Sun, Xiaowu" userId="8fe0b9b4-55e3-43e5-a316-a1151446220a" providerId="ADAL" clId="{8C76B6AE-F0DA-45AC-81B3-E5D04416844C}" dt="2022-08-22T19:24:53.160" v="261" actId="164"/>
      <pc:docMkLst>
        <pc:docMk/>
      </pc:docMkLst>
      <pc:sldChg chg="addSp modSp new mod">
        <pc:chgData name="Sun, Xiaowu" userId="8fe0b9b4-55e3-43e5-a316-a1151446220a" providerId="ADAL" clId="{8C76B6AE-F0DA-45AC-81B3-E5D04416844C}" dt="2022-08-21T18:45:09.339" v="41" actId="164"/>
        <pc:sldMkLst>
          <pc:docMk/>
          <pc:sldMk cId="1594404947" sldId="2147309693"/>
        </pc:sldMkLst>
        <pc:grpChg chg="add mod">
          <ac:chgData name="Sun, Xiaowu" userId="8fe0b9b4-55e3-43e5-a316-a1151446220a" providerId="ADAL" clId="{8C76B6AE-F0DA-45AC-81B3-E5D04416844C}" dt="2022-08-21T18:45:09.339" v="41" actId="164"/>
          <ac:grpSpMkLst>
            <pc:docMk/>
            <pc:sldMk cId="1594404947" sldId="2147309693"/>
            <ac:grpSpMk id="4" creationId="{49A901C5-7141-44FC-97B6-D525DBA5D53B}"/>
          </ac:grpSpMkLst>
        </pc:grpChg>
        <pc:graphicFrameChg chg="add mod modGraphic">
          <ac:chgData name="Sun, Xiaowu" userId="8fe0b9b4-55e3-43e5-a316-a1151446220a" providerId="ADAL" clId="{8C76B6AE-F0DA-45AC-81B3-E5D04416844C}" dt="2022-08-21T18:45:09.339" v="41" actId="164"/>
          <ac:graphicFrameMkLst>
            <pc:docMk/>
            <pc:sldMk cId="1594404947" sldId="2147309693"/>
            <ac:graphicFrameMk id="2" creationId="{413787F6-2B95-41AB-8510-E509B93CD7D3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1T18:45:09.339" v="41" actId="164"/>
          <ac:graphicFrameMkLst>
            <pc:docMk/>
            <pc:sldMk cId="1594404947" sldId="2147309693"/>
            <ac:graphicFrameMk id="3" creationId="{5448C5BA-4F86-4334-8631-F8FB14F569BD}"/>
          </ac:graphicFrameMkLst>
        </pc:graphicFrameChg>
      </pc:sldChg>
      <pc:sldChg chg="addSp delSp modSp new mod">
        <pc:chgData name="Sun, Xiaowu" userId="8fe0b9b4-55e3-43e5-a316-a1151446220a" providerId="ADAL" clId="{8C76B6AE-F0DA-45AC-81B3-E5D04416844C}" dt="2022-08-22T19:24:08.430" v="257" actId="164"/>
        <pc:sldMkLst>
          <pc:docMk/>
          <pc:sldMk cId="1856670482" sldId="2147309694"/>
        </pc:sldMkLst>
        <pc:grpChg chg="add del mod">
          <ac:chgData name="Sun, Xiaowu" userId="8fe0b9b4-55e3-43e5-a316-a1151446220a" providerId="ADAL" clId="{8C76B6AE-F0DA-45AC-81B3-E5D04416844C}" dt="2022-08-22T19:22:26.713" v="252" actId="165"/>
          <ac:grpSpMkLst>
            <pc:docMk/>
            <pc:sldMk cId="1856670482" sldId="2147309694"/>
            <ac:grpSpMk id="6" creationId="{E4BDB6E4-20D0-49B1-B028-C24929424858}"/>
          </ac:grpSpMkLst>
        </pc:grpChg>
        <pc:grpChg chg="add mod">
          <ac:chgData name="Sun, Xiaowu" userId="8fe0b9b4-55e3-43e5-a316-a1151446220a" providerId="ADAL" clId="{8C76B6AE-F0DA-45AC-81B3-E5D04416844C}" dt="2022-08-22T19:24:08.430" v="257" actId="164"/>
          <ac:grpSpMkLst>
            <pc:docMk/>
            <pc:sldMk cId="1856670482" sldId="2147309694"/>
            <ac:grpSpMk id="9" creationId="{938E5BE2-7DAE-46DA-91D0-D84B592AFF04}"/>
          </ac:grpSpMkLst>
        </pc:grpChg>
        <pc:graphicFrameChg chg="add del mod topLvl modGraphic">
          <ac:chgData name="Sun, Xiaowu" userId="8fe0b9b4-55e3-43e5-a316-a1151446220a" providerId="ADAL" clId="{8C76B6AE-F0DA-45AC-81B3-E5D04416844C}" dt="2022-08-22T19:22:32.096" v="253" actId="478"/>
          <ac:graphicFrameMkLst>
            <pc:docMk/>
            <pc:sldMk cId="1856670482" sldId="2147309694"/>
            <ac:graphicFrameMk id="2" creationId="{17C46E95-6F3A-4BAA-9209-CC70A5791809}"/>
          </ac:graphicFrameMkLst>
        </pc:graphicFrameChg>
        <pc:graphicFrameChg chg="add mod topLvl modGraphic">
          <ac:chgData name="Sun, Xiaowu" userId="8fe0b9b4-55e3-43e5-a316-a1151446220a" providerId="ADAL" clId="{8C76B6AE-F0DA-45AC-81B3-E5D04416844C}" dt="2022-08-22T19:24:08.430" v="257" actId="164"/>
          <ac:graphicFrameMkLst>
            <pc:docMk/>
            <pc:sldMk cId="1856670482" sldId="2147309694"/>
            <ac:graphicFrameMk id="3" creationId="{DF1D653C-97A1-4200-9236-9BF0E0129DC7}"/>
          </ac:graphicFrameMkLst>
        </pc:graphicFrameChg>
        <pc:graphicFrameChg chg="add mod topLvl modGraphic">
          <ac:chgData name="Sun, Xiaowu" userId="8fe0b9b4-55e3-43e5-a316-a1151446220a" providerId="ADAL" clId="{8C76B6AE-F0DA-45AC-81B3-E5D04416844C}" dt="2022-08-22T19:24:08.430" v="257" actId="164"/>
          <ac:graphicFrameMkLst>
            <pc:docMk/>
            <pc:sldMk cId="1856670482" sldId="2147309694"/>
            <ac:graphicFrameMk id="4" creationId="{BBAE4F8C-F6CB-4CD6-8517-2281CE9B2FDC}"/>
          </ac:graphicFrameMkLst>
        </pc:graphicFrameChg>
        <pc:graphicFrameChg chg="add mod topLvl modGraphic">
          <ac:chgData name="Sun, Xiaowu" userId="8fe0b9b4-55e3-43e5-a316-a1151446220a" providerId="ADAL" clId="{8C76B6AE-F0DA-45AC-81B3-E5D04416844C}" dt="2022-08-22T19:24:08.430" v="257" actId="164"/>
          <ac:graphicFrameMkLst>
            <pc:docMk/>
            <pc:sldMk cId="1856670482" sldId="2147309694"/>
            <ac:graphicFrameMk id="5" creationId="{75700E9D-83F3-45C8-AC2A-D53B5B473192}"/>
          </ac:graphicFrameMkLst>
        </pc:graphicFrameChg>
        <pc:graphicFrameChg chg="add mod">
          <ac:chgData name="Sun, Xiaowu" userId="8fe0b9b4-55e3-43e5-a316-a1151446220a" providerId="ADAL" clId="{8C76B6AE-F0DA-45AC-81B3-E5D04416844C}" dt="2022-08-22T19:20:58.492" v="172"/>
          <ac:graphicFrameMkLst>
            <pc:docMk/>
            <pc:sldMk cId="1856670482" sldId="2147309694"/>
            <ac:graphicFrameMk id="7" creationId="{17C46E95-6F3A-4BAA-9209-CC70A5791809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08.430" v="257" actId="164"/>
          <ac:graphicFrameMkLst>
            <pc:docMk/>
            <pc:sldMk cId="1856670482" sldId="2147309694"/>
            <ac:graphicFrameMk id="8" creationId="{17C46E95-6F3A-4BAA-9209-CC70A5791809}"/>
          </ac:graphicFrameMkLst>
        </pc:graphicFrameChg>
      </pc:sldChg>
      <pc:sldChg chg="addSp modSp new mod">
        <pc:chgData name="Sun, Xiaowu" userId="8fe0b9b4-55e3-43e5-a316-a1151446220a" providerId="ADAL" clId="{8C76B6AE-F0DA-45AC-81B3-E5D04416844C}" dt="2022-08-22T19:24:17.431" v="258" actId="164"/>
        <pc:sldMkLst>
          <pc:docMk/>
          <pc:sldMk cId="433117455" sldId="2147309695"/>
        </pc:sldMkLst>
        <pc:spChg chg="add mod">
          <ac:chgData name="Sun, Xiaowu" userId="8fe0b9b4-55e3-43e5-a316-a1151446220a" providerId="ADAL" clId="{8C76B6AE-F0DA-45AC-81B3-E5D04416844C}" dt="2022-08-22T19:11:36.607" v="93" actId="20577"/>
          <ac:spMkLst>
            <pc:docMk/>
            <pc:sldMk cId="433117455" sldId="2147309695"/>
            <ac:spMk id="4" creationId="{7823FEF2-9657-4E1F-8D8F-70BABE8732EE}"/>
          </ac:spMkLst>
        </pc:spChg>
        <pc:grpChg chg="add mod">
          <ac:chgData name="Sun, Xiaowu" userId="8fe0b9b4-55e3-43e5-a316-a1151446220a" providerId="ADAL" clId="{8C76B6AE-F0DA-45AC-81B3-E5D04416844C}" dt="2022-08-22T19:24:17.431" v="258" actId="164"/>
          <ac:grpSpMkLst>
            <pc:docMk/>
            <pc:sldMk cId="433117455" sldId="2147309695"/>
            <ac:grpSpMk id="7" creationId="{9AD56417-F070-4F5F-A787-7C6061ED8289}"/>
          </ac:grpSpMkLst>
        </pc:grpChg>
        <pc:graphicFrameChg chg="add mod modGraphic">
          <ac:chgData name="Sun, Xiaowu" userId="8fe0b9b4-55e3-43e5-a316-a1151446220a" providerId="ADAL" clId="{8C76B6AE-F0DA-45AC-81B3-E5D04416844C}" dt="2022-08-22T19:24:17.431" v="258" actId="164"/>
          <ac:graphicFrameMkLst>
            <pc:docMk/>
            <pc:sldMk cId="433117455" sldId="2147309695"/>
            <ac:graphicFrameMk id="2" creationId="{5CE239FA-C02A-4C23-BA55-A1AC790E149E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17.431" v="258" actId="164"/>
          <ac:graphicFrameMkLst>
            <pc:docMk/>
            <pc:sldMk cId="433117455" sldId="2147309695"/>
            <ac:graphicFrameMk id="3" creationId="{9CFEB445-AFAC-41C9-9FAE-FF455D43DD1F}"/>
          </ac:graphicFrameMkLst>
        </pc:graphicFrameChg>
        <pc:cxnChg chg="add mod">
          <ac:chgData name="Sun, Xiaowu" userId="8fe0b9b4-55e3-43e5-a316-a1151446220a" providerId="ADAL" clId="{8C76B6AE-F0DA-45AC-81B3-E5D04416844C}" dt="2022-08-22T19:16:48.014" v="149"/>
          <ac:cxnSpMkLst>
            <pc:docMk/>
            <pc:sldMk cId="433117455" sldId="2147309695"/>
            <ac:cxnSpMk id="5" creationId="{D671A0CE-0EF1-4DD4-95BD-49A0DF8F9739}"/>
          </ac:cxnSpMkLst>
        </pc:cxnChg>
        <pc:cxnChg chg="add mod">
          <ac:chgData name="Sun, Xiaowu" userId="8fe0b9b4-55e3-43e5-a316-a1151446220a" providerId="ADAL" clId="{8C76B6AE-F0DA-45AC-81B3-E5D04416844C}" dt="2022-08-22T19:16:48.014" v="149"/>
          <ac:cxnSpMkLst>
            <pc:docMk/>
            <pc:sldMk cId="433117455" sldId="2147309695"/>
            <ac:cxnSpMk id="6" creationId="{C5D426C4-B5CD-458E-A986-852922E57002}"/>
          </ac:cxnSpMkLst>
        </pc:cxnChg>
      </pc:sldChg>
      <pc:sldChg chg="addSp modSp new mod">
        <pc:chgData name="Sun, Xiaowu" userId="8fe0b9b4-55e3-43e5-a316-a1151446220a" providerId="ADAL" clId="{8C76B6AE-F0DA-45AC-81B3-E5D04416844C}" dt="2022-08-22T19:24:32.727" v="259" actId="164"/>
        <pc:sldMkLst>
          <pc:docMk/>
          <pc:sldMk cId="2888858470" sldId="2147309696"/>
        </pc:sldMkLst>
        <pc:spChg chg="add mod">
          <ac:chgData name="Sun, Xiaowu" userId="8fe0b9b4-55e3-43e5-a316-a1151446220a" providerId="ADAL" clId="{8C76B6AE-F0DA-45AC-81B3-E5D04416844C}" dt="2022-08-22T19:14:02.048" v="126" actId="1076"/>
          <ac:spMkLst>
            <pc:docMk/>
            <pc:sldMk cId="2888858470" sldId="2147309696"/>
            <ac:spMk id="2" creationId="{F051F9AD-3CDF-4991-B657-ACC9E6BE3BAD}"/>
          </ac:spMkLst>
        </pc:spChg>
        <pc:grpChg chg="add mod">
          <ac:chgData name="Sun, Xiaowu" userId="8fe0b9b4-55e3-43e5-a316-a1151446220a" providerId="ADAL" clId="{8C76B6AE-F0DA-45AC-81B3-E5D04416844C}" dt="2022-08-22T19:24:32.727" v="259" actId="164"/>
          <ac:grpSpMkLst>
            <pc:docMk/>
            <pc:sldMk cId="2888858470" sldId="2147309696"/>
            <ac:grpSpMk id="15" creationId="{1EF5902E-75C3-44B4-8261-041BF4B4CBC1}"/>
          </ac:grpSpMkLst>
        </pc:grpChg>
        <pc:graphicFrameChg chg="add mod modGraphic">
          <ac:chgData name="Sun, Xiaowu" userId="8fe0b9b4-55e3-43e5-a316-a1151446220a" providerId="ADAL" clId="{8C76B6AE-F0DA-45AC-81B3-E5D04416844C}" dt="2022-08-22T19:24:32.727" v="259" actId="164"/>
          <ac:graphicFrameMkLst>
            <pc:docMk/>
            <pc:sldMk cId="2888858470" sldId="2147309696"/>
            <ac:graphicFrameMk id="3" creationId="{870E48D5-AEC7-47E7-B57C-A12AB0BAFE8D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32.727" v="259" actId="164"/>
          <ac:graphicFrameMkLst>
            <pc:docMk/>
            <pc:sldMk cId="2888858470" sldId="2147309696"/>
            <ac:graphicFrameMk id="4" creationId="{DCC4D4E7-A4D4-4684-B306-F365990CA5FF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32.727" v="259" actId="164"/>
          <ac:graphicFrameMkLst>
            <pc:docMk/>
            <pc:sldMk cId="2888858470" sldId="2147309696"/>
            <ac:graphicFrameMk id="5" creationId="{FF3F906E-CB08-42E5-B111-F06B5BDB34F3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32.727" v="259" actId="164"/>
          <ac:graphicFrameMkLst>
            <pc:docMk/>
            <pc:sldMk cId="2888858470" sldId="2147309696"/>
            <ac:graphicFrameMk id="6" creationId="{D75983BF-D4C9-404C-A953-0C075DDCFAF5}"/>
          </ac:graphicFrameMkLst>
        </pc:graphicFrameChg>
        <pc:cxnChg chg="add mod">
          <ac:chgData name="Sun, Xiaowu" userId="8fe0b9b4-55e3-43e5-a316-a1151446220a" providerId="ADAL" clId="{8C76B6AE-F0DA-45AC-81B3-E5D04416844C}" dt="2022-08-22T19:24:32.727" v="259" actId="164"/>
          <ac:cxnSpMkLst>
            <pc:docMk/>
            <pc:sldMk cId="2888858470" sldId="2147309696"/>
            <ac:cxnSpMk id="7" creationId="{677CC94B-DFA0-42FC-BBA7-DB250D99C9EE}"/>
          </ac:cxnSpMkLst>
        </pc:cxnChg>
        <pc:cxnChg chg="add mod">
          <ac:chgData name="Sun, Xiaowu" userId="8fe0b9b4-55e3-43e5-a316-a1151446220a" providerId="ADAL" clId="{8C76B6AE-F0DA-45AC-81B3-E5D04416844C}" dt="2022-08-22T19:24:32.727" v="259" actId="164"/>
          <ac:cxnSpMkLst>
            <pc:docMk/>
            <pc:sldMk cId="2888858470" sldId="2147309696"/>
            <ac:cxnSpMk id="8" creationId="{40CDA1F2-11EB-4B81-A6EE-112F18F4BCC2}"/>
          </ac:cxnSpMkLst>
        </pc:cxnChg>
        <pc:cxnChg chg="add mod">
          <ac:chgData name="Sun, Xiaowu" userId="8fe0b9b4-55e3-43e5-a316-a1151446220a" providerId="ADAL" clId="{8C76B6AE-F0DA-45AC-81B3-E5D04416844C}" dt="2022-08-22T19:24:32.727" v="259" actId="164"/>
          <ac:cxnSpMkLst>
            <pc:docMk/>
            <pc:sldMk cId="2888858470" sldId="2147309696"/>
            <ac:cxnSpMk id="13" creationId="{A35A0695-83DA-48CF-8082-C72B35DB309A}"/>
          </ac:cxnSpMkLst>
        </pc:cxnChg>
        <pc:cxnChg chg="add mod">
          <ac:chgData name="Sun, Xiaowu" userId="8fe0b9b4-55e3-43e5-a316-a1151446220a" providerId="ADAL" clId="{8C76B6AE-F0DA-45AC-81B3-E5D04416844C}" dt="2022-08-22T19:24:32.727" v="259" actId="164"/>
          <ac:cxnSpMkLst>
            <pc:docMk/>
            <pc:sldMk cId="2888858470" sldId="2147309696"/>
            <ac:cxnSpMk id="14" creationId="{20317423-C764-4E8D-8545-164712332D64}"/>
          </ac:cxnSpMkLst>
        </pc:cxnChg>
      </pc:sldChg>
      <pc:sldChg chg="addSp delSp modSp add mod">
        <pc:chgData name="Sun, Xiaowu" userId="8fe0b9b4-55e3-43e5-a316-a1151446220a" providerId="ADAL" clId="{8C76B6AE-F0DA-45AC-81B3-E5D04416844C}" dt="2022-08-22T19:24:41.002" v="260" actId="164"/>
        <pc:sldMkLst>
          <pc:docMk/>
          <pc:sldMk cId="1593451091" sldId="2147309697"/>
        </pc:sldMkLst>
        <pc:spChg chg="mod">
          <ac:chgData name="Sun, Xiaowu" userId="8fe0b9b4-55e3-43e5-a316-a1151446220a" providerId="ADAL" clId="{8C76B6AE-F0DA-45AC-81B3-E5D04416844C}" dt="2022-08-22T19:13:19.704" v="112" actId="20577"/>
          <ac:spMkLst>
            <pc:docMk/>
            <pc:sldMk cId="1593451091" sldId="2147309697"/>
            <ac:spMk id="4" creationId="{7823FEF2-9657-4E1F-8D8F-70BABE8732EE}"/>
          </ac:spMkLst>
        </pc:spChg>
        <pc:grpChg chg="add mod">
          <ac:chgData name="Sun, Xiaowu" userId="8fe0b9b4-55e3-43e5-a316-a1151446220a" providerId="ADAL" clId="{8C76B6AE-F0DA-45AC-81B3-E5D04416844C}" dt="2022-08-22T19:24:41.002" v="260" actId="164"/>
          <ac:grpSpMkLst>
            <pc:docMk/>
            <pc:sldMk cId="1593451091" sldId="2147309697"/>
            <ac:grpSpMk id="10" creationId="{DB5A92EF-9001-473C-A53E-D40634C9FA79}"/>
          </ac:grpSpMkLst>
        </pc:grpChg>
        <pc:graphicFrameChg chg="del modGraphic">
          <ac:chgData name="Sun, Xiaowu" userId="8fe0b9b4-55e3-43e5-a316-a1151446220a" providerId="ADAL" clId="{8C76B6AE-F0DA-45AC-81B3-E5D04416844C}" dt="2022-08-22T19:14:51.241" v="130" actId="478"/>
          <ac:graphicFrameMkLst>
            <pc:docMk/>
            <pc:sldMk cId="1593451091" sldId="2147309697"/>
            <ac:graphicFrameMk id="2" creationId="{5CE239FA-C02A-4C23-BA55-A1AC790E149E}"/>
          </ac:graphicFrameMkLst>
        </pc:graphicFrameChg>
        <pc:graphicFrameChg chg="del modGraphic">
          <ac:chgData name="Sun, Xiaowu" userId="8fe0b9b4-55e3-43e5-a316-a1151446220a" providerId="ADAL" clId="{8C76B6AE-F0DA-45AC-81B3-E5D04416844C}" dt="2022-08-22T19:14:51.241" v="130" actId="478"/>
          <ac:graphicFrameMkLst>
            <pc:docMk/>
            <pc:sldMk cId="1593451091" sldId="2147309697"/>
            <ac:graphicFrameMk id="3" creationId="{9CFEB445-AFAC-41C9-9FAE-FF455D43DD1F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41.002" v="260" actId="164"/>
          <ac:graphicFrameMkLst>
            <pc:docMk/>
            <pc:sldMk cId="1593451091" sldId="2147309697"/>
            <ac:graphicFrameMk id="5" creationId="{DE32B3D4-13F1-4AB6-988C-DABB104E04BD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41.002" v="260" actId="164"/>
          <ac:graphicFrameMkLst>
            <pc:docMk/>
            <pc:sldMk cId="1593451091" sldId="2147309697"/>
            <ac:graphicFrameMk id="6" creationId="{03ABEDAE-A4C2-448A-8238-80447FE86C84}"/>
          </ac:graphicFrameMkLst>
        </pc:graphicFrameChg>
        <pc:cxnChg chg="add mod">
          <ac:chgData name="Sun, Xiaowu" userId="8fe0b9b4-55e3-43e5-a316-a1151446220a" providerId="ADAL" clId="{8C76B6AE-F0DA-45AC-81B3-E5D04416844C}" dt="2022-08-22T19:24:41.002" v="260" actId="164"/>
          <ac:cxnSpMkLst>
            <pc:docMk/>
            <pc:sldMk cId="1593451091" sldId="2147309697"/>
            <ac:cxnSpMk id="8" creationId="{50FDB2A1-A97A-4BC7-824B-9AA4B6D1A485}"/>
          </ac:cxnSpMkLst>
        </pc:cxnChg>
        <pc:cxnChg chg="add mod">
          <ac:chgData name="Sun, Xiaowu" userId="8fe0b9b4-55e3-43e5-a316-a1151446220a" providerId="ADAL" clId="{8C76B6AE-F0DA-45AC-81B3-E5D04416844C}" dt="2022-08-22T19:24:41.002" v="260" actId="164"/>
          <ac:cxnSpMkLst>
            <pc:docMk/>
            <pc:sldMk cId="1593451091" sldId="2147309697"/>
            <ac:cxnSpMk id="9" creationId="{EE9AD10B-2860-4501-A5F5-E76FCD7C458B}"/>
          </ac:cxnSpMkLst>
        </pc:cxnChg>
      </pc:sldChg>
      <pc:sldChg chg="new del">
        <pc:chgData name="Sun, Xiaowu" userId="8fe0b9b4-55e3-43e5-a316-a1151446220a" providerId="ADAL" clId="{8C76B6AE-F0DA-45AC-81B3-E5D04416844C}" dt="2022-08-22T19:13:04.614" v="108" actId="47"/>
        <pc:sldMkLst>
          <pc:docMk/>
          <pc:sldMk cId="2361773924" sldId="2147309697"/>
        </pc:sldMkLst>
      </pc:sldChg>
      <pc:sldChg chg="addSp delSp modSp add mod">
        <pc:chgData name="Sun, Xiaowu" userId="8fe0b9b4-55e3-43e5-a316-a1151446220a" providerId="ADAL" clId="{8C76B6AE-F0DA-45AC-81B3-E5D04416844C}" dt="2022-08-22T19:24:53.160" v="261" actId="164"/>
        <pc:sldMkLst>
          <pc:docMk/>
          <pc:sldMk cId="2078371084" sldId="2147309698"/>
        </pc:sldMkLst>
        <pc:spChg chg="mod">
          <ac:chgData name="Sun, Xiaowu" userId="8fe0b9b4-55e3-43e5-a316-a1151446220a" providerId="ADAL" clId="{8C76B6AE-F0DA-45AC-81B3-E5D04416844C}" dt="2022-08-22T19:13:30.734" v="117" actId="1076"/>
          <ac:spMkLst>
            <pc:docMk/>
            <pc:sldMk cId="2078371084" sldId="2147309698"/>
            <ac:spMk id="2" creationId="{F051F9AD-3CDF-4991-B657-ACC9E6BE3BAD}"/>
          </ac:spMkLst>
        </pc:spChg>
        <pc:grpChg chg="add mod">
          <ac:chgData name="Sun, Xiaowu" userId="8fe0b9b4-55e3-43e5-a316-a1151446220a" providerId="ADAL" clId="{8C76B6AE-F0DA-45AC-81B3-E5D04416844C}" dt="2022-08-22T19:24:53.160" v="261" actId="164"/>
          <ac:grpSpMkLst>
            <pc:docMk/>
            <pc:sldMk cId="2078371084" sldId="2147309698"/>
            <ac:grpSpMk id="15" creationId="{FFD50BC9-1443-484C-A5E1-666D6149B4BB}"/>
          </ac:grpSpMkLst>
        </pc:grpChg>
        <pc:graphicFrameChg chg="del modGraphic">
          <ac:chgData name="Sun, Xiaowu" userId="8fe0b9b4-55e3-43e5-a316-a1151446220a" providerId="ADAL" clId="{8C76B6AE-F0DA-45AC-81B3-E5D04416844C}" dt="2022-08-22T19:14:58.217" v="131" actId="478"/>
          <ac:graphicFrameMkLst>
            <pc:docMk/>
            <pc:sldMk cId="2078371084" sldId="2147309698"/>
            <ac:graphicFrameMk id="3" creationId="{870E48D5-AEC7-47E7-B57C-A12AB0BAFE8D}"/>
          </ac:graphicFrameMkLst>
        </pc:graphicFrameChg>
        <pc:graphicFrameChg chg="del modGraphic">
          <ac:chgData name="Sun, Xiaowu" userId="8fe0b9b4-55e3-43e5-a316-a1151446220a" providerId="ADAL" clId="{8C76B6AE-F0DA-45AC-81B3-E5D04416844C}" dt="2022-08-22T19:14:58.217" v="131" actId="478"/>
          <ac:graphicFrameMkLst>
            <pc:docMk/>
            <pc:sldMk cId="2078371084" sldId="2147309698"/>
            <ac:graphicFrameMk id="4" creationId="{DCC4D4E7-A4D4-4684-B306-F365990CA5FF}"/>
          </ac:graphicFrameMkLst>
        </pc:graphicFrameChg>
        <pc:graphicFrameChg chg="del modGraphic">
          <ac:chgData name="Sun, Xiaowu" userId="8fe0b9b4-55e3-43e5-a316-a1151446220a" providerId="ADAL" clId="{8C76B6AE-F0DA-45AC-81B3-E5D04416844C}" dt="2022-08-22T19:14:58.217" v="131" actId="478"/>
          <ac:graphicFrameMkLst>
            <pc:docMk/>
            <pc:sldMk cId="2078371084" sldId="2147309698"/>
            <ac:graphicFrameMk id="5" creationId="{FF3F906E-CB08-42E5-B111-F06B5BDB34F3}"/>
          </ac:graphicFrameMkLst>
        </pc:graphicFrameChg>
        <pc:graphicFrameChg chg="del modGraphic">
          <ac:chgData name="Sun, Xiaowu" userId="8fe0b9b4-55e3-43e5-a316-a1151446220a" providerId="ADAL" clId="{8C76B6AE-F0DA-45AC-81B3-E5D04416844C}" dt="2022-08-22T19:14:58.217" v="131" actId="478"/>
          <ac:graphicFrameMkLst>
            <pc:docMk/>
            <pc:sldMk cId="2078371084" sldId="2147309698"/>
            <ac:graphicFrameMk id="6" creationId="{D75983BF-D4C9-404C-A953-0C075DDCFAF5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53.160" v="261" actId="164"/>
          <ac:graphicFrameMkLst>
            <pc:docMk/>
            <pc:sldMk cId="2078371084" sldId="2147309698"/>
            <ac:graphicFrameMk id="7" creationId="{E423FB32-DBD3-4ED2-AF6A-9002715599ED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53.160" v="261" actId="164"/>
          <ac:graphicFrameMkLst>
            <pc:docMk/>
            <pc:sldMk cId="2078371084" sldId="2147309698"/>
            <ac:graphicFrameMk id="8" creationId="{9722297E-E279-4A59-99AE-8C38195BF1F9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53.160" v="261" actId="164"/>
          <ac:graphicFrameMkLst>
            <pc:docMk/>
            <pc:sldMk cId="2078371084" sldId="2147309698"/>
            <ac:graphicFrameMk id="9" creationId="{43955A5E-206F-4202-9D33-BCC4A25766D7}"/>
          </ac:graphicFrameMkLst>
        </pc:graphicFrameChg>
        <pc:graphicFrameChg chg="add mod modGraphic">
          <ac:chgData name="Sun, Xiaowu" userId="8fe0b9b4-55e3-43e5-a316-a1151446220a" providerId="ADAL" clId="{8C76B6AE-F0DA-45AC-81B3-E5D04416844C}" dt="2022-08-22T19:24:53.160" v="261" actId="164"/>
          <ac:graphicFrameMkLst>
            <pc:docMk/>
            <pc:sldMk cId="2078371084" sldId="2147309698"/>
            <ac:graphicFrameMk id="10" creationId="{62FDD902-A48B-47B2-8C60-11E0C32D4D99}"/>
          </ac:graphicFrameMkLst>
        </pc:graphicFrameChg>
        <pc:cxnChg chg="add mod">
          <ac:chgData name="Sun, Xiaowu" userId="8fe0b9b4-55e3-43e5-a316-a1151446220a" providerId="ADAL" clId="{8C76B6AE-F0DA-45AC-81B3-E5D04416844C}" dt="2022-08-22T19:24:53.160" v="261" actId="164"/>
          <ac:cxnSpMkLst>
            <pc:docMk/>
            <pc:sldMk cId="2078371084" sldId="2147309698"/>
            <ac:cxnSpMk id="11" creationId="{DF0B60C2-A0FB-4628-9536-2EED02176F13}"/>
          </ac:cxnSpMkLst>
        </pc:cxnChg>
        <pc:cxnChg chg="add mod">
          <ac:chgData name="Sun, Xiaowu" userId="8fe0b9b4-55e3-43e5-a316-a1151446220a" providerId="ADAL" clId="{8C76B6AE-F0DA-45AC-81B3-E5D04416844C}" dt="2022-08-22T19:24:53.160" v="261" actId="164"/>
          <ac:cxnSpMkLst>
            <pc:docMk/>
            <pc:sldMk cId="2078371084" sldId="2147309698"/>
            <ac:cxnSpMk id="12" creationId="{E7FF5A37-F862-4936-8493-45B34145E79C}"/>
          </ac:cxnSpMkLst>
        </pc:cxnChg>
        <pc:cxnChg chg="add mod">
          <ac:chgData name="Sun, Xiaowu" userId="8fe0b9b4-55e3-43e5-a316-a1151446220a" providerId="ADAL" clId="{8C76B6AE-F0DA-45AC-81B3-E5D04416844C}" dt="2022-08-22T19:24:53.160" v="261" actId="164"/>
          <ac:cxnSpMkLst>
            <pc:docMk/>
            <pc:sldMk cId="2078371084" sldId="2147309698"/>
            <ac:cxnSpMk id="13" creationId="{AB2A1ABC-757A-4D27-A469-8CA22F634F4F}"/>
          </ac:cxnSpMkLst>
        </pc:cxnChg>
        <pc:cxnChg chg="add mod">
          <ac:chgData name="Sun, Xiaowu" userId="8fe0b9b4-55e3-43e5-a316-a1151446220a" providerId="ADAL" clId="{8C76B6AE-F0DA-45AC-81B3-E5D04416844C}" dt="2022-08-22T19:24:53.160" v="261" actId="164"/>
          <ac:cxnSpMkLst>
            <pc:docMk/>
            <pc:sldMk cId="2078371084" sldId="2147309698"/>
            <ac:cxnSpMk id="14" creationId="{2AFBA5CE-03E5-45AE-8F45-0082271FA655}"/>
          </ac:cxnSpMkLst>
        </pc:cxnChg>
      </pc:sldChg>
      <pc:sldChg chg="new del">
        <pc:chgData name="Sun, Xiaowu" userId="8fe0b9b4-55e3-43e5-a316-a1151446220a" providerId="ADAL" clId="{8C76B6AE-F0DA-45AC-81B3-E5D04416844C}" dt="2022-08-22T19:13:04.614" v="108" actId="47"/>
        <pc:sldMkLst>
          <pc:docMk/>
          <pc:sldMk cId="4055844961" sldId="214730969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tnao365-my.sharepoint.com/personal/xiaowu_sun_cvshealth_com/Documents/Documents/Projects/Pfizer/COVID-PRO/Analysis/(INTERNAL)%20Tables%20for%20CT24%20-%20Pfizer%20PRO%20study%20Pfizer%20vs%20Unvaccinated_08-05-202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https://aetnao365-my.sharepoint.com/personal/xiaowu_sun_cvshealth_com/Documents/Documents/Projects/Pfizer/COVID-PRO/Documents/Manuscripts/Manu_Supplemental%20figures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https://aetnao365-my.sharepoint.com/personal/xiaowu_sun_cvshealth_com/Documents/Documents/Projects/Pfizer/COVID-PRO/Documents/Manuscripts/Manu_Supplemental%20figures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21.xml"/><Relationship Id="rId2" Type="http://schemas.microsoft.com/office/2011/relationships/chartStyle" Target="style21.xml"/><Relationship Id="rId1" Type="http://schemas.openxmlformats.org/officeDocument/2006/relationships/oleObject" Target="https://aetnao365-my.sharepoint.com/personal/xiaowu_sun_cvshealth_com/Documents/Documents/Projects/Pfizer/COVID-PRO/Documents/Manuscripts/Manu_Supplemental%20figures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22.xml"/><Relationship Id="rId2" Type="http://schemas.microsoft.com/office/2011/relationships/chartStyle" Target="style22.xml"/><Relationship Id="rId1" Type="http://schemas.openxmlformats.org/officeDocument/2006/relationships/oleObject" Target="https://aetnao365-my.sharepoint.com/personal/xiaowu_sun_cvshealth_com/Documents/Documents/Projects/Pfizer/COVID-PRO/Documents/Manuscripts/Manu_Supplemental%20figures.xlsx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23.xml"/><Relationship Id="rId2" Type="http://schemas.microsoft.com/office/2011/relationships/chartStyle" Target="style23.xml"/><Relationship Id="rId1" Type="http://schemas.openxmlformats.org/officeDocument/2006/relationships/oleObject" Target="https://aetnao365-my.sharepoint.com/personal/xiaowu_sun_cvshealth_com/Documents/Documents/Projects/Pfizer/COVID-PRO/Documents/Manuscripts/Manu_Supplemental%20figures.xlsx" TargetMode="External"/></Relationships>
</file>

<file path=ppt/charts/_rels/chartEx6.xml.rels><?xml version="1.0" encoding="UTF-8" standalone="yes"?>
<Relationships xmlns="http://schemas.openxmlformats.org/package/2006/relationships"><Relationship Id="rId3" Type="http://schemas.microsoft.com/office/2011/relationships/chartColorStyle" Target="colors24.xml"/><Relationship Id="rId2" Type="http://schemas.microsoft.com/office/2011/relationships/chartStyle" Target="style24.xml"/><Relationship Id="rId1" Type="http://schemas.openxmlformats.org/officeDocument/2006/relationships/oleObject" Target="https://aetnao365-my.sharepoint.com/personal/xiaowu_sun_cvshealth_com/Documents/Documents/Projects/Pfizer/COVID-PRO/Documents/Manuscripts/Manu_Supplemental%20figur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output_8-5'!$AG$720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output_8-5'!$AL$721:$AL$723</c:f>
                <c:numCache>
                  <c:formatCode>General</c:formatCode>
                  <c:ptCount val="3"/>
                  <c:pt idx="0">
                    <c:v>2.69794</c:v>
                  </c:pt>
                  <c:pt idx="1">
                    <c:v>2.94</c:v>
                  </c:pt>
                  <c:pt idx="2">
                    <c:v>2.9160879999999998</c:v>
                  </c:pt>
                </c:numCache>
              </c:numRef>
            </c:plus>
            <c:minus>
              <c:numRef>
                <c:f>'SAS output_8-5'!$AL$721:$AL$723</c:f>
                <c:numCache>
                  <c:formatCode>General</c:formatCode>
                  <c:ptCount val="3"/>
                  <c:pt idx="0">
                    <c:v>2.69794</c:v>
                  </c:pt>
                  <c:pt idx="1">
                    <c:v>2.94</c:v>
                  </c:pt>
                  <c:pt idx="2">
                    <c:v>2.9160879999999998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output_8-5'!$AF$722:$AF$723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output_8-5'!$AG$722:$AG$723</c:f>
              <c:numCache>
                <c:formatCode>0.0</c:formatCode>
                <c:ptCount val="2"/>
                <c:pt idx="0">
                  <c:v>76.209299999999999</c:v>
                </c:pt>
                <c:pt idx="1">
                  <c:v>85.005600000000001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3C-46BF-AB84-0464590E7398}"/>
            </c:ext>
          </c:extLst>
        </c:ser>
        <c:ser>
          <c:idx val="1"/>
          <c:order val="1"/>
          <c:tx>
            <c:strRef>
              <c:f>'SAS output_8-5'!$AH$720</c:f>
              <c:strCache>
                <c:ptCount val="1"/>
                <c:pt idx="0">
                  <c:v>Unvaccinated</c:v>
                </c:pt>
              </c:strCache>
            </c:strRef>
          </c:tx>
          <c:spPr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output_8-5'!$AM$721:$AM$723</c:f>
                <c:numCache>
                  <c:formatCode>General</c:formatCode>
                  <c:ptCount val="3"/>
                  <c:pt idx="0">
                    <c:v>2.5542719999999997</c:v>
                  </c:pt>
                  <c:pt idx="1">
                    <c:v>2.8517999999999999</c:v>
                  </c:pt>
                  <c:pt idx="2">
                    <c:v>2.796332</c:v>
                  </c:pt>
                </c:numCache>
              </c:numRef>
            </c:plus>
            <c:minus>
              <c:numRef>
                <c:f>'SAS output_8-5'!$AM$721:$AM$723</c:f>
                <c:numCache>
                  <c:formatCode>General</c:formatCode>
                  <c:ptCount val="3"/>
                  <c:pt idx="0">
                    <c:v>2.5542719999999997</c:v>
                  </c:pt>
                  <c:pt idx="1">
                    <c:v>2.8517999999999999</c:v>
                  </c:pt>
                  <c:pt idx="2">
                    <c:v>2.796332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output_8-5'!$AF$722:$AF$723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output_8-5'!$AH$722:$AH$723</c:f>
              <c:numCache>
                <c:formatCode>0.0</c:formatCode>
                <c:ptCount val="2"/>
                <c:pt idx="0">
                  <c:v>72.562799999999996</c:v>
                </c:pt>
                <c:pt idx="1">
                  <c:v>81.605699999999999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3C-46BF-AB84-0464590E73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output_8-5'!$AG$720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output_8-5'!$AL$742:$AL$744</c:f>
                <c:numCache>
                  <c:formatCode>General</c:formatCode>
                  <c:ptCount val="3"/>
                  <c:pt idx="0">
                    <c:v>7.0264040000000003</c:v>
                  </c:pt>
                  <c:pt idx="1">
                    <c:v>8.0783360000000002</c:v>
                  </c:pt>
                  <c:pt idx="2">
                    <c:v>7.0387520000000006</c:v>
                  </c:pt>
                </c:numCache>
              </c:numRef>
            </c:plus>
            <c:minus>
              <c:numRef>
                <c:f>'SAS output_8-5'!$AL$742:$AL$744</c:f>
                <c:numCache>
                  <c:formatCode>General</c:formatCode>
                  <c:ptCount val="3"/>
                  <c:pt idx="0">
                    <c:v>7.0264040000000003</c:v>
                  </c:pt>
                  <c:pt idx="1">
                    <c:v>8.0783360000000002</c:v>
                  </c:pt>
                  <c:pt idx="2">
                    <c:v>7.0387520000000006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output_8-5'!$AF$743:$AF$744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output_8-5'!$AG$743:$AG$744</c:f>
              <c:numCache>
                <c:formatCode>0.0</c:formatCode>
                <c:ptCount val="2"/>
                <c:pt idx="0">
                  <c:v>38.411700000000003</c:v>
                </c:pt>
                <c:pt idx="1">
                  <c:v>6.7816000000000001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C9-4DC7-A7AD-EA721801CD2D}"/>
            </c:ext>
          </c:extLst>
        </c:ser>
        <c:ser>
          <c:idx val="1"/>
          <c:order val="1"/>
          <c:tx>
            <c:strRef>
              <c:f>'SAS output_8-5'!$AH$720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output_8-5'!$AM$742:$AM$744</c:f>
                <c:numCache>
                  <c:formatCode>General</c:formatCode>
                  <c:ptCount val="3"/>
                  <c:pt idx="0">
                    <c:v>6.6326399999999994</c:v>
                  </c:pt>
                  <c:pt idx="1">
                    <c:v>8.2220039999999983</c:v>
                  </c:pt>
                  <c:pt idx="2">
                    <c:v>6.4727040000000002</c:v>
                  </c:pt>
                </c:numCache>
              </c:numRef>
            </c:plus>
            <c:minus>
              <c:numRef>
                <c:f>'SAS output_8-5'!$AM$742:$AM$744</c:f>
                <c:numCache>
                  <c:formatCode>General</c:formatCode>
                  <c:ptCount val="3"/>
                  <c:pt idx="0">
                    <c:v>6.6326399999999994</c:v>
                  </c:pt>
                  <c:pt idx="1">
                    <c:v>8.2220039999999983</c:v>
                  </c:pt>
                  <c:pt idx="2">
                    <c:v>6.4727040000000002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output_8-5'!$AF$743:$AF$744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output_8-5'!$AH$743:$AH$744</c:f>
              <c:numCache>
                <c:formatCode>0.0</c:formatCode>
                <c:ptCount val="2"/>
                <c:pt idx="0">
                  <c:v>46.817900000000002</c:v>
                </c:pt>
                <c:pt idx="1">
                  <c:v>15.9513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C9-4DC7-A7AD-EA721801CD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output_8-5'!$AI$720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output_8-5'!$AN$742:$AN$744</c:f>
                <c:numCache>
                  <c:formatCode>General</c:formatCode>
                  <c:ptCount val="3"/>
                  <c:pt idx="0">
                    <c:v>7.0264040000000003</c:v>
                  </c:pt>
                  <c:pt idx="1">
                    <c:v>8.0783360000000002</c:v>
                  </c:pt>
                  <c:pt idx="2">
                    <c:v>7.0387520000000006</c:v>
                  </c:pt>
                </c:numCache>
              </c:numRef>
            </c:plus>
            <c:minus>
              <c:numRef>
                <c:f>'SAS output_8-5'!$AN$742:$AN$744</c:f>
                <c:numCache>
                  <c:formatCode>General</c:formatCode>
                  <c:ptCount val="3"/>
                  <c:pt idx="0">
                    <c:v>7.0264040000000003</c:v>
                  </c:pt>
                  <c:pt idx="1">
                    <c:v>8.0783360000000002</c:v>
                  </c:pt>
                  <c:pt idx="2">
                    <c:v>7.0387520000000006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output_8-5'!$AF$743:$AF$744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output_8-5'!$AI$743:$AI$744</c:f>
              <c:numCache>
                <c:formatCode>0.0</c:formatCode>
                <c:ptCount val="2"/>
                <c:pt idx="0">
                  <c:v>28.965900000000001</c:v>
                </c:pt>
                <c:pt idx="1">
                  <c:v>-2.6642000000000001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51-4E36-A056-07E65474B7A9}"/>
            </c:ext>
          </c:extLst>
        </c:ser>
        <c:ser>
          <c:idx val="1"/>
          <c:order val="1"/>
          <c:tx>
            <c:strRef>
              <c:f>'SAS output_8-5'!$AJ$720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output_8-5'!$AO$742:$AO$744</c:f>
                <c:numCache>
                  <c:formatCode>General</c:formatCode>
                  <c:ptCount val="3"/>
                  <c:pt idx="0">
                    <c:v>6.6326399999999994</c:v>
                  </c:pt>
                  <c:pt idx="1">
                    <c:v>8.2220039999999983</c:v>
                  </c:pt>
                  <c:pt idx="2">
                    <c:v>6.4727040000000002</c:v>
                  </c:pt>
                </c:numCache>
              </c:numRef>
            </c:plus>
            <c:minus>
              <c:numRef>
                <c:f>'SAS output_8-5'!$AO$742:$AO$744</c:f>
                <c:numCache>
                  <c:formatCode>General</c:formatCode>
                  <c:ptCount val="3"/>
                  <c:pt idx="0">
                    <c:v>6.6326399999999994</c:v>
                  </c:pt>
                  <c:pt idx="1">
                    <c:v>8.2220039999999983</c:v>
                  </c:pt>
                  <c:pt idx="2">
                    <c:v>6.4727040000000002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output_8-5'!$AF$743:$AF$744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output_8-5'!$AJ$743:$AJ$744</c:f>
              <c:numCache>
                <c:formatCode>0.0</c:formatCode>
                <c:ptCount val="2"/>
                <c:pt idx="0">
                  <c:v>37.372100000000003</c:v>
                </c:pt>
                <c:pt idx="1">
                  <c:v>6.5054999999999996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51-4E36-A056-07E65474B7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output_8-5'!$AP$742:$AP$744</c:f>
                <c:numCache>
                  <c:formatCode>General</c:formatCode>
                  <c:ptCount val="3"/>
                  <c:pt idx="0">
                    <c:v>5.5315120000000002</c:v>
                  </c:pt>
                  <c:pt idx="1">
                    <c:v>8.2637519999999984</c:v>
                  </c:pt>
                  <c:pt idx="2">
                    <c:v>5.51152</c:v>
                  </c:pt>
                </c:numCache>
              </c:numRef>
            </c:plus>
            <c:minus>
              <c:numRef>
                <c:f>'SAS output_8-5'!$AP$742:$AP$744</c:f>
                <c:numCache>
                  <c:formatCode>General</c:formatCode>
                  <c:ptCount val="3"/>
                  <c:pt idx="0">
                    <c:v>5.5315120000000002</c:v>
                  </c:pt>
                  <c:pt idx="1">
                    <c:v>8.2637519999999984</c:v>
                  </c:pt>
                  <c:pt idx="2">
                    <c:v>5.51152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'SAS output_8-5'!$AF$743:$AF$744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output_8-5'!$AK$743:$AK$744</c:f>
              <c:numCache>
                <c:formatCode>0.0</c:formatCode>
                <c:ptCount val="2"/>
                <c:pt idx="0">
                  <c:v>-8.4062000000000001</c:v>
                </c:pt>
                <c:pt idx="1">
                  <c:v>-9.1697000000000006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1F-4CAB-984D-7F874B68AD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output_8-5'!$AG$720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output_8-5'!$AL$749:$AL$751</c:f>
                <c:numCache>
                  <c:formatCode>General</c:formatCode>
                  <c:ptCount val="3"/>
                  <c:pt idx="0">
                    <c:v>7.5148359999999998</c:v>
                  </c:pt>
                  <c:pt idx="1">
                    <c:v>8.5742159999999998</c:v>
                  </c:pt>
                  <c:pt idx="2">
                    <c:v>7.631456</c:v>
                  </c:pt>
                </c:numCache>
              </c:numRef>
            </c:plus>
            <c:minus>
              <c:numRef>
                <c:f>'SAS output_8-5'!$AL$749:$AL$751</c:f>
                <c:numCache>
                  <c:formatCode>General</c:formatCode>
                  <c:ptCount val="3"/>
                  <c:pt idx="0">
                    <c:v>7.5148359999999998</c:v>
                  </c:pt>
                  <c:pt idx="1">
                    <c:v>8.5742159999999998</c:v>
                  </c:pt>
                  <c:pt idx="2">
                    <c:v>7.631456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output_8-5'!$AF$750:$AF$751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output_8-5'!$AG$750:$AG$751</c:f>
              <c:numCache>
                <c:formatCode>0.0</c:formatCode>
                <c:ptCount val="2"/>
                <c:pt idx="0">
                  <c:v>53.758299999999998</c:v>
                </c:pt>
                <c:pt idx="1">
                  <c:v>8.5521999999999991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D0-49E7-BDC3-93C5EF968887}"/>
            </c:ext>
          </c:extLst>
        </c:ser>
        <c:ser>
          <c:idx val="1"/>
          <c:order val="1"/>
          <c:tx>
            <c:strRef>
              <c:f>'SAS output_8-5'!$AH$720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output_8-5'!$AM$749:$AM$751</c:f>
                <c:numCache>
                  <c:formatCode>General</c:formatCode>
                  <c:ptCount val="3"/>
                  <c:pt idx="0">
                    <c:v>7.0930439999999999</c:v>
                  </c:pt>
                  <c:pt idx="1">
                    <c:v>8.7368959999999998</c:v>
                  </c:pt>
                  <c:pt idx="2">
                    <c:v>7.0183679999999997</c:v>
                  </c:pt>
                </c:numCache>
              </c:numRef>
            </c:plus>
            <c:minus>
              <c:numRef>
                <c:f>'SAS output_8-5'!$AM$749:$AM$751</c:f>
                <c:numCache>
                  <c:formatCode>General</c:formatCode>
                  <c:ptCount val="3"/>
                  <c:pt idx="0">
                    <c:v>7.0930439999999999</c:v>
                  </c:pt>
                  <c:pt idx="1">
                    <c:v>8.7368959999999998</c:v>
                  </c:pt>
                  <c:pt idx="2">
                    <c:v>7.0183679999999997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output_8-5'!$AF$750:$AF$751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output_8-5'!$AH$750:$AH$751</c:f>
              <c:numCache>
                <c:formatCode>0.0</c:formatCode>
                <c:ptCount val="2"/>
                <c:pt idx="0">
                  <c:v>64.959800000000001</c:v>
                </c:pt>
                <c:pt idx="1">
                  <c:v>16.979099999999999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D0-49E7-BDC3-93C5EF968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output_8-5'!$AI$720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output_8-5'!$AN$749:$AN$751</c:f>
                <c:numCache>
                  <c:formatCode>General</c:formatCode>
                  <c:ptCount val="3"/>
                  <c:pt idx="0">
                    <c:v>7.5148359999999998</c:v>
                  </c:pt>
                  <c:pt idx="1">
                    <c:v>8.5742159999999998</c:v>
                  </c:pt>
                  <c:pt idx="2">
                    <c:v>7.631456</c:v>
                  </c:pt>
                </c:numCache>
              </c:numRef>
            </c:plus>
            <c:minus>
              <c:numRef>
                <c:f>'SAS output_8-5'!$AN$749:$AN$751</c:f>
                <c:numCache>
                  <c:formatCode>General</c:formatCode>
                  <c:ptCount val="3"/>
                  <c:pt idx="0">
                    <c:v>7.5148359999999998</c:v>
                  </c:pt>
                  <c:pt idx="1">
                    <c:v>8.5742159999999998</c:v>
                  </c:pt>
                  <c:pt idx="2">
                    <c:v>7.631456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output_8-5'!$AF$750:$AF$751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output_8-5'!$AI$750:$AI$751</c:f>
              <c:numCache>
                <c:formatCode>0.0</c:formatCode>
                <c:ptCount val="2"/>
                <c:pt idx="0">
                  <c:v>42.4298</c:v>
                </c:pt>
                <c:pt idx="1">
                  <c:v>-2.7763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FB-41C1-AD47-2F49D3DFC0A2}"/>
            </c:ext>
          </c:extLst>
        </c:ser>
        <c:ser>
          <c:idx val="1"/>
          <c:order val="1"/>
          <c:tx>
            <c:strRef>
              <c:f>'SAS output_8-5'!$AJ$720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output_8-5'!$AO$749:$AO$751</c:f>
                <c:numCache>
                  <c:formatCode>General</c:formatCode>
                  <c:ptCount val="3"/>
                  <c:pt idx="0">
                    <c:v>7.0930439999999999</c:v>
                  </c:pt>
                  <c:pt idx="1">
                    <c:v>8.7368959999999998</c:v>
                  </c:pt>
                  <c:pt idx="2">
                    <c:v>7.0183679999999997</c:v>
                  </c:pt>
                </c:numCache>
              </c:numRef>
            </c:plus>
            <c:minus>
              <c:numRef>
                <c:f>'SAS output_8-5'!$AO$749:$AO$751</c:f>
                <c:numCache>
                  <c:formatCode>General</c:formatCode>
                  <c:ptCount val="3"/>
                  <c:pt idx="0">
                    <c:v>7.0930439999999999</c:v>
                  </c:pt>
                  <c:pt idx="1">
                    <c:v>8.7368959999999998</c:v>
                  </c:pt>
                  <c:pt idx="2">
                    <c:v>7.0183679999999997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output_8-5'!$AF$750:$AF$751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output_8-5'!$AJ$750:$AJ$751</c:f>
              <c:numCache>
                <c:formatCode>0.0</c:formatCode>
                <c:ptCount val="2"/>
                <c:pt idx="0">
                  <c:v>53.631300000000003</c:v>
                </c:pt>
                <c:pt idx="1">
                  <c:v>5.6505999999999998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FB-41C1-AD47-2F49D3DFC0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output_8-5'!$AP$749:$AP$751</c:f>
                <c:numCache>
                  <c:formatCode>General</c:formatCode>
                  <c:ptCount val="3"/>
                  <c:pt idx="0">
                    <c:v>5.8019919999999994</c:v>
                  </c:pt>
                  <c:pt idx="1">
                    <c:v>8.6208639999999992</c:v>
                  </c:pt>
                  <c:pt idx="2">
                    <c:v>6.0522839999999993</c:v>
                  </c:pt>
                </c:numCache>
              </c:numRef>
            </c:plus>
            <c:minus>
              <c:numRef>
                <c:f>'SAS output_8-5'!$AP$749:$AP$751</c:f>
                <c:numCache>
                  <c:formatCode>General</c:formatCode>
                  <c:ptCount val="3"/>
                  <c:pt idx="0">
                    <c:v>5.8019919999999994</c:v>
                  </c:pt>
                  <c:pt idx="1">
                    <c:v>8.6208639999999992</c:v>
                  </c:pt>
                  <c:pt idx="2">
                    <c:v>6.0522839999999993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'SAS output_8-5'!$AF$750:$AF$751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output_8-5'!$AK$750:$AK$751</c:f>
              <c:numCache>
                <c:formatCode>0.0</c:formatCode>
                <c:ptCount val="2"/>
                <c:pt idx="0">
                  <c:v>-11.201499999999999</c:v>
                </c:pt>
                <c:pt idx="1">
                  <c:v>-8.4268999999999998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34-45AD-B711-EC7364D90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output_8-5'!$AG$720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output_8-5'!$AL$756:$AL$758</c:f>
                <c:numCache>
                  <c:formatCode>General</c:formatCode>
                  <c:ptCount val="3"/>
                  <c:pt idx="0">
                    <c:v>5.5507199999999992</c:v>
                  </c:pt>
                  <c:pt idx="1">
                    <c:v>6.2196679999999995</c:v>
                  </c:pt>
                  <c:pt idx="2">
                    <c:v>5.853148</c:v>
                  </c:pt>
                </c:numCache>
              </c:numRef>
            </c:plus>
            <c:minus>
              <c:numRef>
                <c:f>'SAS output_8-5'!$AL$756:$AL$758</c:f>
                <c:numCache>
                  <c:formatCode>General</c:formatCode>
                  <c:ptCount val="3"/>
                  <c:pt idx="0">
                    <c:v>5.5507199999999992</c:v>
                  </c:pt>
                  <c:pt idx="1">
                    <c:v>6.2196679999999995</c:v>
                  </c:pt>
                  <c:pt idx="2">
                    <c:v>5.853148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output_8-5'!$AF$757:$AF$758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output_8-5'!$AG$757:$AG$758</c:f>
              <c:numCache>
                <c:formatCode>0.0</c:formatCode>
                <c:ptCount val="2"/>
                <c:pt idx="0">
                  <c:v>43.905099999999997</c:v>
                </c:pt>
                <c:pt idx="1">
                  <c:v>10.982799999999999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C0-4AAC-8834-A1D86275C0C1}"/>
            </c:ext>
          </c:extLst>
        </c:ser>
        <c:ser>
          <c:idx val="1"/>
          <c:order val="1"/>
          <c:tx>
            <c:strRef>
              <c:f>'SAS output_8-5'!$AH$720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output_8-5'!$AM$756:$AM$758</c:f>
                <c:numCache>
                  <c:formatCode>General</c:formatCode>
                  <c:ptCount val="3"/>
                  <c:pt idx="0">
                    <c:v>5.2339839999999995</c:v>
                  </c:pt>
                  <c:pt idx="1">
                    <c:v>6.0044599999999999</c:v>
                  </c:pt>
                  <c:pt idx="2">
                    <c:v>5.5722800000000001</c:v>
                  </c:pt>
                </c:numCache>
              </c:numRef>
            </c:plus>
            <c:minus>
              <c:numRef>
                <c:f>'SAS output_8-5'!$AM$756:$AM$758</c:f>
                <c:numCache>
                  <c:formatCode>General</c:formatCode>
                  <c:ptCount val="3"/>
                  <c:pt idx="0">
                    <c:v>5.2339839999999995</c:v>
                  </c:pt>
                  <c:pt idx="1">
                    <c:v>6.0044599999999999</c:v>
                  </c:pt>
                  <c:pt idx="2">
                    <c:v>5.5722800000000001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output_8-5'!$AF$757:$AF$758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output_8-5'!$AH$757:$AH$758</c:f>
              <c:numCache>
                <c:formatCode>0.0</c:formatCode>
                <c:ptCount val="2"/>
                <c:pt idx="0">
                  <c:v>50.217700000000001</c:v>
                </c:pt>
                <c:pt idx="1">
                  <c:v>21.279399999999999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C0-4AAC-8834-A1D86275C0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output_8-5'!$AI$720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output_8-5'!$AN$756:$AN$758</c:f>
                <c:numCache>
                  <c:formatCode>General</c:formatCode>
                  <c:ptCount val="3"/>
                  <c:pt idx="0">
                    <c:v>5.5507199999999992</c:v>
                  </c:pt>
                  <c:pt idx="1">
                    <c:v>6.2196679999999995</c:v>
                  </c:pt>
                  <c:pt idx="2">
                    <c:v>5.853148</c:v>
                  </c:pt>
                </c:numCache>
              </c:numRef>
            </c:plus>
            <c:minus>
              <c:numRef>
                <c:f>'SAS output_8-5'!$AN$756:$AN$758</c:f>
                <c:numCache>
                  <c:formatCode>General</c:formatCode>
                  <c:ptCount val="3"/>
                  <c:pt idx="0">
                    <c:v>5.5507199999999992</c:v>
                  </c:pt>
                  <c:pt idx="1">
                    <c:v>6.2196679999999995</c:v>
                  </c:pt>
                  <c:pt idx="2">
                    <c:v>5.853148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output_8-5'!$AF$757:$AF$758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output_8-5'!$AI$757:$AI$758</c:f>
              <c:numCache>
                <c:formatCode>0.0</c:formatCode>
                <c:ptCount val="2"/>
                <c:pt idx="0">
                  <c:v>29.046399999999998</c:v>
                </c:pt>
                <c:pt idx="1">
                  <c:v>-3.8759999999999999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D6-4D07-8C6B-6429BFE17557}"/>
            </c:ext>
          </c:extLst>
        </c:ser>
        <c:ser>
          <c:idx val="1"/>
          <c:order val="1"/>
          <c:tx>
            <c:strRef>
              <c:f>'SAS output_8-5'!$AJ$720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output_8-5'!$AO$756:$AO$758</c:f>
                <c:numCache>
                  <c:formatCode>General</c:formatCode>
                  <c:ptCount val="3"/>
                  <c:pt idx="0">
                    <c:v>5.2339839999999995</c:v>
                  </c:pt>
                  <c:pt idx="1">
                    <c:v>6.0044599999999999</c:v>
                  </c:pt>
                  <c:pt idx="2">
                    <c:v>5.5722800000000001</c:v>
                  </c:pt>
                </c:numCache>
              </c:numRef>
            </c:plus>
            <c:minus>
              <c:numRef>
                <c:f>'SAS output_8-5'!$AO$756:$AO$758</c:f>
                <c:numCache>
                  <c:formatCode>General</c:formatCode>
                  <c:ptCount val="3"/>
                  <c:pt idx="0">
                    <c:v>5.2339839999999995</c:v>
                  </c:pt>
                  <c:pt idx="1">
                    <c:v>6.0044599999999999</c:v>
                  </c:pt>
                  <c:pt idx="2">
                    <c:v>5.5722800000000001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output_8-5'!$AF$757:$AF$758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output_8-5'!$AJ$757:$AJ$758</c:f>
              <c:numCache>
                <c:formatCode>0.0</c:formatCode>
                <c:ptCount val="2"/>
                <c:pt idx="0">
                  <c:v>35.358899999999998</c:v>
                </c:pt>
                <c:pt idx="1">
                  <c:v>6.4206000000000003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D6-4D07-8C6B-6429BFE175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900246056295034E-2"/>
          <c:y val="5.0768642436916804E-2"/>
          <c:w val="0.89112652589843644"/>
          <c:h val="0.757754222538651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output_8-5'!$AP$756:$AP$758</c:f>
                <c:numCache>
                  <c:formatCode>General</c:formatCode>
                  <c:ptCount val="3"/>
                  <c:pt idx="0">
                    <c:v>4.556216</c:v>
                  </c:pt>
                  <c:pt idx="1">
                    <c:v>6.1075559999999998</c:v>
                  </c:pt>
                  <c:pt idx="2">
                    <c:v>5.2767119999999998</c:v>
                  </c:pt>
                </c:numCache>
              </c:numRef>
            </c:plus>
            <c:minus>
              <c:numRef>
                <c:f>'SAS output_8-5'!$AP$756:$AP$758</c:f>
                <c:numCache>
                  <c:formatCode>General</c:formatCode>
                  <c:ptCount val="3"/>
                  <c:pt idx="0">
                    <c:v>4.556216</c:v>
                  </c:pt>
                  <c:pt idx="1">
                    <c:v>6.1075559999999998</c:v>
                  </c:pt>
                  <c:pt idx="2">
                    <c:v>5.2767119999999998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'SAS output_8-5'!$AF$757:$AF$758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output_8-5'!$AK$757:$AK$758</c:f>
              <c:numCache>
                <c:formatCode>0.0</c:formatCode>
                <c:ptCount val="2"/>
                <c:pt idx="0">
                  <c:v>-6.3125</c:v>
                </c:pt>
                <c:pt idx="1">
                  <c:v>-10.2966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E4-4634-B3FF-E1F6846B9E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output_8-5'!$AG$720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output_8-5'!$AL$728:$AL$730</c:f>
                <c:numCache>
                  <c:formatCode>General</c:formatCode>
                  <c:ptCount val="3"/>
                  <c:pt idx="0">
                    <c:v>3.3457199999999999E-2</c:v>
                  </c:pt>
                  <c:pt idx="1">
                    <c:v>3.7259599999999997E-2</c:v>
                  </c:pt>
                  <c:pt idx="2">
                    <c:v>3.4809600000000003E-2</c:v>
                  </c:pt>
                </c:numCache>
              </c:numRef>
            </c:plus>
            <c:minus>
              <c:numRef>
                <c:f>'SAS output_8-5'!$AL$728:$AL$730</c:f>
                <c:numCache>
                  <c:formatCode>General</c:formatCode>
                  <c:ptCount val="3"/>
                  <c:pt idx="0">
                    <c:v>3.3457199999999999E-2</c:v>
                  </c:pt>
                  <c:pt idx="1">
                    <c:v>3.7259599999999997E-2</c:v>
                  </c:pt>
                  <c:pt idx="2">
                    <c:v>3.4809600000000003E-2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output_8-5'!$AF$729:$AF$730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output_8-5'!$AG$729:$AG$730</c:f>
              <c:numCache>
                <c:formatCode>0.00</c:formatCode>
                <c:ptCount val="2"/>
                <c:pt idx="0">
                  <c:v>0.84209999999999996</c:v>
                </c:pt>
                <c:pt idx="1">
                  <c:v>0.90329999999999999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67-4D65-AF45-70F520C7B204}"/>
            </c:ext>
          </c:extLst>
        </c:ser>
        <c:ser>
          <c:idx val="1"/>
          <c:order val="1"/>
          <c:tx>
            <c:strRef>
              <c:f>'SAS output_8-5'!$AH$720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output_8-5'!$AM$728:$AM$730</c:f>
                <c:numCache>
                  <c:formatCode>General</c:formatCode>
                  <c:ptCount val="3"/>
                  <c:pt idx="0">
                    <c:v>3.1614799999999998E-2</c:v>
                  </c:pt>
                  <c:pt idx="1">
                    <c:v>3.6201200000000003E-2</c:v>
                  </c:pt>
                  <c:pt idx="2">
                    <c:v>3.2986800000000004E-2</c:v>
                  </c:pt>
                </c:numCache>
              </c:numRef>
            </c:plus>
            <c:minus>
              <c:numRef>
                <c:f>'SAS output_8-5'!$AM$728:$AM$730</c:f>
                <c:numCache>
                  <c:formatCode>General</c:formatCode>
                  <c:ptCount val="3"/>
                  <c:pt idx="0">
                    <c:v>3.1614799999999998E-2</c:v>
                  </c:pt>
                  <c:pt idx="1">
                    <c:v>3.6201200000000003E-2</c:v>
                  </c:pt>
                  <c:pt idx="2">
                    <c:v>3.2986800000000004E-2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output_8-5'!$AF$729:$AF$730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output_8-5'!$AH$729:$AH$730</c:f>
              <c:numCache>
                <c:formatCode>0.00</c:formatCode>
                <c:ptCount val="2"/>
                <c:pt idx="0">
                  <c:v>0.77270000000000005</c:v>
                </c:pt>
                <c:pt idx="1">
                  <c:v>0.85899999999999999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67-4D65-AF45-70F520C7B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output_8-5'!$AI$720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output_8-5'!$AN$721:$AN$723</c:f>
                <c:numCache>
                  <c:formatCode>General</c:formatCode>
                  <c:ptCount val="3"/>
                  <c:pt idx="0">
                    <c:v>2.69794</c:v>
                  </c:pt>
                  <c:pt idx="1">
                    <c:v>2.94</c:v>
                  </c:pt>
                  <c:pt idx="2">
                    <c:v>2.9160879999999998</c:v>
                  </c:pt>
                </c:numCache>
              </c:numRef>
            </c:plus>
            <c:minus>
              <c:numRef>
                <c:f>'SAS output_8-5'!$AN$721:$AN$723</c:f>
                <c:numCache>
                  <c:formatCode>General</c:formatCode>
                  <c:ptCount val="3"/>
                  <c:pt idx="0">
                    <c:v>2.69794</c:v>
                  </c:pt>
                  <c:pt idx="1">
                    <c:v>2.94</c:v>
                  </c:pt>
                  <c:pt idx="2">
                    <c:v>2.9160879999999998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output_8-5'!$AF$722:$AF$723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output_8-5'!$AI$722:$AI$723</c:f>
              <c:numCache>
                <c:formatCode>0.0</c:formatCode>
                <c:ptCount val="2"/>
                <c:pt idx="0">
                  <c:v>-11.113799999999999</c:v>
                </c:pt>
                <c:pt idx="1">
                  <c:v>-2.3174999999999999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56-4077-9576-EAE92D8618EE}"/>
            </c:ext>
          </c:extLst>
        </c:ser>
        <c:ser>
          <c:idx val="1"/>
          <c:order val="1"/>
          <c:tx>
            <c:strRef>
              <c:f>'SAS output_8-5'!$AJ$720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output_8-5'!$AO$721:$AO$723</c:f>
                <c:numCache>
                  <c:formatCode>General</c:formatCode>
                  <c:ptCount val="3"/>
                  <c:pt idx="0">
                    <c:v>2.5542719999999997</c:v>
                  </c:pt>
                  <c:pt idx="1">
                    <c:v>2.8517999999999999</c:v>
                  </c:pt>
                  <c:pt idx="2">
                    <c:v>2.796332</c:v>
                  </c:pt>
                </c:numCache>
              </c:numRef>
            </c:plus>
            <c:minus>
              <c:numRef>
                <c:f>'SAS output_8-5'!$AO$721:$AO$723</c:f>
                <c:numCache>
                  <c:formatCode>General</c:formatCode>
                  <c:ptCount val="3"/>
                  <c:pt idx="0">
                    <c:v>2.5542719999999997</c:v>
                  </c:pt>
                  <c:pt idx="1">
                    <c:v>2.8517999999999999</c:v>
                  </c:pt>
                  <c:pt idx="2">
                    <c:v>2.796332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output_8-5'!$AF$722:$AF$723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output_8-5'!$AJ$722:$AJ$723</c:f>
              <c:numCache>
                <c:formatCode>0.0</c:formatCode>
                <c:ptCount val="2"/>
                <c:pt idx="0">
                  <c:v>-14.760300000000001</c:v>
                </c:pt>
                <c:pt idx="1">
                  <c:v>-5.7173999999999996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56-4077-9576-EAE92D8618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output_8-5'!$AI$720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output_8-5'!$AN$728:$AN$730</c:f>
                <c:numCache>
                  <c:formatCode>General</c:formatCode>
                  <c:ptCount val="3"/>
                  <c:pt idx="0">
                    <c:v>3.3457199999999999E-2</c:v>
                  </c:pt>
                  <c:pt idx="1">
                    <c:v>3.7259599999999997E-2</c:v>
                  </c:pt>
                  <c:pt idx="2">
                    <c:v>3.4809600000000003E-2</c:v>
                  </c:pt>
                </c:numCache>
              </c:numRef>
            </c:plus>
            <c:minus>
              <c:numRef>
                <c:f>'SAS output_8-5'!$AN$728:$AN$730</c:f>
                <c:numCache>
                  <c:formatCode>General</c:formatCode>
                  <c:ptCount val="3"/>
                  <c:pt idx="0">
                    <c:v>3.3457199999999999E-2</c:v>
                  </c:pt>
                  <c:pt idx="1">
                    <c:v>3.7259599999999997E-2</c:v>
                  </c:pt>
                  <c:pt idx="2">
                    <c:v>3.4809600000000003E-2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output_8-5'!$AF$729:$AF$730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output_8-5'!$AI$729:$AI$730</c:f>
              <c:numCache>
                <c:formatCode>0.00</c:formatCode>
                <c:ptCount val="2"/>
                <c:pt idx="0">
                  <c:v>-7.7210000000000001E-2</c:v>
                </c:pt>
                <c:pt idx="1">
                  <c:v>-1.5959999999999998E-2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3C-4127-949A-AA5E15BAFA55}"/>
            </c:ext>
          </c:extLst>
        </c:ser>
        <c:ser>
          <c:idx val="1"/>
          <c:order val="1"/>
          <c:tx>
            <c:strRef>
              <c:f>'SAS output_8-5'!$AJ$720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output_8-5'!$AO$728:$AO$730</c:f>
                <c:numCache>
                  <c:formatCode>General</c:formatCode>
                  <c:ptCount val="3"/>
                  <c:pt idx="0">
                    <c:v>3.1614799999999998E-2</c:v>
                  </c:pt>
                  <c:pt idx="1">
                    <c:v>3.6201200000000003E-2</c:v>
                  </c:pt>
                  <c:pt idx="2">
                    <c:v>3.2986800000000004E-2</c:v>
                  </c:pt>
                </c:numCache>
              </c:numRef>
            </c:plus>
            <c:minus>
              <c:numRef>
                <c:f>'SAS output_8-5'!$AO$728:$AO$730</c:f>
                <c:numCache>
                  <c:formatCode>General</c:formatCode>
                  <c:ptCount val="3"/>
                  <c:pt idx="0">
                    <c:v>3.1614799999999998E-2</c:v>
                  </c:pt>
                  <c:pt idx="1">
                    <c:v>3.6201200000000003E-2</c:v>
                  </c:pt>
                  <c:pt idx="2">
                    <c:v>3.2986800000000004E-2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output_8-5'!$AF$729:$AF$730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output_8-5'!$AJ$729:$AJ$730</c:f>
              <c:numCache>
                <c:formatCode>0.00</c:formatCode>
                <c:ptCount val="2"/>
                <c:pt idx="0">
                  <c:v>-0.14660000000000001</c:v>
                </c:pt>
                <c:pt idx="1">
                  <c:v>-6.0310000000000002E-2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3C-4127-949A-AA5E15BAFA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output_8-5'!$AP$721:$AP$723</c:f>
                <c:numCache>
                  <c:formatCode>General</c:formatCode>
                  <c:ptCount val="3"/>
                  <c:pt idx="0">
                    <c:v>2.2722280000000001</c:v>
                  </c:pt>
                  <c:pt idx="1">
                    <c:v>2.8692440000000001</c:v>
                  </c:pt>
                  <c:pt idx="2">
                    <c:v>2.7534079999999999</c:v>
                  </c:pt>
                </c:numCache>
              </c:numRef>
            </c:plus>
            <c:minus>
              <c:numRef>
                <c:f>'SAS output_8-5'!$AP$721:$AP$723</c:f>
                <c:numCache>
                  <c:formatCode>General</c:formatCode>
                  <c:ptCount val="3"/>
                  <c:pt idx="0">
                    <c:v>2.2722280000000001</c:v>
                  </c:pt>
                  <c:pt idx="1">
                    <c:v>2.8692440000000001</c:v>
                  </c:pt>
                  <c:pt idx="2">
                    <c:v>2.7534079999999999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'SAS output_8-5'!$AF$722:$AF$723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output_8-5'!$AK$722:$AK$723</c:f>
              <c:numCache>
                <c:formatCode>0.0</c:formatCode>
                <c:ptCount val="2"/>
                <c:pt idx="0">
                  <c:v>3.6465000000000001</c:v>
                </c:pt>
                <c:pt idx="1">
                  <c:v>3.3999000000000001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E4-49A5-81CC-53E3316929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output_8-5'!$AK$720</c:f>
              <c:strCache>
                <c:ptCount val="1"/>
                <c:pt idx="0">
                  <c:v>Diff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output_8-5'!$AP$728:$AP$730</c:f>
                <c:numCache>
                  <c:formatCode>General</c:formatCode>
                  <c:ptCount val="3"/>
                  <c:pt idx="0">
                    <c:v>2.8321999999999996E-2</c:v>
                  </c:pt>
                  <c:pt idx="1">
                    <c:v>3.74752E-2</c:v>
                  </c:pt>
                  <c:pt idx="2">
                    <c:v>3.1007200000000002E-2</c:v>
                  </c:pt>
                </c:numCache>
              </c:numRef>
            </c:plus>
            <c:minus>
              <c:numRef>
                <c:f>'SAS output_8-5'!$AP$728:$AP$730</c:f>
                <c:numCache>
                  <c:formatCode>General</c:formatCode>
                  <c:ptCount val="3"/>
                  <c:pt idx="0">
                    <c:v>2.8321999999999996E-2</c:v>
                  </c:pt>
                  <c:pt idx="1">
                    <c:v>3.74752E-2</c:v>
                  </c:pt>
                  <c:pt idx="2">
                    <c:v>3.1007200000000002E-2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output_8-5'!$AF$729:$AF$730</c:f>
              <c:strCache>
                <c:ptCount val="2"/>
                <c:pt idx="0">
                  <c:v>Day 3</c:v>
                </c:pt>
                <c:pt idx="1">
                  <c:v>Week 4</c:v>
                </c:pt>
              </c:strCache>
            </c:strRef>
          </c:cat>
          <c:val>
            <c:numRef>
              <c:f>'SAS output_8-5'!$AK$729:$AK$730</c:f>
              <c:numCache>
                <c:formatCode>0.00</c:formatCode>
                <c:ptCount val="2"/>
                <c:pt idx="0">
                  <c:v>6.9389999999999993E-2</c:v>
                </c:pt>
                <c:pt idx="1">
                  <c:v>4.4350000000000001E-2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E8-417D-9E8B-D35017A0E5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output_8-5'!$AG$720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output_8-5'!$AL$735:$AL$737</c:f>
                <c:numCache>
                  <c:formatCode>General</c:formatCode>
                  <c:ptCount val="3"/>
                  <c:pt idx="0">
                    <c:v>5.6691039999999999</c:v>
                  </c:pt>
                  <c:pt idx="1">
                    <c:v>7.5216960000000004</c:v>
                  </c:pt>
                  <c:pt idx="2">
                    <c:v>5.3227719999999996</c:v>
                  </c:pt>
                </c:numCache>
              </c:numRef>
            </c:plus>
            <c:minus>
              <c:numRef>
                <c:f>'SAS output_8-5'!$AL$735:$AL$737</c:f>
                <c:numCache>
                  <c:formatCode>General</c:formatCode>
                  <c:ptCount val="3"/>
                  <c:pt idx="0">
                    <c:v>5.6691039999999999</c:v>
                  </c:pt>
                  <c:pt idx="1">
                    <c:v>7.5216960000000004</c:v>
                  </c:pt>
                  <c:pt idx="2">
                    <c:v>5.3227719999999996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output_8-5'!$AF$736:$AF$737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output_8-5'!$AG$736:$AG$737</c:f>
              <c:numCache>
                <c:formatCode>0.0</c:formatCode>
                <c:ptCount val="2"/>
                <c:pt idx="0">
                  <c:v>46.281799999999997</c:v>
                </c:pt>
                <c:pt idx="1">
                  <c:v>5.2816999999999998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9C-4B2E-AE0D-EAB87142BA1B}"/>
            </c:ext>
          </c:extLst>
        </c:ser>
        <c:ser>
          <c:idx val="1"/>
          <c:order val="1"/>
          <c:tx>
            <c:strRef>
              <c:f>'SAS output_8-5'!$AH$720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output_8-5'!$AM$735:$AM$737</c:f>
                <c:numCache>
                  <c:formatCode>General</c:formatCode>
                  <c:ptCount val="3"/>
                  <c:pt idx="0">
                    <c:v>5.3215960000000004</c:v>
                  </c:pt>
                  <c:pt idx="1">
                    <c:v>7.4626999999999999</c:v>
                  </c:pt>
                  <c:pt idx="2">
                    <c:v>4.8766760000000007</c:v>
                  </c:pt>
                </c:numCache>
              </c:numRef>
            </c:plus>
            <c:minus>
              <c:numRef>
                <c:f>'SAS output_8-5'!$AM$735:$AM$737</c:f>
                <c:numCache>
                  <c:formatCode>General</c:formatCode>
                  <c:ptCount val="3"/>
                  <c:pt idx="0">
                    <c:v>5.3215960000000004</c:v>
                  </c:pt>
                  <c:pt idx="1">
                    <c:v>7.4626999999999999</c:v>
                  </c:pt>
                  <c:pt idx="2">
                    <c:v>4.8766760000000007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output_8-5'!$AF$736:$AF$737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output_8-5'!$AH$736:$AH$737</c:f>
              <c:numCache>
                <c:formatCode>0.0</c:formatCode>
                <c:ptCount val="2"/>
                <c:pt idx="0">
                  <c:v>64.982699999999994</c:v>
                </c:pt>
                <c:pt idx="1">
                  <c:v>2.1259999999999999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9C-4B2E-AE0D-EAB87142BA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'SAS output_8-5'!$AI$720</c:f>
              <c:strCache>
                <c:ptCount val="1"/>
                <c:pt idx="0">
                  <c:v>BNT162b2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output_8-5'!$AN$735:$AN$737</c:f>
                <c:numCache>
                  <c:formatCode>General</c:formatCode>
                  <c:ptCount val="3"/>
                  <c:pt idx="0">
                    <c:v>5.6691039999999999</c:v>
                  </c:pt>
                  <c:pt idx="1">
                    <c:v>7.5216960000000004</c:v>
                  </c:pt>
                  <c:pt idx="2">
                    <c:v>5.3227719999999996</c:v>
                  </c:pt>
                </c:numCache>
              </c:numRef>
            </c:plus>
            <c:minus>
              <c:numRef>
                <c:f>'SAS output_8-5'!$AN$735:$AN$737</c:f>
                <c:numCache>
                  <c:formatCode>General</c:formatCode>
                  <c:ptCount val="3"/>
                  <c:pt idx="0">
                    <c:v>5.6691039999999999</c:v>
                  </c:pt>
                  <c:pt idx="1">
                    <c:v>7.5216960000000004</c:v>
                  </c:pt>
                  <c:pt idx="2">
                    <c:v>5.3227719999999996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output_8-5'!$AF$736:$AF$737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output_8-5'!$AI$736:$AI$737</c:f>
              <c:numCache>
                <c:formatCode>0.0</c:formatCode>
                <c:ptCount val="2"/>
                <c:pt idx="0">
                  <c:v>39.734299999999998</c:v>
                </c:pt>
                <c:pt idx="1">
                  <c:v>-1.2658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B5-4A27-8A8B-6EC70B114C8F}"/>
            </c:ext>
          </c:extLst>
        </c:ser>
        <c:ser>
          <c:idx val="1"/>
          <c:order val="1"/>
          <c:tx>
            <c:strRef>
              <c:f>'SAS output_8-5'!$AJ$720</c:f>
              <c:strCache>
                <c:ptCount val="1"/>
                <c:pt idx="0">
                  <c:v>Unvaccinated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output_8-5'!$AO$735:$AO$737</c:f>
                <c:numCache>
                  <c:formatCode>General</c:formatCode>
                  <c:ptCount val="3"/>
                  <c:pt idx="0">
                    <c:v>5.3215960000000004</c:v>
                  </c:pt>
                  <c:pt idx="1">
                    <c:v>7.4626999999999999</c:v>
                  </c:pt>
                  <c:pt idx="2">
                    <c:v>4.8766760000000007</c:v>
                  </c:pt>
                </c:numCache>
              </c:numRef>
            </c:plus>
            <c:minus>
              <c:numRef>
                <c:f>'SAS output_8-5'!$AO$735:$AO$737</c:f>
                <c:numCache>
                  <c:formatCode>General</c:formatCode>
                  <c:ptCount val="3"/>
                  <c:pt idx="0">
                    <c:v>5.3215960000000004</c:v>
                  </c:pt>
                  <c:pt idx="1">
                    <c:v>7.4626999999999999</c:v>
                  </c:pt>
                  <c:pt idx="2">
                    <c:v>4.8766760000000007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'SAS output_8-5'!$AF$736:$AF$737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output_8-5'!$AJ$736:$AJ$737</c:f>
              <c:numCache>
                <c:formatCode>0.0</c:formatCode>
                <c:ptCount val="2"/>
                <c:pt idx="0">
                  <c:v>58.435299999999998</c:v>
                </c:pt>
                <c:pt idx="1">
                  <c:v>-4.4214000000000002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B5-4A27-8A8B-6EC70B114C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'SAS output_8-5'!$AP$735:$AP$737</c:f>
                <c:numCache>
                  <c:formatCode>General</c:formatCode>
                  <c:ptCount val="3"/>
                  <c:pt idx="0">
                    <c:v>5.1071720000000003</c:v>
                  </c:pt>
                  <c:pt idx="1">
                    <c:v>8.8192159999999991</c:v>
                  </c:pt>
                  <c:pt idx="2">
                    <c:v>4.229876</c:v>
                  </c:pt>
                </c:numCache>
              </c:numRef>
            </c:plus>
            <c:minus>
              <c:numRef>
                <c:f>'SAS output_8-5'!$AP$735:$AP$737</c:f>
                <c:numCache>
                  <c:formatCode>General</c:formatCode>
                  <c:ptCount val="3"/>
                  <c:pt idx="0">
                    <c:v>5.1071720000000003</c:v>
                  </c:pt>
                  <c:pt idx="1">
                    <c:v>8.8192159999999991</c:v>
                  </c:pt>
                  <c:pt idx="2">
                    <c:v>4.229876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'SAS output_8-5'!$AF$736:$AF$737</c:f>
              <c:strCache>
                <c:ptCount val="2"/>
                <c:pt idx="0">
                  <c:v>Week 1</c:v>
                </c:pt>
                <c:pt idx="1">
                  <c:v>Week 4</c:v>
                </c:pt>
              </c:strCache>
            </c:strRef>
          </c:cat>
          <c:val>
            <c:numRef>
              <c:f>'SAS output_8-5'!$AK$736:$AK$737</c:f>
              <c:numCache>
                <c:formatCode>0.0</c:formatCode>
                <c:ptCount val="2"/>
                <c:pt idx="0">
                  <c:v>-18.700900000000001</c:v>
                </c:pt>
                <c:pt idx="1">
                  <c:v>3.1556999999999999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B3-46A0-AED2-9D89C9C57D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797440"/>
        <c:axId val="1130794816"/>
      </c:barChart>
      <c:catAx>
        <c:axId val="113079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0794816"/>
        <c:crosses val="autoZero"/>
        <c:auto val="1"/>
        <c:lblAlgn val="ctr"/>
        <c:lblOffset val="100"/>
        <c:noMultiLvlLbl val="0"/>
      </c:catAx>
      <c:valAx>
        <c:axId val="1130794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307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'Final (2)'!$B$5:$B$13</cx:f>
        <cx:lvl ptCount="9">
          <cx:pt idx="0">Pre-COVID</cx:pt>
          <cx:pt idx="1">Day 3</cx:pt>
          <cx:pt idx="2">Week 4</cx:pt>
          <cx:pt idx="3">Pre-COVID</cx:pt>
          <cx:pt idx="4">Day 3</cx:pt>
          <cx:pt idx="5">Week 4</cx:pt>
          <cx:pt idx="6">Pre-COVID</cx:pt>
          <cx:pt idx="7">Day 3</cx:pt>
          <cx:pt idx="8">Week 4</cx:pt>
        </cx:lvl>
      </cx:strDim>
      <cx:numDim type="val">
        <cx:f>'Final (2)'!$C$5:$C$13</cx:f>
        <cx:lvl ptCount="9" formatCode="General">
          <cx:pt idx="0">87.299999999999997</cx:pt>
          <cx:pt idx="1">76.200000000000003</cx:pt>
          <cx:pt idx="2">85</cx:pt>
          <cx:pt idx="3">86.299999999999997</cx:pt>
          <cx:pt idx="4">73.299999999999997</cx:pt>
          <cx:pt idx="5">82.099999999999994</cx:pt>
          <cx:pt idx="6">88.400000000000006</cx:pt>
          <cx:pt idx="7">79.200000000000003</cx:pt>
          <cx:pt idx="8">87.900000000000006</cx:pt>
        </cx:lvl>
      </cx:numDim>
    </cx:data>
    <cx:data id="1">
      <cx:strDim type="cat">
        <cx:f>'Final (2)'!$B$5:$B$13</cx:f>
        <cx:lvl ptCount="9">
          <cx:pt idx="0">Pre-COVID</cx:pt>
          <cx:pt idx="1">Day 3</cx:pt>
          <cx:pt idx="2">Week 4</cx:pt>
          <cx:pt idx="3">Pre-COVID</cx:pt>
          <cx:pt idx="4">Day 3</cx:pt>
          <cx:pt idx="5">Week 4</cx:pt>
          <cx:pt idx="6">Pre-COVID</cx:pt>
          <cx:pt idx="7">Day 3</cx:pt>
          <cx:pt idx="8">Week 4</cx:pt>
        </cx:lvl>
      </cx:strDim>
      <cx:numDim type="val">
        <cx:f>'Final (2)'!$D$5:$D$13</cx:f>
        <cx:lvl ptCount="9" formatCode="General">
          <cx:pt idx="0">87.299999999999997</cx:pt>
          <cx:pt idx="1">72.599999999999994</cx:pt>
          <cx:pt idx="2">81.599999999999994</cx:pt>
          <cx:pt idx="3">86.299999999999997</cx:pt>
          <cx:pt idx="4">69.700000000000003</cx:pt>
          <cx:pt idx="5">78.799999999999997</cx:pt>
          <cx:pt idx="6">88.400000000000006</cx:pt>
          <cx:pt idx="7">75.400000000000006</cx:pt>
          <cx:pt idx="8">84.400000000000006</cx:pt>
        </cx:lvl>
      </cx:numDim>
    </cx:data>
  </cx:chartData>
  <cx:chart>
    <cx:title pos="t" align="ctr" overlay="0">
      <cx:tx>
        <cx:txData>
          <cx:v>Visual Analog Scale (VAS)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2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r>
            <a:rPr lang="en-US" sz="1200" b="0" i="0" u="none" strike="noStrike" baseline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Visual Analog Scale (VAS)</a:t>
          </a:r>
        </a:p>
      </cx:txPr>
    </cx:title>
    <cx:plotArea>
      <cx:plotAreaRegion>
        <cx:series layoutId="boxWhisker" uniqueId="{930DCC66-FC76-4B5B-A337-52D0279FC33A}">
          <cx:tx>
            <cx:txData>
              <cx:f>'Final (2)'!$C$4</cx:f>
              <cx:v>BNT162b2</cx:v>
            </cx:txData>
          </cx:tx>
          <cx:spPr>
            <a:solidFill>
              <a:schemeClr val="tx1">
                <a:lumMod val="50000"/>
                <a:lumOff val="50000"/>
              </a:schemeClr>
            </a:solidFill>
            <a:ln>
              <a:solidFill>
                <a:sysClr val="windowText" lastClr="000000"/>
              </a:solidFill>
            </a:ln>
          </cx:spPr>
          <cx:dataId val="0"/>
          <cx:layoutPr>
            <cx:visibility meanLine="0" meanMarker="0" nonoutliers="1" outliers="0"/>
            <cx:statistics quartileMethod="inclusive"/>
          </cx:layoutPr>
        </cx:series>
        <cx:series layoutId="boxWhisker" uniqueId="{21C4E2D6-178A-4744-BF88-9F6F73592F64}">
          <cx:tx>
            <cx:txData>
              <cx:f>'Final (2)'!$D$4</cx:f>
              <cx:v>Unvaccinated</cx:v>
            </cx:txData>
          </cx:tx>
          <cx:spPr>
            <a:solidFill>
              <a:schemeClr val="bg1"/>
            </a:solidFill>
            <a:ln>
              <a:solidFill>
                <a:sysClr val="windowText" lastClr="000000"/>
              </a:solidFill>
            </a:ln>
          </cx:spPr>
          <cx:dataId val="1"/>
          <cx:layoutPr>
            <cx:visibility meanLine="0" meanMarker="0" nonoutliers="1" outliers="0"/>
            <cx:statistics quartileMethod="inclusive"/>
          </cx:layoutPr>
        </cx:series>
      </cx:plotAreaRegion>
      <cx:axis id="0">
        <cx:catScaling gapWidth="0.899999976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</cx:plotArea>
    <cx:legend pos="b" align="ctr" overlay="0">
      <cx:txPr>
        <a:bodyPr vertOverflow="overflow" horzOverflow="overflow" wrap="square" lIns="0" tIns="0" rIns="0" bIns="0"/>
        <a:lstStyle/>
        <a:p>
          <a:pPr algn="ctr" rtl="0">
            <a:defRPr sz="900" b="0" i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en-US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  <cx:spPr>
    <a:ln>
      <a:noFill/>
    </a:ln>
  </cx:spPr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'Final (2)'!$B$19:$B$27</cx:f>
        <cx:lvl ptCount="9">
          <cx:pt idx="0">Pre-COVID</cx:pt>
          <cx:pt idx="1">Day 3</cx:pt>
          <cx:pt idx="2">Week 4</cx:pt>
          <cx:pt idx="3">Pre-COVID</cx:pt>
          <cx:pt idx="4">Day 3</cx:pt>
          <cx:pt idx="5">Week 4</cx:pt>
          <cx:pt idx="6">Pre-COVID</cx:pt>
          <cx:pt idx="7">Day 3</cx:pt>
          <cx:pt idx="8">Week 4</cx:pt>
        </cx:lvl>
      </cx:strDim>
      <cx:numDim type="val">
        <cx:f>'Final (2)'!$C$19:$C$27</cx:f>
        <cx:lvl ptCount="9" formatCode="General">
          <cx:pt idx="0">0.92100000000000004</cx:pt>
          <cx:pt idx="1">0.84199999999999997</cx:pt>
          <cx:pt idx="2">0.90300000000000002</cx:pt>
          <cx:pt idx="3">0.91000000000000003</cx:pt>
          <cx:pt idx="4">0.80500000000000005</cx:pt>
          <cx:pt idx="5">0.86799999999999999</cx:pt>
          <cx:pt idx="6">0.93200000000000005</cx:pt>
          <cx:pt idx="7">0.879</cx:pt>
          <cx:pt idx="8">0.93799999999999994</cx:pt>
        </cx:lvl>
      </cx:numDim>
    </cx:data>
    <cx:data id="1">
      <cx:strDim type="cat">
        <cx:f>'Final (2)'!$B$19:$B$27</cx:f>
        <cx:lvl ptCount="9">
          <cx:pt idx="0">Pre-COVID</cx:pt>
          <cx:pt idx="1">Day 3</cx:pt>
          <cx:pt idx="2">Week 4</cx:pt>
          <cx:pt idx="3">Pre-COVID</cx:pt>
          <cx:pt idx="4">Day 3</cx:pt>
          <cx:pt idx="5">Week 4</cx:pt>
          <cx:pt idx="6">Pre-COVID</cx:pt>
          <cx:pt idx="7">Day 3</cx:pt>
          <cx:pt idx="8">Week 4</cx:pt>
        </cx:lvl>
      </cx:strDim>
      <cx:numDim type="val">
        <cx:f>'Final (2)'!$D$19:$D$27</cx:f>
        <cx:lvl ptCount="9" formatCode="General">
          <cx:pt idx="0">0.92100000000000004</cx:pt>
          <cx:pt idx="1">0.77300000000000002</cx:pt>
          <cx:pt idx="2">0.85899999999999999</cx:pt>
          <cx:pt idx="3">0.91000000000000003</cx:pt>
          <cx:pt idx="4">0.73599999999999999</cx:pt>
          <cx:pt idx="5">0.82599999999999996</cx:pt>
          <cx:pt idx="6">0.93200000000000005</cx:pt>
          <cx:pt idx="7">0.80900000000000005</cx:pt>
          <cx:pt idx="8">0.89200000000000002</cx:pt>
        </cx:lvl>
      </cx:numDim>
    </cx:data>
  </cx:chartData>
  <cx:chart>
    <cx:title pos="t" align="ctr" overlay="0">
      <cx:tx>
        <cx:txData>
          <cx:v>Utility Index (UI)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2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r>
            <a:rPr lang="en-US" sz="1200" b="0" i="0" u="none" strike="noStrike" baseline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Utility Index (UI)</a:t>
          </a:r>
        </a:p>
      </cx:txPr>
    </cx:title>
    <cx:plotArea>
      <cx:plotAreaRegion>
        <cx:series layoutId="boxWhisker" uniqueId="{2675FCDA-AE6C-4E1A-A688-EC7845D1DD58}">
          <cx:tx>
            <cx:txData>
              <cx:f>'Final (2)'!$C$18</cx:f>
              <cx:v>BNT162b2</cx:v>
            </cx:txData>
          </cx:tx>
          <cx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Line="0" meanMarker="0" nonoutliers="1" outliers="0"/>
            <cx:statistics quartileMethod="inclusive"/>
          </cx:layoutPr>
        </cx:series>
        <cx:series layoutId="boxWhisker" uniqueId="{F7647FE3-DCA2-4524-8432-D150C4B2E0F3}">
          <cx:tx>
            <cx:txData>
              <cx:f>'Final (2)'!$D$18</cx:f>
              <cx:v>Unvaccinated</cx:v>
            </cx:txData>
          </cx:tx>
          <cx:spPr>
            <a:solidFill>
              <a:schemeClr val="bg1"/>
            </a:solidFill>
            <a:ln>
              <a:solidFill>
                <a:schemeClr val="tx1"/>
              </a:solidFill>
            </a:ln>
          </cx:spPr>
          <cx:dataId val="1"/>
          <cx:layoutPr>
            <cx:visibility meanMarker="0" outliers="0"/>
            <cx:statistics quartileMethod="inclusive"/>
          </cx:layoutPr>
        </cx:series>
      </cx:plotAreaRegion>
      <cx:axis id="0">
        <cx:catScaling gapWidth="0.899999976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</cx:plotArea>
    <cx:legend pos="b" align="ctr" overlay="0">
      <cx:txPr>
        <a:bodyPr vertOverflow="overflow" horzOverflow="overflow" wrap="square" lIns="0" tIns="0" rIns="0" bIns="0"/>
        <a:lstStyle/>
        <a:p>
          <a:pPr algn="ctr" rtl="0">
            <a:defRPr sz="900" b="0" i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en-US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  <cx:spPr>
    <a:ln>
      <a:noFill/>
    </a:ln>
  </cx:spPr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'Final (2)'!$B$36:$B$44</cx:f>
        <cx:lvl ptCount="9">
          <cx:pt idx="0">Pre-COVID</cx:pt>
          <cx:pt idx="1">Week 1</cx:pt>
          <cx:pt idx="2">Week 4</cx:pt>
          <cx:pt idx="3">Pre-COVID</cx:pt>
          <cx:pt idx="4">Week 1</cx:pt>
          <cx:pt idx="5">Week 4</cx:pt>
          <cx:pt idx="6">Pre-COVID</cx:pt>
          <cx:pt idx="7">Week 1</cx:pt>
          <cx:pt idx="8">Week 4</cx:pt>
        </cx:lvl>
      </cx:strDim>
      <cx:numDim type="val">
        <cx:f>'Final (2)'!$C$36:$C$44</cx:f>
        <cx:lvl ptCount="9" formatCode="General">
          <cx:pt idx="0">6.7999999999999998</cx:pt>
          <cx:pt idx="1">45.600000000000001</cx:pt>
          <cx:pt idx="2">5.2999999999999998</cx:pt>
          <cx:pt idx="3">4.4000000000000004</cx:pt>
          <cx:pt idx="4">38</cx:pt>
          <cx:pt idx="5">0</cx:pt>
          <cx:pt idx="6">9.1999999999999993</cx:pt>
          <cx:pt idx="7">53.100000000000001</cx:pt>
          <cx:pt idx="8">10.699999999999999</cx:pt>
        </cx:lvl>
      </cx:numDim>
    </cx:data>
    <cx:data id="1">
      <cx:strDim type="cat">
        <cx:f>'Final (2)'!$B$36:$B$44</cx:f>
        <cx:lvl ptCount="9">
          <cx:pt idx="0">Pre-COVID</cx:pt>
          <cx:pt idx="1">Week 1</cx:pt>
          <cx:pt idx="2">Week 4</cx:pt>
          <cx:pt idx="3">Pre-COVID</cx:pt>
          <cx:pt idx="4">Week 1</cx:pt>
          <cx:pt idx="5">Week 4</cx:pt>
          <cx:pt idx="6">Pre-COVID</cx:pt>
          <cx:pt idx="7">Week 1</cx:pt>
          <cx:pt idx="8">Week 4</cx:pt>
        </cx:lvl>
      </cx:strDim>
      <cx:numDim type="val">
        <cx:f>'Final (2)'!$D$36:$D$44</cx:f>
        <cx:lvl ptCount="9" formatCode="General">
          <cx:pt idx="0">6.7999999999999998</cx:pt>
          <cx:pt idx="1">65</cx:pt>
          <cx:pt idx="2">2.2000000000000002</cx:pt>
          <cx:pt idx="3">4.4000000000000004</cx:pt>
          <cx:pt idx="4">57.5</cx:pt>
          <cx:pt idx="5">0</cx:pt>
          <cx:pt idx="6">9.1999999999999993</cx:pt>
          <cx:pt idx="7">72.5</cx:pt>
          <cx:pt idx="8">7.0999999999999996</cx:pt>
        </cx:lvl>
      </cx:numDim>
    </cx:data>
  </cx:chartData>
  <cx:chart>
    <cx:title pos="t" align="ctr" overlay="0">
      <cx:tx>
        <cx:txData>
          <cx:v>Abseenteism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2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r>
            <a:rPr lang="en-US" sz="1200" b="0" i="0" u="none" strike="noStrike" baseline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Abseenteism</a:t>
          </a:r>
        </a:p>
      </cx:txPr>
    </cx:title>
    <cx:plotArea>
      <cx:plotAreaRegion>
        <cx:series layoutId="boxWhisker" uniqueId="{0F028311-A57A-444F-9E54-989AFA0BBA0F}">
          <cx:tx>
            <cx:txData>
              <cx:f>'Final (2)'!$C$35</cx:f>
              <cx:v>BNT162b2</cx:v>
            </cx:txData>
          </cx:tx>
          <cx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Line="0" meanMarker="0" outliers="0"/>
            <cx:statistics quartileMethod="inclusive"/>
          </cx:layoutPr>
        </cx:series>
        <cx:series layoutId="boxWhisker" uniqueId="{C54E7205-8CCF-41EC-A61D-C45540502DCF}">
          <cx:tx>
            <cx:txData>
              <cx:f>'Final (2)'!$D$35</cx:f>
              <cx:v>Unvaccinated</cx:v>
            </cx:txData>
          </cx:tx>
          <cx:spPr>
            <a:solidFill>
              <a:schemeClr val="bg1"/>
            </a:solidFill>
            <a:ln>
              <a:solidFill>
                <a:schemeClr val="tx1"/>
              </a:solidFill>
            </a:ln>
          </cx:spPr>
          <cx:dataId val="1"/>
          <cx:layoutPr>
            <cx:visibility meanMarker="0" outliers="0"/>
            <cx:statistics quartileMethod="inclusive"/>
          </cx:layoutPr>
        </cx:series>
      </cx:plotAreaRegion>
      <cx:axis id="0">
        <cx:catScaling gapWidth="0.899999976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  <cx:axis id="1">
        <cx:valScaling max="100"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</cx:plotArea>
    <cx:legend pos="b" align="ctr" overlay="0">
      <cx:txPr>
        <a:bodyPr vertOverflow="overflow" horzOverflow="overflow" wrap="square" lIns="0" tIns="0" rIns="0" bIns="0"/>
        <a:lstStyle/>
        <a:p>
          <a:pPr algn="ctr" rtl="0">
            <a:defRPr sz="900" b="0" i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en-US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  <cx:spPr>
    <a:ln>
      <a:noFill/>
    </a:ln>
  </cx:spPr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'Final (2)'!$B$49:$B$57</cx:f>
        <cx:lvl ptCount="9">
          <cx:pt idx="0">Pre-COVID</cx:pt>
          <cx:pt idx="1">Week 1</cx:pt>
          <cx:pt idx="2">Week 4</cx:pt>
          <cx:pt idx="3">Pre-COVID</cx:pt>
          <cx:pt idx="4">Week 1</cx:pt>
          <cx:pt idx="5">Week 4</cx:pt>
          <cx:pt idx="6">Pre-COVID</cx:pt>
          <cx:pt idx="7">Week 1</cx:pt>
          <cx:pt idx="8">Week 4</cx:pt>
        </cx:lvl>
      </cx:strDim>
      <cx:numDim type="val">
        <cx:f>'Final (2)'!$C$49:$C$57</cx:f>
        <cx:lvl ptCount="9" formatCode="General">
          <cx:pt idx="0">9.4000000000000004</cx:pt>
          <cx:pt idx="1">38.399999999999999</cx:pt>
          <cx:pt idx="2">6.7999999999999998</cx:pt>
          <cx:pt idx="3">7.0999999999999996</cx:pt>
          <cx:pt idx="4">30.300000000000001</cx:pt>
          <cx:pt idx="5">0</cx:pt>
          <cx:pt idx="6">11.699999999999999</cx:pt>
          <cx:pt idx="7">46.5</cx:pt>
          <cx:pt idx="8">13.9</cx:pt>
        </cx:lvl>
      </cx:numDim>
    </cx:data>
    <cx:data id="1">
      <cx:strDim type="cat">
        <cx:f>'Final (2)'!$B$49:$B$57</cx:f>
        <cx:lvl ptCount="9">
          <cx:pt idx="0">Pre-COVID</cx:pt>
          <cx:pt idx="1">Week 1</cx:pt>
          <cx:pt idx="2">Week 4</cx:pt>
          <cx:pt idx="3">Pre-COVID</cx:pt>
          <cx:pt idx="4">Week 1</cx:pt>
          <cx:pt idx="5">Week 4</cx:pt>
          <cx:pt idx="6">Pre-COVID</cx:pt>
          <cx:pt idx="7">Week 1</cx:pt>
          <cx:pt idx="8">Week 4</cx:pt>
        </cx:lvl>
      </cx:strDim>
      <cx:numDim type="val">
        <cx:f>'Final (2)'!$D$49:$D$57</cx:f>
        <cx:lvl ptCount="9" formatCode="General">
          <cx:pt idx="0">9.4000000000000004</cx:pt>
          <cx:pt idx="1">46.799999999999997</cx:pt>
          <cx:pt idx="2">16</cx:pt>
          <cx:pt idx="3">7.0999999999999996</cx:pt>
          <cx:pt idx="4">38.600000000000001</cx:pt>
          <cx:pt idx="5">9.4000000000000004</cx:pt>
          <cx:pt idx="6">11.699999999999999</cx:pt>
          <cx:pt idx="7">55.100000000000001</cx:pt>
          <cx:pt idx="8">22.5</cx:pt>
        </cx:lvl>
      </cx:numDim>
    </cx:data>
  </cx:chartData>
  <cx:chart>
    <cx:title pos="t" align="ctr" overlay="0">
      <cx:tx>
        <cx:txData>
          <cx:v>Preseenteism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2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r>
            <a:rPr lang="en-US" sz="1200" b="0" i="0" u="none" strike="noStrike" baseline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Preseenteism</a:t>
          </a:r>
        </a:p>
      </cx:txPr>
    </cx:title>
    <cx:plotArea>
      <cx:plotAreaRegion>
        <cx:series layoutId="boxWhisker" uniqueId="{8C96BAD5-D62F-4620-B132-80BC09A08B4E}">
          <cx:tx>
            <cx:txData>
              <cx:f>'Final (2)'!$C$48</cx:f>
              <cx:v>BNT162b2</cx:v>
            </cx:txData>
          </cx:tx>
          <cx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Marker="0" outliers="0"/>
            <cx:statistics quartileMethod="inclusive"/>
          </cx:layoutPr>
        </cx:series>
        <cx:series layoutId="boxWhisker" uniqueId="{1595A473-B6DA-4A53-805B-C72A4295CFCD}">
          <cx:tx>
            <cx:txData>
              <cx:f>'Final (2)'!$D$48</cx:f>
              <cx:v>Unvaccinated</cx:v>
            </cx:txData>
          </cx:tx>
          <cx:spPr>
            <a:solidFill>
              <a:schemeClr val="bg1"/>
            </a:solidFill>
            <a:ln>
              <a:solidFill>
                <a:schemeClr val="tx1"/>
              </a:solidFill>
            </a:ln>
          </cx:spPr>
          <cx:dataId val="1"/>
          <cx:layoutPr>
            <cx:visibility meanMarker="0" outliers="0"/>
            <cx:statistics quartileMethod="inclusive"/>
          </cx:layoutPr>
        </cx:series>
      </cx:plotAreaRegion>
      <cx:axis id="0">
        <cx:catScaling gapWidth="0.899999976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  <cx:axis id="1">
        <cx:valScaling max="100"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</cx:plotArea>
    <cx:legend pos="b" align="ctr" overlay="0">
      <cx:txPr>
        <a:bodyPr vertOverflow="overflow" horzOverflow="overflow" wrap="square" lIns="0" tIns="0" rIns="0" bIns="0"/>
        <a:lstStyle/>
        <a:p>
          <a:pPr algn="ctr" rtl="0">
            <a:defRPr sz="900" b="0" i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en-US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  <cx:spPr>
    <a:ln>
      <a:noFill/>
    </a:ln>
  </cx:spPr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'Final (2)'!$B$62:$B$70</cx:f>
        <cx:lvl ptCount="9">
          <cx:pt idx="0">Pre-COVID</cx:pt>
          <cx:pt idx="1">Week 1</cx:pt>
          <cx:pt idx="2">Week 4</cx:pt>
          <cx:pt idx="3">Pre-COVID</cx:pt>
          <cx:pt idx="4">Week 1</cx:pt>
          <cx:pt idx="5">Week 4</cx:pt>
          <cx:pt idx="6">Pre-COVID</cx:pt>
          <cx:pt idx="7">Week 1</cx:pt>
          <cx:pt idx="8">Week 4</cx:pt>
        </cx:lvl>
      </cx:strDim>
      <cx:numDim type="val">
        <cx:f>'Final (2)'!$C$62:$C$70</cx:f>
        <cx:lvl ptCount="9" formatCode="General">
          <cx:pt idx="0">12.1</cx:pt>
          <cx:pt idx="1">53.799999999999997</cx:pt>
          <cx:pt idx="2">8.5999999999999996</cx:pt>
          <cx:pt idx="3">9.5</cx:pt>
          <cx:pt idx="4">45.100000000000001</cx:pt>
          <cx:pt idx="5">0.90000000000000002</cx:pt>
          <cx:pt idx="6">14.800000000000001</cx:pt>
          <cx:pt idx="7">62.399999999999999</cx:pt>
          <cx:pt idx="8">16.199999999999999</cx:pt>
        </cx:lvl>
      </cx:numDim>
    </cx:data>
    <cx:data id="1">
      <cx:strDim type="cat">
        <cx:f>'Final (2)'!$B$62:$B$70</cx:f>
        <cx:lvl ptCount="9">
          <cx:pt idx="0">Pre-COVID</cx:pt>
          <cx:pt idx="1">Week 1</cx:pt>
          <cx:pt idx="2">Week 4</cx:pt>
          <cx:pt idx="3">Pre-COVID</cx:pt>
          <cx:pt idx="4">Week 1</cx:pt>
          <cx:pt idx="5">Week 4</cx:pt>
          <cx:pt idx="6">Pre-COVID</cx:pt>
          <cx:pt idx="7">Week 1</cx:pt>
          <cx:pt idx="8">Week 4</cx:pt>
        </cx:lvl>
      </cx:strDim>
      <cx:numDim type="val">
        <cx:f>'Final (2)'!$D$62:$D$70</cx:f>
        <cx:lvl ptCount="9" formatCode="General">
          <cx:pt idx="0">12.1</cx:pt>
          <cx:pt idx="1">65</cx:pt>
          <cx:pt idx="2">17</cx:pt>
          <cx:pt idx="3">9.5</cx:pt>
          <cx:pt idx="4">56.200000000000003</cx:pt>
          <cx:pt idx="5">9.9000000000000004</cx:pt>
          <cx:pt idx="6">14.800000000000001</cx:pt>
          <cx:pt idx="7">73.700000000000003</cx:pt>
          <cx:pt idx="8">24</cx:pt>
        </cx:lvl>
      </cx:numDim>
    </cx:data>
  </cx:chartData>
  <cx:chart>
    <cx:title pos="t" align="ctr" overlay="0">
      <cx:tx>
        <cx:txData>
          <cx:v>Work Productivity loss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2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r>
            <a:rPr lang="en-US" sz="1200" b="0" i="0" u="none" strike="noStrike" baseline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Work Productivity loss</a:t>
          </a:r>
        </a:p>
      </cx:txPr>
    </cx:title>
    <cx:plotArea>
      <cx:plotAreaRegion>
        <cx:series layoutId="boxWhisker" uniqueId="{21B4B679-EB3D-49B0-93B0-55B68F3C514B}">
          <cx:tx>
            <cx:txData>
              <cx:f>'Final (2)'!$C$61</cx:f>
              <cx:v>BNT162b2</cx:v>
            </cx:txData>
          </cx:tx>
          <cx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Marker="0" outliers="0"/>
            <cx:statistics quartileMethod="inclusive"/>
          </cx:layoutPr>
        </cx:series>
        <cx:series layoutId="boxWhisker" uniqueId="{6953132F-EA3F-4AD7-8042-C33518E710C6}">
          <cx:tx>
            <cx:txData>
              <cx:f>'Final (2)'!$D$61</cx:f>
              <cx:v>Unvaccinated</cx:v>
            </cx:txData>
          </cx:tx>
          <cx:spPr>
            <a:solidFill>
              <a:schemeClr val="bg1"/>
            </a:solidFill>
            <a:ln>
              <a:solidFill>
                <a:schemeClr val="tx1"/>
              </a:solidFill>
            </a:ln>
          </cx:spPr>
          <cx:dataId val="1"/>
          <cx:layoutPr>
            <cx:visibility meanMarker="0" outliers="0"/>
            <cx:statistics quartileMethod="inclusive"/>
          </cx:layoutPr>
        </cx:series>
      </cx:plotAreaRegion>
      <cx:axis id="0">
        <cx:catScaling gapWidth="0.899999976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  <cx:axis id="1">
        <cx:valScaling max="100"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</cx:plotArea>
    <cx:legend pos="b" align="ctr" overlay="0">
      <cx:txPr>
        <a:bodyPr vertOverflow="overflow" horzOverflow="overflow" wrap="square" lIns="0" tIns="0" rIns="0" bIns="0"/>
        <a:lstStyle/>
        <a:p>
          <a:pPr algn="ctr" rtl="0">
            <a:defRPr sz="900" b="0" i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en-US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  <cx:spPr>
    <a:ln>
      <a:noFill/>
    </a:ln>
  </cx:spPr>
</cx:chartSpace>
</file>

<file path=ppt/charts/chartEx6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'Final (2)'!$B$75:$B$83</cx:f>
        <cx:lvl ptCount="9">
          <cx:pt idx="0">Pre-COVID</cx:pt>
          <cx:pt idx="1">Week 1</cx:pt>
          <cx:pt idx="2">Week 4</cx:pt>
          <cx:pt idx="3">Pre-COVID</cx:pt>
          <cx:pt idx="4">Week 1</cx:pt>
          <cx:pt idx="5">Week 4</cx:pt>
          <cx:pt idx="6">Pre-COVID</cx:pt>
          <cx:pt idx="7">Week 1</cx:pt>
          <cx:pt idx="8">Week 4</cx:pt>
        </cx:lvl>
      </cx:strDim>
      <cx:numDim type="val">
        <cx:f>'Final (2)'!$C$75:$C$83</cx:f>
        <cx:lvl ptCount="9" formatCode="General">
          <cx:pt idx="0">14.6</cx:pt>
          <cx:pt idx="1">43.899999999999999</cx:pt>
          <cx:pt idx="2">11</cx:pt>
          <cx:pt idx="3">12.1</cx:pt>
          <cx:pt idx="4">37.700000000000003</cx:pt>
          <cx:pt idx="5">5.0999999999999996</cx:pt>
          <cx:pt idx="6">17.100000000000001</cx:pt>
          <cx:pt idx="7">50.100000000000001</cx:pt>
          <cx:pt idx="8">16.899999999999999</cx:pt>
        </cx:lvl>
      </cx:numDim>
    </cx:data>
    <cx:data id="1">
      <cx:strDim type="cat">
        <cx:f>'Final (2)'!$B$75:$B$83</cx:f>
        <cx:lvl ptCount="9">
          <cx:pt idx="0">Pre-COVID</cx:pt>
          <cx:pt idx="1">Week 1</cx:pt>
          <cx:pt idx="2">Week 4</cx:pt>
          <cx:pt idx="3">Pre-COVID</cx:pt>
          <cx:pt idx="4">Week 1</cx:pt>
          <cx:pt idx="5">Week 4</cx:pt>
          <cx:pt idx="6">Pre-COVID</cx:pt>
          <cx:pt idx="7">Week 1</cx:pt>
          <cx:pt idx="8">Week 4</cx:pt>
        </cx:lvl>
      </cx:strDim>
      <cx:numDim type="val">
        <cx:f>'Final (2)'!$D$75:$D$83</cx:f>
        <cx:lvl ptCount="9" formatCode="General">
          <cx:pt idx="0">14.6</cx:pt>
          <cx:pt idx="1">50.200000000000003</cx:pt>
          <cx:pt idx="2">21.300000000000001</cx:pt>
          <cx:pt idx="3">12.1</cx:pt>
          <cx:pt idx="4">44.200000000000003</cx:pt>
          <cx:pt idx="5">15.699999999999999</cx:pt>
          <cx:pt idx="6">17.100000000000001</cx:pt>
          <cx:pt idx="7">56.200000000000003</cx:pt>
          <cx:pt idx="8">26.899999999999999</cx:pt>
        </cx:lvl>
      </cx:numDim>
    </cx:data>
  </cx:chartData>
  <cx:chart>
    <cx:title pos="t" align="ctr" overlay="0">
      <cx:tx>
        <cx:txData>
          <cx:v>Activity Impairment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2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r>
            <a:rPr lang="en-US" sz="1200" b="0" i="0" u="none" strike="noStrike" baseline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Activity Impairment</a:t>
          </a:r>
        </a:p>
      </cx:txPr>
    </cx:title>
    <cx:plotArea>
      <cx:plotAreaRegion>
        <cx:series layoutId="boxWhisker" uniqueId="{178EB62B-249B-42F3-B46A-C058FC280AAA}">
          <cx:tx>
            <cx:txData>
              <cx:f>'Final (2)'!$C$74</cx:f>
              <cx:v>BNT162b2</cx:v>
            </cx:txData>
          </cx:tx>
          <cx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Marker="0" outliers="0"/>
            <cx:statistics quartileMethod="inclusive"/>
          </cx:layoutPr>
        </cx:series>
        <cx:series layoutId="boxWhisker" uniqueId="{DCAA6BCB-3C89-4A9C-AB46-A0C46A081033}">
          <cx:tx>
            <cx:txData>
              <cx:f>'Final (2)'!$D$74</cx:f>
              <cx:v>Unvaccinated</cx:v>
            </cx:txData>
          </cx:tx>
          <cx:spPr>
            <a:solidFill>
              <a:schemeClr val="bg1"/>
            </a:solidFill>
            <a:ln>
              <a:solidFill>
                <a:schemeClr val="tx1"/>
              </a:solidFill>
            </a:ln>
          </cx:spPr>
          <cx:dataId val="1"/>
          <cx:layoutPr>
            <cx:visibility meanMarker="0" outliers="0"/>
            <cx:statistics quartileMethod="inclusive"/>
          </cx:layoutPr>
        </cx:series>
      </cx:plotAreaRegion>
      <cx:axis id="0">
        <cx:catScaling gapWidth="0.899999976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  <cx:axis id="1">
        <cx:valScaling max="100"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</cx:plotArea>
    <cx:legend pos="b" align="ctr" overlay="0">
      <cx:txPr>
        <a:bodyPr vertOverflow="overflow" horzOverflow="overflow" wrap="square" lIns="0" tIns="0" rIns="0" bIns="0"/>
        <a:lstStyle/>
        <a:p>
          <a:pPr algn="ctr" rtl="0">
            <a:defRPr sz="900" b="0" i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en-US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  <cx:spPr>
    <a:ln>
      <a:noFill/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C2BEC-493E-4DBA-8900-C94EC6BC4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F07895-952A-48C0-B54C-3768C7E00C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2D449-090C-4C5D-9EB9-F905D2658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F8354-0F41-4CE7-BD3C-2E156D99C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08387-0D2D-442A-83E8-E5AA778F3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838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51698-8E04-4562-80AE-6589D9DD1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878EF8-C542-4BC0-B8DA-2EF84C87E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C8365-D3B5-4DCF-BD23-84C7324C8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7578D-3B66-4BD3-BBAF-41FC55164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8EE35-21A4-4A14-875A-06EDFB1B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8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4678AA-F15D-42A5-8014-D171D2B4CC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9DEF3-90D8-40B3-B061-54277D7AE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A7BEB-0FE4-44BF-A4EE-270C71C1C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55025-EBCB-4392-97B0-57EDC660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C1ACD-8441-48F0-875A-EF32222F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04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7E99E-DD0E-4E26-9275-020B333C9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2F0D5-7AD7-48D1-8E9C-956C71A48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04E50-6767-4022-A89E-B21AC43F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1F905-046F-4DFD-98FB-BE43A6E0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0EB33-6D32-428A-91C6-679CEB02B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42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78540-E32E-4375-80CF-43AD96999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800A28-EEFC-408F-AE09-CBDED3005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42BBD-F70D-4B7C-8063-1B804C3F2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42031-CF0B-449F-8729-50F7A6E36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3C02E-3026-4C84-B7D3-72D7FEEB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9F445-2F89-46EB-A348-21AAAFB1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9189A-25F1-4526-92F7-4CF16D83C8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C7BBE-B8B8-40A2-A544-0E1C7906B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7B81D-23BA-444C-93C0-31AB8B29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F4223E-FE72-4154-ABF6-4A0E00D9E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DD5560-67C9-48D6-AA92-758E6B67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7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3C3C1-CFAB-4915-928B-B85834EFF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82531-E52D-4A20-9B9F-4AD5E2D06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94F74-19E8-405B-B22E-A90A46726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A1AF0A-05B5-4F9B-8045-F974BA7D6F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D3281F-8767-4FEC-A6D4-8502102F69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467C1-869D-4B92-AE04-487A36F89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3FF06B-5788-4B3F-9031-E02AC6FC1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14BEA3-8FE1-4859-ABE6-C6F9DA22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1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FC3FD-84A0-4611-B449-943363FD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E4F9B7-78C6-413C-879E-3E17E278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06F7E6-B628-4E9B-848C-D595B159C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251541-969C-4FB7-826C-E066719E3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04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1751F-9249-4FCA-927A-32CAB2CFF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6189A1-8158-40BA-9B3F-C8464D0C2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D64B3-A790-43AA-AD64-81D59378B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0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888A3-DAAC-4907-982F-1DBFB4E78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E321F-4BEB-4D4D-B266-5F5A5D504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A76018-9DE3-4376-85AB-9894E1442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E6B79-A711-493D-B813-8353095FF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A29EF6-8535-4CD0-83A3-D06981FD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0A169-D577-4777-9BBF-A1F8F3E7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54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DBE55-3712-45AD-8FD5-0A533FABC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8643A3-6439-4418-A7D3-0500967E6C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2A8185-3738-4764-A0B9-C0C25E874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512A35-3C6F-4F42-9B4A-994ABCA3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62191D-9637-424A-904A-5408EB6D9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A9295E-9B50-42BC-A065-C9A67512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8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A7BC44-5E00-41DA-8001-718B3ED38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8AB6A-EA59-45D4-845B-3D9226E62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1AB8E-26BC-43B3-AAB8-5A79599AF3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96CCF-6D33-436D-ABED-38B9A309095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57916-052E-44A1-B118-D505432EB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02B1F-1FA8-43F0-B7AE-56CB6DA234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27D5F-11D8-4500-98C3-9FA28DF8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27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14/relationships/chartEx" Target="../charts/chartEx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13" Type="http://schemas.openxmlformats.org/officeDocument/2006/relationships/chart" Target="../charts/chart18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12" Type="http://schemas.openxmlformats.org/officeDocument/2006/relationships/chart" Target="../charts/chart17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1.xml"/><Relationship Id="rId11" Type="http://schemas.openxmlformats.org/officeDocument/2006/relationships/chart" Target="../charts/chart16.xml"/><Relationship Id="rId5" Type="http://schemas.openxmlformats.org/officeDocument/2006/relationships/chart" Target="../charts/chart10.xml"/><Relationship Id="rId10" Type="http://schemas.openxmlformats.org/officeDocument/2006/relationships/chart" Target="../charts/chart15.xml"/><Relationship Id="rId4" Type="http://schemas.openxmlformats.org/officeDocument/2006/relationships/chart" Target="../charts/chart9.xml"/><Relationship Id="rId9" Type="http://schemas.openxmlformats.org/officeDocument/2006/relationships/chart" Target="../charts/chart1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14/relationships/chartEx" Target="../charts/chartEx6.xml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microsoft.com/office/2014/relationships/chartEx" Target="../charts/chartEx3.xml"/><Relationship Id="rId1" Type="http://schemas.openxmlformats.org/officeDocument/2006/relationships/slideLayout" Target="../slideLayouts/slideLayout7.xml"/><Relationship Id="rId6" Type="http://schemas.microsoft.com/office/2014/relationships/chartEx" Target="../charts/chartEx5.xml"/><Relationship Id="rId5" Type="http://schemas.openxmlformats.org/officeDocument/2006/relationships/image" Target="../media/image12.png"/><Relationship Id="rId4" Type="http://schemas.microsoft.com/office/2014/relationships/chartEx" Target="../charts/chartEx4.xm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21B676-FC20-4459-BD04-3A25E04A88A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Supplemental Figure 1 LSE: EQ-5D-5L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7C79C2D-7B09-41EB-A1B5-1E3291EB4695}"/>
              </a:ext>
            </a:extLst>
          </p:cNvPr>
          <p:cNvGrpSpPr/>
          <p:nvPr/>
        </p:nvGrpSpPr>
        <p:grpSpPr>
          <a:xfrm>
            <a:off x="899556" y="1324791"/>
            <a:ext cx="9890038" cy="3261805"/>
            <a:chOff x="534437" y="1196146"/>
            <a:chExt cx="11315844" cy="5438852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4DABF087-A2FF-42AC-9822-463BAE4E4302}"/>
                </a:ext>
              </a:extLst>
            </p:cNvPr>
            <p:cNvGrpSpPr/>
            <p:nvPr/>
          </p:nvGrpSpPr>
          <p:grpSpPr>
            <a:xfrm>
              <a:off x="838200" y="1635433"/>
              <a:ext cx="11012081" cy="4999565"/>
              <a:chOff x="0" y="-2840"/>
              <a:chExt cx="16691643" cy="5569191"/>
            </a:xfrm>
          </p:grpSpPr>
          <p:graphicFrame>
            <p:nvGraphicFramePr>
              <p:cNvPr id="67" name="Chart 66">
                <a:extLst>
                  <a:ext uri="{FF2B5EF4-FFF2-40B4-BE49-F238E27FC236}">
                    <a16:creationId xmlns:a16="http://schemas.microsoft.com/office/drawing/2014/main" id="{9F30A08B-1EDD-415D-99B0-936A8EF9F88F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29581002"/>
                  </p:ext>
                </p:extLst>
              </p:nvPr>
            </p:nvGraphicFramePr>
            <p:xfrm>
              <a:off x="0" y="0"/>
              <a:ext cx="5557471" cy="278705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68" name="Chart 67">
                <a:extLst>
                  <a:ext uri="{FF2B5EF4-FFF2-40B4-BE49-F238E27FC236}">
                    <a16:creationId xmlns:a16="http://schemas.microsoft.com/office/drawing/2014/main" id="{47606D40-EEFB-4320-9463-F69EFE0C9DAB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533759453"/>
                  </p:ext>
                </p:extLst>
              </p:nvPr>
            </p:nvGraphicFramePr>
            <p:xfrm>
              <a:off x="1034" y="2779292"/>
              <a:ext cx="5557471" cy="278705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69" name="Chart 68">
                <a:extLst>
                  <a:ext uri="{FF2B5EF4-FFF2-40B4-BE49-F238E27FC236}">
                    <a16:creationId xmlns:a16="http://schemas.microsoft.com/office/drawing/2014/main" id="{734EE9CF-3D53-4477-8E2D-22D9FB5D53F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228212525"/>
                  </p:ext>
                </p:extLst>
              </p:nvPr>
            </p:nvGraphicFramePr>
            <p:xfrm>
              <a:off x="5558237" y="-2840"/>
              <a:ext cx="5569049" cy="278706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70" name="Chart 69">
                <a:extLst>
                  <a:ext uri="{FF2B5EF4-FFF2-40B4-BE49-F238E27FC236}">
                    <a16:creationId xmlns:a16="http://schemas.microsoft.com/office/drawing/2014/main" id="{60C22745-194D-44EE-96BD-88EF8FAC453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75249091"/>
                  </p:ext>
                </p:extLst>
              </p:nvPr>
            </p:nvGraphicFramePr>
            <p:xfrm>
              <a:off x="5553471" y="2777711"/>
              <a:ext cx="5569049" cy="278706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71" name="Chart 70">
                <a:extLst>
                  <a:ext uri="{FF2B5EF4-FFF2-40B4-BE49-F238E27FC236}">
                    <a16:creationId xmlns:a16="http://schemas.microsoft.com/office/drawing/2014/main" id="{4BC6F177-DBDF-4A85-B288-FAF19C8EBA0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749993758"/>
                  </p:ext>
                </p:extLst>
              </p:nvPr>
            </p:nvGraphicFramePr>
            <p:xfrm>
              <a:off x="11122592" y="0"/>
              <a:ext cx="5569051" cy="279995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72" name="Chart 71">
                <a:extLst>
                  <a:ext uri="{FF2B5EF4-FFF2-40B4-BE49-F238E27FC236}">
                    <a16:creationId xmlns:a16="http://schemas.microsoft.com/office/drawing/2014/main" id="{06A20847-C528-4398-9E06-53CC9F36238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9792260"/>
                  </p:ext>
                </p:extLst>
              </p:nvPr>
            </p:nvGraphicFramePr>
            <p:xfrm>
              <a:off x="11127156" y="2770871"/>
              <a:ext cx="5556663" cy="279198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</p:grp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AFC2DC2-88CF-4815-AB2A-6FDDC5341F1E}"/>
                </a:ext>
              </a:extLst>
            </p:cNvPr>
            <p:cNvSpPr/>
            <p:nvPr/>
          </p:nvSpPr>
          <p:spPr>
            <a:xfrm>
              <a:off x="5281610" y="1311272"/>
              <a:ext cx="2369820" cy="328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Mean Change from Baseline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5253296-F812-48EB-BC5B-AF22880EE20A}"/>
                </a:ext>
              </a:extLst>
            </p:cNvPr>
            <p:cNvSpPr/>
            <p:nvPr/>
          </p:nvSpPr>
          <p:spPr>
            <a:xfrm>
              <a:off x="1630151" y="1319209"/>
              <a:ext cx="2369820" cy="328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Mean Score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DCBAD74-46C9-449A-B94B-C09521CD27DD}"/>
                </a:ext>
              </a:extLst>
            </p:cNvPr>
            <p:cNvSpPr/>
            <p:nvPr/>
          </p:nvSpPr>
          <p:spPr>
            <a:xfrm>
              <a:off x="8743115" y="1196146"/>
              <a:ext cx="3034052" cy="595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BNT162B2 – Unvaccinated Difference in Mean Change from Baseline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41C6057-FB9F-4D38-B2BC-4348469746A2}"/>
                </a:ext>
              </a:extLst>
            </p:cNvPr>
            <p:cNvSpPr/>
            <p:nvPr/>
          </p:nvSpPr>
          <p:spPr>
            <a:xfrm rot="16200000">
              <a:off x="-79928" y="2410171"/>
              <a:ext cx="1557659" cy="328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VAS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CB3F44F-1E2B-4136-960F-6E8C8C75C0A7}"/>
                </a:ext>
              </a:extLst>
            </p:cNvPr>
            <p:cNvSpPr/>
            <p:nvPr/>
          </p:nvSpPr>
          <p:spPr>
            <a:xfrm rot="16200000">
              <a:off x="-192548" y="4822744"/>
              <a:ext cx="1782899" cy="328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Utility Index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3755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23FEF2-9657-4E1F-8D8F-70BABE8732E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Supplemental Figure 2 EQ-5D-5L trend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EAAC135-85BD-42BD-9EB9-39C37C94547F}"/>
              </a:ext>
            </a:extLst>
          </p:cNvPr>
          <p:cNvGrpSpPr/>
          <p:nvPr/>
        </p:nvGrpSpPr>
        <p:grpSpPr>
          <a:xfrm>
            <a:off x="2168443" y="1987068"/>
            <a:ext cx="7855114" cy="2845666"/>
            <a:chOff x="2168443" y="1987068"/>
            <a:chExt cx="7855114" cy="284566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2F949A8-63F5-403A-9FB6-B6F7F1CDF07E}"/>
                </a:ext>
              </a:extLst>
            </p:cNvPr>
            <p:cNvGrpSpPr/>
            <p:nvPr/>
          </p:nvGrpSpPr>
          <p:grpSpPr>
            <a:xfrm>
              <a:off x="2168443" y="1987068"/>
              <a:ext cx="7855114" cy="2845666"/>
              <a:chOff x="2168443" y="1987068"/>
              <a:chExt cx="7855114" cy="2845666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19155B7-EEC9-4BEF-AFFA-C2BFB53746F4}"/>
                  </a:ext>
                </a:extLst>
              </p:cNvPr>
              <p:cNvSpPr/>
              <p:nvPr/>
            </p:nvSpPr>
            <p:spPr>
              <a:xfrm>
                <a:off x="2168443" y="1987068"/>
                <a:ext cx="7855114" cy="28456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AD56417-F070-4F5F-A787-7C6061ED8289}"/>
                  </a:ext>
                </a:extLst>
              </p:cNvPr>
              <p:cNvGrpSpPr/>
              <p:nvPr/>
            </p:nvGrpSpPr>
            <p:grpSpPr>
              <a:xfrm>
                <a:off x="2168443" y="1987068"/>
                <a:ext cx="7831301" cy="2845666"/>
                <a:chOff x="2168443" y="1987068"/>
                <a:chExt cx="7831301" cy="2845666"/>
              </a:xfrm>
            </p:grpSpPr>
            <mc:AlternateContent xmlns:mc="http://schemas.openxmlformats.org/markup-compatibility/2006" xmlns:cx1="http://schemas.microsoft.com/office/drawing/2015/9/8/chartex">
              <mc:Choice Requires="cx1">
                <p:graphicFrame>
                  <p:nvGraphicFramePr>
                    <p:cNvPr id="2" name="Chart 1">
                      <a:extLst>
                        <a:ext uri="{FF2B5EF4-FFF2-40B4-BE49-F238E27FC236}">
                          <a16:creationId xmlns:a16="http://schemas.microsoft.com/office/drawing/2014/main" id="{5CE239FA-C02A-4C23-BA55-A1AC790E149E}"/>
                        </a:ext>
                      </a:extLst>
                    </p:cNvPr>
                    <p:cNvGraphicFramePr/>
                    <p:nvPr>
                      <p:extLst>
                        <p:ext uri="{D42A27DB-BD31-4B8C-83A1-F6EECF244321}">
                          <p14:modId xmlns:p14="http://schemas.microsoft.com/office/powerpoint/2010/main" val="3846007732"/>
                        </p:ext>
                      </p:extLst>
                    </p:nvPr>
                  </p:nvGraphicFramePr>
                  <p:xfrm>
                    <a:off x="2168443" y="1987069"/>
                    <a:ext cx="3923886" cy="2845665"/>
                  </p:xfrm>
                  <a:graphic>
                    <a:graphicData uri="http://schemas.microsoft.com/office/drawing/2014/chartex">
                      <cx:chart xmlns:cx="http://schemas.microsoft.com/office/drawing/2014/chartex" xmlns:r="http://schemas.openxmlformats.org/officeDocument/2006/relationships" r:id="rId2"/>
                    </a:graphicData>
                  </a:graphic>
                </p:graphicFrame>
              </mc:Choice>
              <mc:Fallback xmlns="">
                <p:pic>
                  <p:nvPicPr>
                    <p:cNvPr id="2" name="Chart 1">
                      <a:extLst>
                        <a:ext uri="{FF2B5EF4-FFF2-40B4-BE49-F238E27FC236}">
                          <a16:creationId xmlns:a16="http://schemas.microsoft.com/office/drawing/2014/main" id="{5CE239FA-C02A-4C23-BA55-A1AC790E149E}"/>
                        </a:ext>
                      </a:extLst>
                    </p:cNvPr>
                    <p:cNvPicPr>
                      <a:picLocks noGrp="1" noRot="1" noChangeAspect="1" noMove="1" noResize="1" noEditPoints="1" noAdjustHandles="1" noChangeArrowheads="1" noChangeShapeType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2168443" y="1987069"/>
                      <a:ext cx="3923886" cy="2845665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cx1="http://schemas.microsoft.com/office/drawing/2015/9/8/chartex">
              <mc:Choice Requires="cx1">
                <p:graphicFrame>
                  <p:nvGraphicFramePr>
                    <p:cNvPr id="3" name="Chart 2">
                      <a:extLst>
                        <a:ext uri="{FF2B5EF4-FFF2-40B4-BE49-F238E27FC236}">
                          <a16:creationId xmlns:a16="http://schemas.microsoft.com/office/drawing/2014/main" id="{9CFEB445-AFAC-41C9-9FAE-FF455D43DD1F}"/>
                        </a:ext>
                      </a:extLst>
                    </p:cNvPr>
                    <p:cNvGraphicFramePr/>
                    <p:nvPr>
                      <p:extLst>
                        <p:ext uri="{D42A27DB-BD31-4B8C-83A1-F6EECF244321}">
                          <p14:modId xmlns:p14="http://schemas.microsoft.com/office/powerpoint/2010/main" val="3189245321"/>
                        </p:ext>
                      </p:extLst>
                    </p:nvPr>
                  </p:nvGraphicFramePr>
                  <p:xfrm>
                    <a:off x="6099671" y="1987068"/>
                    <a:ext cx="3900073" cy="2845665"/>
                  </p:xfrm>
                  <a:graphic>
                    <a:graphicData uri="http://schemas.microsoft.com/office/drawing/2014/chartex">
                      <cx:chart xmlns:cx="http://schemas.microsoft.com/office/drawing/2014/chartex" xmlns:r="http://schemas.openxmlformats.org/officeDocument/2006/relationships" r:id="rId4"/>
                    </a:graphicData>
                  </a:graphic>
                </p:graphicFrame>
              </mc:Choice>
              <mc:Fallback xmlns="">
                <p:pic>
                  <p:nvPicPr>
                    <p:cNvPr id="3" name="Chart 2">
                      <a:extLst>
                        <a:ext uri="{FF2B5EF4-FFF2-40B4-BE49-F238E27FC236}">
                          <a16:creationId xmlns:a16="http://schemas.microsoft.com/office/drawing/2014/main" id="{9CFEB445-AFAC-41C9-9FAE-FF455D43DD1F}"/>
                        </a:ext>
                      </a:extLst>
                    </p:cNvPr>
                    <p:cNvPicPr>
                      <a:picLocks noGrp="1" noRot="1" noChangeAspect="1" noMove="1" noResize="1" noEditPoints="1" noAdjustHandles="1" noChangeArrowheads="1" noChangeShapeType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6099671" y="1987068"/>
                      <a:ext cx="3900073" cy="2845665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p:grp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671A0CE-0EF1-4DD4-95BD-49A0DF8F9739}"/>
                </a:ext>
              </a:extLst>
            </p:cNvPr>
            <p:cNvCxnSpPr/>
            <p:nvPr/>
          </p:nvCxnSpPr>
          <p:spPr>
            <a:xfrm flipV="1">
              <a:off x="3657600" y="2314575"/>
              <a:ext cx="0" cy="1847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5D426C4-B5CD-458E-A986-852922E57002}"/>
                </a:ext>
              </a:extLst>
            </p:cNvPr>
            <p:cNvCxnSpPr/>
            <p:nvPr/>
          </p:nvCxnSpPr>
          <p:spPr>
            <a:xfrm flipV="1">
              <a:off x="7572375" y="2314575"/>
              <a:ext cx="0" cy="1847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33117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278AD57C-84B3-4C09-98C3-44C4C718F067}"/>
              </a:ext>
            </a:extLst>
          </p:cNvPr>
          <p:cNvSpPr txBox="1">
            <a:spLocks/>
          </p:cNvSpPr>
          <p:nvPr/>
        </p:nvSpPr>
        <p:spPr>
          <a:xfrm>
            <a:off x="838200" y="108007"/>
            <a:ext cx="10515600" cy="492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Supplemental Figure 3 LSE: WPAI-GH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5A719B5-D16D-4A49-BA39-6238B82D9CA7}"/>
              </a:ext>
            </a:extLst>
          </p:cNvPr>
          <p:cNvGrpSpPr/>
          <p:nvPr/>
        </p:nvGrpSpPr>
        <p:grpSpPr>
          <a:xfrm>
            <a:off x="1128336" y="907022"/>
            <a:ext cx="9935328" cy="5950978"/>
            <a:chOff x="980972" y="807962"/>
            <a:chExt cx="9935328" cy="595097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0000000-0008-0000-1600-000032000000}"/>
                </a:ext>
              </a:extLst>
            </p:cNvPr>
            <p:cNvGrpSpPr/>
            <p:nvPr/>
          </p:nvGrpSpPr>
          <p:grpSpPr>
            <a:xfrm>
              <a:off x="1268456" y="1081680"/>
              <a:ext cx="9647844" cy="5677260"/>
              <a:chOff x="-13275" y="14824"/>
              <a:chExt cx="17679360" cy="11593551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00000000-0008-0000-1600-000033000000}"/>
                  </a:ext>
                </a:extLst>
              </p:cNvPr>
              <p:cNvGrpSpPr/>
              <p:nvPr/>
            </p:nvGrpSpPr>
            <p:grpSpPr>
              <a:xfrm>
                <a:off x="-13275" y="14824"/>
                <a:ext cx="17679358" cy="2860280"/>
                <a:chOff x="-13269" y="14428"/>
                <a:chExt cx="17672270" cy="2783878"/>
              </a:xfrm>
            </p:grpSpPr>
            <p:graphicFrame>
              <p:nvGraphicFramePr>
                <p:cNvPr id="65" name="Chart 64">
                  <a:extLst>
                    <a:ext uri="{FF2B5EF4-FFF2-40B4-BE49-F238E27FC236}">
                      <a16:creationId xmlns:a16="http://schemas.microsoft.com/office/drawing/2014/main" id="{00000000-0008-0000-1600-000040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813558445"/>
                    </p:ext>
                  </p:extLst>
                </p:nvPr>
              </p:nvGraphicFramePr>
              <p:xfrm>
                <a:off x="-13269" y="14428"/>
                <a:ext cx="5869845" cy="275587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66" name="Chart 65">
                  <a:extLst>
                    <a:ext uri="{FF2B5EF4-FFF2-40B4-BE49-F238E27FC236}">
                      <a16:creationId xmlns:a16="http://schemas.microsoft.com/office/drawing/2014/main" id="{00000000-0008-0000-1600-000041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005889565"/>
                    </p:ext>
                  </p:extLst>
                </p:nvPr>
              </p:nvGraphicFramePr>
              <p:xfrm>
                <a:off x="5847208" y="18103"/>
                <a:ext cx="5854202" cy="275588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aphicFrame>
              <p:nvGraphicFramePr>
                <p:cNvPr id="67" name="Chart 66">
                  <a:extLst>
                    <a:ext uri="{FF2B5EF4-FFF2-40B4-BE49-F238E27FC236}">
                      <a16:creationId xmlns:a16="http://schemas.microsoft.com/office/drawing/2014/main" id="{00000000-0008-0000-1600-000042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608813675"/>
                    </p:ext>
                  </p:extLst>
                </p:nvPr>
              </p:nvGraphicFramePr>
              <p:xfrm>
                <a:off x="11684728" y="29480"/>
                <a:ext cx="5974273" cy="276882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00000000-0008-0000-1600-000034000000}"/>
                  </a:ext>
                </a:extLst>
              </p:cNvPr>
              <p:cNvGrpSpPr/>
              <p:nvPr/>
            </p:nvGrpSpPr>
            <p:grpSpPr>
              <a:xfrm>
                <a:off x="-13274" y="2842834"/>
                <a:ext cx="17665390" cy="2811665"/>
                <a:chOff x="-13269" y="2842834"/>
                <a:chExt cx="17658309" cy="2759317"/>
              </a:xfrm>
            </p:grpSpPr>
            <p:graphicFrame>
              <p:nvGraphicFramePr>
                <p:cNvPr id="62" name="Chart 61">
                  <a:extLst>
                    <a:ext uri="{FF2B5EF4-FFF2-40B4-BE49-F238E27FC236}">
                      <a16:creationId xmlns:a16="http://schemas.microsoft.com/office/drawing/2014/main" id="{00000000-0008-0000-1600-00003D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014067747"/>
                    </p:ext>
                  </p:extLst>
                </p:nvPr>
              </p:nvGraphicFramePr>
              <p:xfrm>
                <a:off x="-13269" y="2846271"/>
                <a:ext cx="5860316" cy="275588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graphicFrame>
              <p:nvGraphicFramePr>
                <p:cNvPr id="63" name="Chart 62">
                  <a:extLst>
                    <a:ext uri="{FF2B5EF4-FFF2-40B4-BE49-F238E27FC236}">
                      <a16:creationId xmlns:a16="http://schemas.microsoft.com/office/drawing/2014/main" id="{00000000-0008-0000-1600-00003E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410769171"/>
                    </p:ext>
                  </p:extLst>
                </p:nvPr>
              </p:nvGraphicFramePr>
              <p:xfrm>
                <a:off x="5847208" y="2842834"/>
                <a:ext cx="5854202" cy="275588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graphicFrame>
              <p:nvGraphicFramePr>
                <p:cNvPr id="64" name="Chart 63">
                  <a:extLst>
                    <a:ext uri="{FF2B5EF4-FFF2-40B4-BE49-F238E27FC236}">
                      <a16:creationId xmlns:a16="http://schemas.microsoft.com/office/drawing/2014/main" id="{00000000-0008-0000-1600-00003F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15188229"/>
                    </p:ext>
                  </p:extLst>
                </p:nvPr>
              </p:nvGraphicFramePr>
              <p:xfrm>
                <a:off x="11693042" y="2844443"/>
                <a:ext cx="5951998" cy="275588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7"/>
                </a:graphicData>
              </a:graphic>
            </p:graphicFrame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00000000-0008-0000-1600-000035000000}"/>
                  </a:ext>
                </a:extLst>
              </p:cNvPr>
              <p:cNvGrpSpPr/>
              <p:nvPr/>
            </p:nvGrpSpPr>
            <p:grpSpPr>
              <a:xfrm>
                <a:off x="-13273" y="5648135"/>
                <a:ext cx="17679356" cy="2866028"/>
                <a:chOff x="-13264" y="5648406"/>
                <a:chExt cx="17672269" cy="2781826"/>
              </a:xfrm>
            </p:grpSpPr>
            <p:graphicFrame>
              <p:nvGraphicFramePr>
                <p:cNvPr id="59" name="Chart 58">
                  <a:extLst>
                    <a:ext uri="{FF2B5EF4-FFF2-40B4-BE49-F238E27FC236}">
                      <a16:creationId xmlns:a16="http://schemas.microsoft.com/office/drawing/2014/main" id="{00000000-0008-0000-1600-00003A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393500667"/>
                    </p:ext>
                  </p:extLst>
                </p:nvPr>
              </p:nvGraphicFramePr>
              <p:xfrm>
                <a:off x="-13264" y="5657393"/>
                <a:ext cx="5902014" cy="2765024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8"/>
                </a:graphicData>
              </a:graphic>
            </p:graphicFrame>
            <p:graphicFrame>
              <p:nvGraphicFramePr>
                <p:cNvPr id="60" name="Chart 59">
                  <a:extLst>
                    <a:ext uri="{FF2B5EF4-FFF2-40B4-BE49-F238E27FC236}">
                      <a16:creationId xmlns:a16="http://schemas.microsoft.com/office/drawing/2014/main" id="{00000000-0008-0000-1600-00003B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900002804"/>
                    </p:ext>
                  </p:extLst>
                </p:nvPr>
              </p:nvGraphicFramePr>
              <p:xfrm>
                <a:off x="5869006" y="5648406"/>
                <a:ext cx="5854202" cy="278021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9"/>
                </a:graphicData>
              </a:graphic>
            </p:graphicFrame>
            <p:graphicFrame>
              <p:nvGraphicFramePr>
                <p:cNvPr id="61" name="Chart 60">
                  <a:extLst>
                    <a:ext uri="{FF2B5EF4-FFF2-40B4-BE49-F238E27FC236}">
                      <a16:creationId xmlns:a16="http://schemas.microsoft.com/office/drawing/2014/main" id="{00000000-0008-0000-1600-00003C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65060979"/>
                    </p:ext>
                  </p:extLst>
                </p:nvPr>
              </p:nvGraphicFramePr>
              <p:xfrm>
                <a:off x="11714841" y="5650013"/>
                <a:ext cx="5944164" cy="278021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0"/>
                </a:graphicData>
              </a:graphic>
            </p:graphicFrame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00000000-0008-0000-1600-000036000000}"/>
                  </a:ext>
                </a:extLst>
              </p:cNvPr>
              <p:cNvGrpSpPr/>
              <p:nvPr/>
            </p:nvGrpSpPr>
            <p:grpSpPr>
              <a:xfrm>
                <a:off x="9534" y="8504485"/>
                <a:ext cx="17656551" cy="3103890"/>
                <a:chOff x="9534" y="8504638"/>
                <a:chExt cx="17649473" cy="3012700"/>
              </a:xfrm>
            </p:grpSpPr>
            <p:graphicFrame>
              <p:nvGraphicFramePr>
                <p:cNvPr id="56" name="Chart 55">
                  <a:extLst>
                    <a:ext uri="{FF2B5EF4-FFF2-40B4-BE49-F238E27FC236}">
                      <a16:creationId xmlns:a16="http://schemas.microsoft.com/office/drawing/2014/main" id="{00000000-0008-0000-1600-000037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865974501"/>
                    </p:ext>
                  </p:extLst>
                </p:nvPr>
              </p:nvGraphicFramePr>
              <p:xfrm>
                <a:off x="9534" y="8509665"/>
                <a:ext cx="5847048" cy="300767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1"/>
                </a:graphicData>
              </a:graphic>
            </p:graphicFrame>
            <p:graphicFrame>
              <p:nvGraphicFramePr>
                <p:cNvPr id="57" name="Chart 56">
                  <a:extLst>
                    <a:ext uri="{FF2B5EF4-FFF2-40B4-BE49-F238E27FC236}">
                      <a16:creationId xmlns:a16="http://schemas.microsoft.com/office/drawing/2014/main" id="{00000000-0008-0000-1600-000038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958867947"/>
                    </p:ext>
                  </p:extLst>
                </p:nvPr>
              </p:nvGraphicFramePr>
              <p:xfrm>
                <a:off x="5847212" y="8504638"/>
                <a:ext cx="5835458" cy="300930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2"/>
                </a:graphicData>
              </a:graphic>
            </p:graphicFrame>
            <p:graphicFrame>
              <p:nvGraphicFramePr>
                <p:cNvPr id="58" name="Chart 57">
                  <a:extLst>
                    <a:ext uri="{FF2B5EF4-FFF2-40B4-BE49-F238E27FC236}">
                      <a16:creationId xmlns:a16="http://schemas.microsoft.com/office/drawing/2014/main" id="{00000000-0008-0000-1600-000039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651102859"/>
                    </p:ext>
                  </p:extLst>
                </p:nvPr>
              </p:nvGraphicFramePr>
              <p:xfrm>
                <a:off x="11682670" y="8506249"/>
                <a:ext cx="5976337" cy="3007671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3"/>
                </a:graphicData>
              </a:graphic>
            </p:graphicFrame>
          </p:grp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4E58179-CAEC-46C5-BEEB-46C63C3D91B5}"/>
                </a:ext>
              </a:extLst>
            </p:cNvPr>
            <p:cNvSpPr/>
            <p:nvPr/>
          </p:nvSpPr>
          <p:spPr>
            <a:xfrm>
              <a:off x="4987227" y="891986"/>
              <a:ext cx="2071221" cy="1972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Mean Change from Baseline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4CE425D-C982-4E89-94F2-39AA4C9CDD18}"/>
                </a:ext>
              </a:extLst>
            </p:cNvPr>
            <p:cNvSpPr/>
            <p:nvPr/>
          </p:nvSpPr>
          <p:spPr>
            <a:xfrm>
              <a:off x="1795854" y="896746"/>
              <a:ext cx="2071221" cy="1972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Mean Score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B5E72A1-FB6D-4FCA-9221-D6708C1E5C93}"/>
                </a:ext>
              </a:extLst>
            </p:cNvPr>
            <p:cNvSpPr/>
            <p:nvPr/>
          </p:nvSpPr>
          <p:spPr>
            <a:xfrm>
              <a:off x="8043059" y="807962"/>
              <a:ext cx="2651759" cy="3653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BNT162B2 – Unvaccinated Difference in Mean Change from Baseline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59DC32E-0FD3-411C-B646-0B5BD75F527F}"/>
                </a:ext>
              </a:extLst>
            </p:cNvPr>
            <p:cNvSpPr/>
            <p:nvPr/>
          </p:nvSpPr>
          <p:spPr>
            <a:xfrm rot="16200000">
              <a:off x="628439" y="1508858"/>
              <a:ext cx="996634" cy="2874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Absenteeism</a:t>
              </a:r>
              <a:endPara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CC08F52-056B-4FAC-85F1-BAB5D886D179}"/>
                </a:ext>
              </a:extLst>
            </p:cNvPr>
            <p:cNvSpPr/>
            <p:nvPr/>
          </p:nvSpPr>
          <p:spPr>
            <a:xfrm rot="16200000">
              <a:off x="628438" y="2888195"/>
              <a:ext cx="996635" cy="2874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Presenteeism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61F4694-6A14-40DB-95AB-90E3DC032CBB}"/>
                </a:ext>
              </a:extLst>
            </p:cNvPr>
            <p:cNvSpPr/>
            <p:nvPr/>
          </p:nvSpPr>
          <p:spPr>
            <a:xfrm rot="16200000">
              <a:off x="287143" y="4224084"/>
              <a:ext cx="1675144" cy="2874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Work Productivity Loss</a:t>
              </a:r>
              <a:endPara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511AC94-E60A-4459-85C8-2F5B6648ED74}"/>
                </a:ext>
              </a:extLst>
            </p:cNvPr>
            <p:cNvSpPr/>
            <p:nvPr/>
          </p:nvSpPr>
          <p:spPr>
            <a:xfrm rot="16200000">
              <a:off x="376789" y="5720228"/>
              <a:ext cx="1517411" cy="2874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Activity Impairment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7916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F051F9AD-3CDF-4991-B657-ACC9E6BE3BAD}"/>
              </a:ext>
            </a:extLst>
          </p:cNvPr>
          <p:cNvSpPr txBox="1">
            <a:spLocks/>
          </p:cNvSpPr>
          <p:nvPr/>
        </p:nvSpPr>
        <p:spPr>
          <a:xfrm>
            <a:off x="843701" y="165646"/>
            <a:ext cx="10515600" cy="6921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Supplemental Figure 4 EQ-5D-5L trend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B935FD-6023-4CC2-9E7C-3E39420A068C}"/>
              </a:ext>
            </a:extLst>
          </p:cNvPr>
          <p:cNvGrpSpPr/>
          <p:nvPr/>
        </p:nvGrpSpPr>
        <p:grpSpPr>
          <a:xfrm>
            <a:off x="2166615" y="1078250"/>
            <a:ext cx="7858770" cy="5200628"/>
            <a:chOff x="2166615" y="799576"/>
            <a:chExt cx="7858770" cy="52006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3D71CB-6EFA-4CD9-B86A-03C319DFB321}"/>
                </a:ext>
              </a:extLst>
            </p:cNvPr>
            <p:cNvSpPr/>
            <p:nvPr/>
          </p:nvSpPr>
          <p:spPr>
            <a:xfrm>
              <a:off x="2201426" y="864852"/>
              <a:ext cx="7823959" cy="50047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EF5902E-75C3-44B4-8261-041BF4B4CBC1}"/>
                </a:ext>
              </a:extLst>
            </p:cNvPr>
            <p:cNvGrpSpPr/>
            <p:nvPr/>
          </p:nvGrpSpPr>
          <p:grpSpPr>
            <a:xfrm>
              <a:off x="2166615" y="799576"/>
              <a:ext cx="7823959" cy="5200628"/>
              <a:chOff x="2166615" y="799576"/>
              <a:chExt cx="7823959" cy="5200628"/>
            </a:xfrm>
          </p:grpSpPr>
          <mc:AlternateContent xmlns:mc="http://schemas.openxmlformats.org/markup-compatibility/2006" xmlns:cx1="http://schemas.microsoft.com/office/drawing/2015/9/8/chartex">
            <mc:Choice Requires="cx1">
              <p:graphicFrame>
                <p:nvGraphicFramePr>
                  <p:cNvPr id="3" name="Chart 2">
                    <a:extLst>
                      <a:ext uri="{FF2B5EF4-FFF2-40B4-BE49-F238E27FC236}">
                        <a16:creationId xmlns:a16="http://schemas.microsoft.com/office/drawing/2014/main" id="{870E48D5-AEC7-47E7-B57C-A12AB0BAFE8D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2023706008"/>
                      </p:ext>
                    </p:extLst>
                  </p:nvPr>
                </p:nvGraphicFramePr>
                <p:xfrm>
                  <a:off x="2166615" y="806632"/>
                  <a:ext cx="3923886" cy="2596786"/>
                </p:xfrm>
                <a:graphic>
                  <a:graphicData uri="http://schemas.microsoft.com/office/drawing/2014/chartex">
                    <cx:chart xmlns:cx="http://schemas.microsoft.com/office/drawing/2014/chartex" xmlns:r="http://schemas.openxmlformats.org/officeDocument/2006/relationships" r:id="rId2"/>
                  </a:graphicData>
                </a:graphic>
              </p:graphicFrame>
            </mc:Choice>
            <mc:Fallback xmlns="">
              <p:pic>
                <p:nvPicPr>
                  <p:cNvPr id="3" name="Chart 2">
                    <a:extLst>
                      <a:ext uri="{FF2B5EF4-FFF2-40B4-BE49-F238E27FC236}">
                        <a16:creationId xmlns:a16="http://schemas.microsoft.com/office/drawing/2014/main" id="{870E48D5-AEC7-47E7-B57C-A12AB0BAFE8D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2166615" y="806632"/>
                    <a:ext cx="3923886" cy="259678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cx1="http://schemas.microsoft.com/office/drawing/2015/9/8/chartex">
            <mc:Choice Requires="cx1">
              <p:graphicFrame>
                <p:nvGraphicFramePr>
                  <p:cNvPr id="4" name="Chart 3">
                    <a:extLst>
                      <a:ext uri="{FF2B5EF4-FFF2-40B4-BE49-F238E27FC236}">
                        <a16:creationId xmlns:a16="http://schemas.microsoft.com/office/drawing/2014/main" id="{DCC4D4E7-A4D4-4684-B306-F365990CA5FF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1148557337"/>
                      </p:ext>
                    </p:extLst>
                  </p:nvPr>
                </p:nvGraphicFramePr>
                <p:xfrm>
                  <a:off x="6090501" y="799576"/>
                  <a:ext cx="3900073" cy="2603842"/>
                </p:xfrm>
                <a:graphic>
                  <a:graphicData uri="http://schemas.microsoft.com/office/drawing/2014/chartex">
                    <cx:chart xmlns:cx="http://schemas.microsoft.com/office/drawing/2014/chartex" xmlns:r="http://schemas.openxmlformats.org/officeDocument/2006/relationships" r:id="rId4"/>
                  </a:graphicData>
                </a:graphic>
              </p:graphicFrame>
            </mc:Choice>
            <mc:Fallback xmlns="">
              <p:pic>
                <p:nvPicPr>
                  <p:cNvPr id="4" name="Chart 3">
                    <a:extLst>
                      <a:ext uri="{FF2B5EF4-FFF2-40B4-BE49-F238E27FC236}">
                        <a16:creationId xmlns:a16="http://schemas.microsoft.com/office/drawing/2014/main" id="{DCC4D4E7-A4D4-4684-B306-F365990CA5FF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090501" y="799576"/>
                    <a:ext cx="3900073" cy="26038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cx1="http://schemas.microsoft.com/office/drawing/2015/9/8/chartex">
            <mc:Choice Requires="cx1">
              <p:graphicFrame>
                <p:nvGraphicFramePr>
                  <p:cNvPr id="5" name="Chart 4">
                    <a:extLst>
                      <a:ext uri="{FF2B5EF4-FFF2-40B4-BE49-F238E27FC236}">
                        <a16:creationId xmlns:a16="http://schemas.microsoft.com/office/drawing/2014/main" id="{FF3F906E-CB08-42E5-B111-F06B5BDB34F3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1833278385"/>
                      </p:ext>
                    </p:extLst>
                  </p:nvPr>
                </p:nvGraphicFramePr>
                <p:xfrm>
                  <a:off x="2166615" y="3403418"/>
                  <a:ext cx="3923886" cy="2596786"/>
                </p:xfrm>
                <a:graphic>
                  <a:graphicData uri="http://schemas.microsoft.com/office/drawing/2014/chartex">
                    <cx:chart xmlns:cx="http://schemas.microsoft.com/office/drawing/2014/chartex" xmlns:r="http://schemas.openxmlformats.org/officeDocument/2006/relationships" r:id="rId6"/>
                  </a:graphicData>
                </a:graphic>
              </p:graphicFrame>
            </mc:Choice>
            <mc:Fallback xmlns="">
              <p:pic>
                <p:nvPicPr>
                  <p:cNvPr id="5" name="Chart 4">
                    <a:extLst>
                      <a:ext uri="{FF2B5EF4-FFF2-40B4-BE49-F238E27FC236}">
                        <a16:creationId xmlns:a16="http://schemas.microsoft.com/office/drawing/2014/main" id="{FF3F906E-CB08-42E5-B111-F06B5BDB34F3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2166615" y="3403418"/>
                    <a:ext cx="3923886" cy="259678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cx1="http://schemas.microsoft.com/office/drawing/2015/9/8/chartex">
            <mc:Choice Requires="cx1">
              <p:graphicFrame>
                <p:nvGraphicFramePr>
                  <p:cNvPr id="6" name="Chart 5">
                    <a:extLst>
                      <a:ext uri="{FF2B5EF4-FFF2-40B4-BE49-F238E27FC236}">
                        <a16:creationId xmlns:a16="http://schemas.microsoft.com/office/drawing/2014/main" id="{D75983BF-D4C9-404C-A953-0C075DDCFAF5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941861760"/>
                      </p:ext>
                    </p:extLst>
                  </p:nvPr>
                </p:nvGraphicFramePr>
                <p:xfrm>
                  <a:off x="6090500" y="3403418"/>
                  <a:ext cx="3900073" cy="2596786"/>
                </p:xfrm>
                <a:graphic>
                  <a:graphicData uri="http://schemas.microsoft.com/office/drawing/2014/chartex">
                    <cx:chart xmlns:cx="http://schemas.microsoft.com/office/drawing/2014/chartex" xmlns:r="http://schemas.openxmlformats.org/officeDocument/2006/relationships" r:id="rId8"/>
                  </a:graphicData>
                </a:graphic>
              </p:graphicFrame>
            </mc:Choice>
            <mc:Fallback xmlns="">
              <p:pic>
                <p:nvPicPr>
                  <p:cNvPr id="6" name="Chart 5">
                    <a:extLst>
                      <a:ext uri="{FF2B5EF4-FFF2-40B4-BE49-F238E27FC236}">
                        <a16:creationId xmlns:a16="http://schemas.microsoft.com/office/drawing/2014/main" id="{D75983BF-D4C9-404C-A953-0C075DDCFAF5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6090500" y="3403418"/>
                    <a:ext cx="3900073" cy="2596786"/>
                  </a:xfrm>
                  <a:prstGeom prst="rect">
                    <a:avLst/>
                  </a:prstGeom>
                </p:spPr>
              </p:pic>
            </mc:Fallback>
          </mc:AlternateContent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677CC94B-DFA0-42FC-BBA7-DB250D99C9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38550" y="1143001"/>
                <a:ext cx="0" cy="162877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40CDA1F2-11EB-4B81-A6EE-112F18F4BCC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53325" y="1143000"/>
                <a:ext cx="0" cy="162877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A35A0695-83DA-48CF-8082-C72B35DB30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09975" y="3724276"/>
                <a:ext cx="0" cy="162877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20317423-C764-4E8D-8545-164712332D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24750" y="3724275"/>
                <a:ext cx="0" cy="162877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88858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80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Sun, Xiaowu</dc:creator>
  <cp:lastModifiedBy>Sun, Xiaowu</cp:lastModifiedBy>
  <cp:revision>6</cp:revision>
  <dcterms:created xsi:type="dcterms:W3CDTF">2022-08-18T11:41:11Z</dcterms:created>
  <dcterms:modified xsi:type="dcterms:W3CDTF">2022-11-18T13:26:54Z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7599526-06ca-49cc-9fa9-5307800a949a_Enabled">
    <vt:lpwstr>true</vt:lpwstr>
  </property>
  <property fmtid="{D5CDD505-2E9C-101B-9397-08002B2CF9AE}" pid="3" name="MSIP_Label_67599526-06ca-49cc-9fa9-5307800a949a_SetDate">
    <vt:lpwstr>2022-08-18T11:41:11Z</vt:lpwstr>
  </property>
  <property fmtid="{D5CDD505-2E9C-101B-9397-08002B2CF9AE}" pid="4" name="MSIP_Label_67599526-06ca-49cc-9fa9-5307800a949a_Method">
    <vt:lpwstr>Standard</vt:lpwstr>
  </property>
  <property fmtid="{D5CDD505-2E9C-101B-9397-08002B2CF9AE}" pid="5" name="MSIP_Label_67599526-06ca-49cc-9fa9-5307800a949a_Name">
    <vt:lpwstr>67599526-06ca-49cc-9fa9-5307800a949a</vt:lpwstr>
  </property>
  <property fmtid="{D5CDD505-2E9C-101B-9397-08002B2CF9AE}" pid="6" name="MSIP_Label_67599526-06ca-49cc-9fa9-5307800a949a_SiteId">
    <vt:lpwstr>fabb61b8-3afe-4e75-b934-a47f782b8cd7</vt:lpwstr>
  </property>
  <property fmtid="{D5CDD505-2E9C-101B-9397-08002B2CF9AE}" pid="7" name="MSIP_Label_67599526-06ca-49cc-9fa9-5307800a949a_ActionId">
    <vt:lpwstr>a2b6bb9d-be12-474c-a88d-3d4fa0075cab</vt:lpwstr>
  </property>
  <property fmtid="{D5CDD505-2E9C-101B-9397-08002B2CF9AE}" pid="8" name="MSIP_Label_67599526-06ca-49cc-9fa9-5307800a949a_ContentBits">
    <vt:lpwstr>0</vt:lpwstr>
  </property>
</Properties>
</file>