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569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105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18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1249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273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281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9344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177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33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336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26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86F68-ED76-4240-A254-6C885774F0E0}" type="datetimeFigureOut">
              <a:rPr lang="de-DE" smtClean="0"/>
              <a:t>02.07.2025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CFBF6-41A3-4CC4-BF54-F42D6F4934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030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748" y="2310851"/>
            <a:ext cx="5762625" cy="32670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hteck 5"/>
          <p:cNvSpPr/>
          <p:nvPr/>
        </p:nvSpPr>
        <p:spPr>
          <a:xfrm>
            <a:off x="432260" y="340355"/>
            <a:ext cx="80134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 panose="02020603050405020304" pitchFamily="18" charset="0"/>
              </a:rPr>
              <a:t>Figure </a:t>
            </a:r>
            <a:r>
              <a:rPr lang="en-US" sz="1200" b="1" dirty="0">
                <a:latin typeface="Times New Roman" panose="02020603050405020304" pitchFamily="18" charset="0"/>
              </a:rPr>
              <a:t>S1. Study population.</a:t>
            </a:r>
            <a:endParaRPr lang="de-DE" sz="1200" dirty="0"/>
          </a:p>
          <a:p>
            <a:pPr>
              <a:lnSpc>
                <a:spcPct val="200000"/>
              </a:lnSpc>
              <a:spcAft>
                <a:spcPts val="1000"/>
              </a:spcAft>
            </a:pPr>
            <a:r>
              <a:rPr lang="en-GB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Abbreviations: </a:t>
            </a:r>
            <a:r>
              <a:rPr lang="en-GB" sz="1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mRS</a:t>
            </a:r>
            <a:r>
              <a:rPr lang="en-GB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modified Rankin Scale, MT: mechanical </a:t>
            </a:r>
            <a:r>
              <a:rPr lang="en-GB" sz="1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thrombectomy</a:t>
            </a:r>
            <a:r>
              <a:rPr lang="en-GB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32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</Words>
  <Application>Microsoft Office PowerPoint</Application>
  <PresentationFormat>Bildschirmpräsentation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Company>Universitätsmedizin Mainz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Hahn, Marianne</dc:creator>
  <cp:lastModifiedBy>Hahn, Marianne</cp:lastModifiedBy>
  <cp:revision>2</cp:revision>
  <dcterms:created xsi:type="dcterms:W3CDTF">2025-07-02T11:03:02Z</dcterms:created>
  <dcterms:modified xsi:type="dcterms:W3CDTF">2025-07-02T11:05:04Z</dcterms:modified>
</cp:coreProperties>
</file>