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24" autoAdjust="0"/>
    <p:restoredTop sz="94660"/>
  </p:normalViewPr>
  <p:slideViewPr>
    <p:cSldViewPr snapToGrid="0">
      <p:cViewPr varScale="1">
        <p:scale>
          <a:sx n="77" d="100"/>
          <a:sy n="77" d="100"/>
        </p:scale>
        <p:origin x="-114" y="-13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7359-6F06-4E97-A93B-67C999E29F5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AF372-D6CD-49C6-9B67-FB3D03283E3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7359-6F06-4E97-A93B-67C999E29F5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AF372-D6CD-49C6-9B67-FB3D03283E3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7359-6F06-4E97-A93B-67C999E29F5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AF372-D6CD-49C6-9B67-FB3D03283E3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7359-6F06-4E97-A93B-67C999E29F5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AF372-D6CD-49C6-9B67-FB3D03283E3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7359-6F06-4E97-A93B-67C999E29F5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AF372-D6CD-49C6-9B67-FB3D03283E3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7359-6F06-4E97-A93B-67C999E29F5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AF372-D6CD-49C6-9B67-FB3D03283E3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7359-6F06-4E97-A93B-67C999E29F5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AF372-D6CD-49C6-9B67-FB3D03283E3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7359-6F06-4E97-A93B-67C999E29F5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AF372-D6CD-49C6-9B67-FB3D03283E3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7359-6F06-4E97-A93B-67C999E29F5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AF372-D6CD-49C6-9B67-FB3D03283E3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7359-6F06-4E97-A93B-67C999E29F5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AF372-D6CD-49C6-9B67-FB3D03283E3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7359-6F06-4E97-A93B-67C999E29F5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AF372-D6CD-49C6-9B67-FB3D03283E3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07359-6F06-4E97-A93B-67C999E29F5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AF372-D6CD-49C6-9B67-FB3D03283E3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655060" y="1628140"/>
            <a:ext cx="5840730" cy="4018280"/>
            <a:chOff x="2691471" y="1823121"/>
            <a:chExt cx="4846740" cy="320067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691471" y="1823121"/>
              <a:ext cx="4846740" cy="3200677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2707673" y="1831830"/>
              <a:ext cx="304799" cy="268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prstClr val="white"/>
                  </a:solidFill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a</a:t>
              </a:r>
              <a:endParaRPr lang="zh-CN" altLang="en-US" sz="1600" dirty="0">
                <a:solidFill>
                  <a:prstClr val="white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983296" y="1831830"/>
              <a:ext cx="304799" cy="268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prstClr val="white"/>
                  </a:solidFill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b</a:t>
              </a:r>
              <a:endParaRPr lang="zh-CN" altLang="en-US" sz="1600" dirty="0">
                <a:solidFill>
                  <a:prstClr val="white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937039" y="1831830"/>
              <a:ext cx="304799" cy="268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prstClr val="white"/>
                  </a:solidFill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c</a:t>
              </a:r>
              <a:endParaRPr lang="zh-CN" altLang="en-US" sz="1600" dirty="0">
                <a:solidFill>
                  <a:prstClr val="white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374992" y="1823121"/>
              <a:ext cx="304799" cy="268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prstClr val="white"/>
                  </a:solidFill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d</a:t>
              </a:r>
              <a:endParaRPr lang="zh-CN" altLang="en-US" sz="1600" dirty="0">
                <a:solidFill>
                  <a:prstClr val="white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13981" y="494216"/>
            <a:ext cx="48138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solidFill>
                  <a:prstClr val="black"/>
                </a:solidFill>
              </a:rPr>
              <a:t>Huang et al., Phytopathology Research, Figure S4</a:t>
            </a:r>
            <a:endParaRPr lang="zh-CN" altLang="en-US" sz="1600" i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WPS 演示</Application>
  <PresentationFormat>自定义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Microsoft Sans Serif</vt:lpstr>
      <vt:lpstr>Calibri</vt:lpstr>
      <vt:lpstr>微软雅黑</vt:lpstr>
      <vt:lpstr>Arial Unicode MS</vt:lpstr>
      <vt:lpstr>Calibri Light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ZJ</dc:creator>
  <cp:lastModifiedBy>Nancy</cp:lastModifiedBy>
  <cp:revision>6</cp:revision>
  <dcterms:created xsi:type="dcterms:W3CDTF">2018-10-18T03:27:00Z</dcterms:created>
  <dcterms:modified xsi:type="dcterms:W3CDTF">2019-02-23T07:56:19Z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