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0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7C80"/>
    <a:srgbClr val="CCCCFF"/>
    <a:srgbClr val="FFFFCC"/>
    <a:srgbClr val="CCFF99"/>
    <a:srgbClr val="FFCC99"/>
    <a:srgbClr val="99CCFF"/>
    <a:srgbClr val="FF9999"/>
    <a:srgbClr val="CCCC00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85765" autoAdjust="0"/>
  </p:normalViewPr>
  <p:slideViewPr>
    <p:cSldViewPr>
      <p:cViewPr>
        <p:scale>
          <a:sx n="62" d="100"/>
          <a:sy n="62" d="100"/>
        </p:scale>
        <p:origin x="-159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S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fixedVal"/>
            <c:noEndCap val="0"/>
            <c:val val="0.2"/>
          </c:errBars>
          <c:cat>
            <c:strRef>
              <c:f>'Relative expression'!$L$26:$M$26</c:f>
              <c:strCache>
                <c:ptCount val="2"/>
                <c:pt idx="0">
                  <c:v>VIGS_GFP</c:v>
                </c:pt>
                <c:pt idx="1">
                  <c:v>VIGS_Ferritin</c:v>
                </c:pt>
              </c:strCache>
            </c:strRef>
          </c:cat>
          <c:val>
            <c:numRef>
              <c:f>'Relative expression'!$L$27:$M$27</c:f>
              <c:numCache>
                <c:formatCode>General</c:formatCode>
                <c:ptCount val="2"/>
                <c:pt idx="0">
                  <c:v>1</c:v>
                </c:pt>
                <c:pt idx="1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5BC-4C56-819D-5BECCBFB92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0826880"/>
        <c:axId val="141422592"/>
      </c:barChart>
      <c:catAx>
        <c:axId val="140826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141422592"/>
        <c:crosses val="autoZero"/>
        <c:auto val="1"/>
        <c:lblAlgn val="ctr"/>
        <c:lblOffset val="100"/>
        <c:noMultiLvlLbl val="0"/>
      </c:catAx>
      <c:valAx>
        <c:axId val="1414225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800" b="1"/>
            </a:pPr>
            <a:endParaRPr lang="en-US"/>
          </a:p>
        </c:txPr>
        <c:crossAx val="140826880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SG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552301880987582"/>
          <c:y val="6.4743656600513788E-2"/>
          <c:w val="0.84462987018536406"/>
          <c:h val="0.79883414314509271"/>
        </c:manualLayout>
      </c:layout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fixedVal"/>
            <c:noEndCap val="0"/>
            <c:val val="0.2"/>
          </c:errBars>
          <c:cat>
            <c:strRef>
              <c:f>'Relative expression'!$R$26:$S$26</c:f>
              <c:strCache>
                <c:ptCount val="2"/>
                <c:pt idx="0">
                  <c:v>VIGS_GFP</c:v>
                </c:pt>
                <c:pt idx="1">
                  <c:v>VIGS_GPX4</c:v>
                </c:pt>
              </c:strCache>
            </c:strRef>
          </c:cat>
          <c:val>
            <c:numRef>
              <c:f>'Relative expression'!$R$27:$S$27</c:f>
              <c:numCache>
                <c:formatCode>General</c:formatCode>
                <c:ptCount val="2"/>
                <c:pt idx="0">
                  <c:v>1</c:v>
                </c:pt>
                <c:pt idx="1">
                  <c:v>0.28000000000000003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B80-438B-89E0-9BBCFEF01E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3708672"/>
        <c:axId val="183710464"/>
      </c:barChart>
      <c:catAx>
        <c:axId val="183708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83710464"/>
        <c:crosses val="autoZero"/>
        <c:auto val="1"/>
        <c:lblAlgn val="ctr"/>
        <c:lblOffset val="100"/>
        <c:noMultiLvlLbl val="0"/>
      </c:catAx>
      <c:valAx>
        <c:axId val="1837104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83708672"/>
        <c:crosses val="autoZero"/>
        <c:crossBetween val="between"/>
      </c:valAx>
      <c:spPr>
        <a:ln>
          <a:solidFill>
            <a:schemeClr val="bg1"/>
          </a:solidFill>
        </a:ln>
      </c:spPr>
    </c:plotArea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9B482-FCC5-40D3-A0B6-82AE418F2851}" type="datetimeFigureOut">
              <a:rPr lang="en-SG" smtClean="0"/>
              <a:t>10/12/2019</a:t>
            </a:fld>
            <a:endParaRPr lang="en-SG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69B88-626B-4F9B-88AA-30DD4831FC7F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89347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G" dirty="0" smtClean="0"/>
              <a:t>Additional File 5: Figure S4. Analysis of gene </a:t>
            </a:r>
            <a:r>
              <a:rPr lang="en-SG" dirty="0" err="1" smtClean="0"/>
              <a:t>downregulation</a:t>
            </a:r>
            <a:r>
              <a:rPr lang="en-SG" smtClean="0"/>
              <a:t> in VIGS plants.</a:t>
            </a: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69B88-626B-4F9B-88AA-30DD4831FC7F}" type="slidenum">
              <a:rPr lang="en-SG" smtClean="0"/>
              <a:t>1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176916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EDF9-FE18-497E-9913-72DEA7ADE17C}" type="datetimeFigureOut">
              <a:rPr lang="en-SG" smtClean="0"/>
              <a:t>10/12/2019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B3B5-23BE-447B-B4E5-733102AB815E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899784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EDF9-FE18-497E-9913-72DEA7ADE17C}" type="datetimeFigureOut">
              <a:rPr lang="en-SG" smtClean="0"/>
              <a:t>10/12/2019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B3B5-23BE-447B-B4E5-733102AB815E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4477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EDF9-FE18-497E-9913-72DEA7ADE17C}" type="datetimeFigureOut">
              <a:rPr lang="en-SG" smtClean="0"/>
              <a:t>10/12/2019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B3B5-23BE-447B-B4E5-733102AB815E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114469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EDF9-FE18-497E-9913-72DEA7ADE17C}" type="datetimeFigureOut">
              <a:rPr lang="en-SG" smtClean="0"/>
              <a:t>10/12/2019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B3B5-23BE-447B-B4E5-733102AB815E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215482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EDF9-FE18-497E-9913-72DEA7ADE17C}" type="datetimeFigureOut">
              <a:rPr lang="en-SG" smtClean="0"/>
              <a:t>10/12/2019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B3B5-23BE-447B-B4E5-733102AB815E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001200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EDF9-FE18-497E-9913-72DEA7ADE17C}" type="datetimeFigureOut">
              <a:rPr lang="en-SG" smtClean="0"/>
              <a:t>10/12/2019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B3B5-23BE-447B-B4E5-733102AB815E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020803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EDF9-FE18-497E-9913-72DEA7ADE17C}" type="datetimeFigureOut">
              <a:rPr lang="en-SG" smtClean="0"/>
              <a:t>10/12/2019</a:t>
            </a:fld>
            <a:endParaRPr lang="en-SG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B3B5-23BE-447B-B4E5-733102AB815E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305005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EDF9-FE18-497E-9913-72DEA7ADE17C}" type="datetimeFigureOut">
              <a:rPr lang="en-SG" smtClean="0"/>
              <a:t>10/12/2019</a:t>
            </a:fld>
            <a:endParaRPr lang="en-S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B3B5-23BE-447B-B4E5-733102AB815E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17333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EDF9-FE18-497E-9913-72DEA7ADE17C}" type="datetimeFigureOut">
              <a:rPr lang="en-SG" smtClean="0"/>
              <a:t>10/12/2019</a:t>
            </a:fld>
            <a:endParaRPr lang="en-S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B3B5-23BE-447B-B4E5-733102AB815E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759214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EDF9-FE18-497E-9913-72DEA7ADE17C}" type="datetimeFigureOut">
              <a:rPr lang="en-SG" smtClean="0"/>
              <a:t>10/12/2019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B3B5-23BE-447B-B4E5-733102AB815E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93436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EDF9-FE18-497E-9913-72DEA7ADE17C}" type="datetimeFigureOut">
              <a:rPr lang="en-SG" smtClean="0"/>
              <a:t>10/12/2019</a:t>
            </a:fld>
            <a:endParaRPr lang="en-S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B3B5-23BE-447B-B4E5-733102AB815E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54331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1EDF9-FE18-497E-9913-72DEA7ADE17C}" type="datetimeFigureOut">
              <a:rPr lang="en-SG" smtClean="0"/>
              <a:t>10/12/2019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3B3B5-23BE-447B-B4E5-733102AB815E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727327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8819247"/>
              </p:ext>
            </p:extLst>
          </p:nvPr>
        </p:nvGraphicFramePr>
        <p:xfrm>
          <a:off x="1259633" y="188640"/>
          <a:ext cx="5112568" cy="3099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0026457"/>
              </p:ext>
            </p:extLst>
          </p:nvPr>
        </p:nvGraphicFramePr>
        <p:xfrm>
          <a:off x="1331640" y="3383826"/>
          <a:ext cx="4680520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68290" y="602515"/>
            <a:ext cx="738664" cy="209752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SG" b="1" dirty="0" smtClean="0"/>
              <a:t>Relative expression</a:t>
            </a:r>
          </a:p>
          <a:p>
            <a:r>
              <a:rPr lang="en-SG" b="1" dirty="0"/>
              <a:t>o</a:t>
            </a:r>
            <a:r>
              <a:rPr lang="en-SG" b="1" dirty="0" smtClean="0"/>
              <a:t>f Ferritin</a:t>
            </a:r>
            <a:endParaRPr lang="en-SG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93112" y="3933056"/>
            <a:ext cx="738664" cy="209752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SG" b="1" dirty="0" smtClean="0"/>
              <a:t>Relative expression of GPX4</a:t>
            </a:r>
            <a:endParaRPr lang="en-SG" b="1" dirty="0"/>
          </a:p>
        </p:txBody>
      </p:sp>
    </p:spTree>
    <p:extLst>
      <p:ext uri="{BB962C8B-B14F-4D97-AF65-F5344CB8AC3E}">
        <p14:creationId xmlns:p14="http://schemas.microsoft.com/office/powerpoint/2010/main" val="711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22441</TotalTime>
  <Words>24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ITRAQ manuscript</dc:title>
  <dc:creator>Mercy Macharia</dc:creator>
  <cp:lastModifiedBy>Mercy Macharia</cp:lastModifiedBy>
  <cp:revision>372</cp:revision>
  <dcterms:created xsi:type="dcterms:W3CDTF">2018-11-21T06:16:01Z</dcterms:created>
  <dcterms:modified xsi:type="dcterms:W3CDTF">2019-12-10T08:20:36Z</dcterms:modified>
</cp:coreProperties>
</file>