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56" r:id="rId6"/>
  </p:sldIdLst>
  <p:sldSz cx="6858000" cy="12192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on, Christina" initials="MC" lastIdx="6" clrIdx="0">
    <p:extLst>
      <p:ext uri="{19B8F6BF-5375-455C-9EA6-DF929625EA0E}">
        <p15:presenceInfo xmlns:p15="http://schemas.microsoft.com/office/powerpoint/2012/main" userId="S-1-5-21-2094812614-1891916819-1548899127-2239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77" autoAdjust="0"/>
    <p:restoredTop sz="94660"/>
  </p:normalViewPr>
  <p:slideViewPr>
    <p:cSldViewPr snapToGrid="0">
      <p:cViewPr>
        <p:scale>
          <a:sx n="70" d="100"/>
          <a:sy n="70" d="100"/>
        </p:scale>
        <p:origin x="1648" y="-2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D397-41B8-4908-ADB0-9850054F9CC5}" type="datetimeFigureOut">
              <a:rPr lang="en-NZ" smtClean="0"/>
              <a:t>6/03/2019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BC7F-12D6-4673-B132-3F532256FEC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61191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D397-41B8-4908-ADB0-9850054F9CC5}" type="datetimeFigureOut">
              <a:rPr lang="en-NZ" smtClean="0"/>
              <a:t>6/03/2019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BC7F-12D6-4673-B132-3F532256FEC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18365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D397-41B8-4908-ADB0-9850054F9CC5}" type="datetimeFigureOut">
              <a:rPr lang="en-NZ" smtClean="0"/>
              <a:t>6/03/2019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BC7F-12D6-4673-B132-3F532256FEC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18628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D397-41B8-4908-ADB0-9850054F9CC5}" type="datetimeFigureOut">
              <a:rPr lang="en-NZ" smtClean="0"/>
              <a:t>6/03/2019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BC7F-12D6-4673-B132-3F532256FEC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51252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D397-41B8-4908-ADB0-9850054F9CC5}" type="datetimeFigureOut">
              <a:rPr lang="en-NZ" smtClean="0"/>
              <a:t>6/03/2019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BC7F-12D6-4673-B132-3F532256FEC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60598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D397-41B8-4908-ADB0-9850054F9CC5}" type="datetimeFigureOut">
              <a:rPr lang="en-NZ" smtClean="0"/>
              <a:t>6/03/2019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BC7F-12D6-4673-B132-3F532256FEC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33807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D397-41B8-4908-ADB0-9850054F9CC5}" type="datetimeFigureOut">
              <a:rPr lang="en-NZ" smtClean="0"/>
              <a:t>6/03/2019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BC7F-12D6-4673-B132-3F532256FEC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2062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D397-41B8-4908-ADB0-9850054F9CC5}" type="datetimeFigureOut">
              <a:rPr lang="en-NZ" smtClean="0"/>
              <a:t>6/03/2019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BC7F-12D6-4673-B132-3F532256FEC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0436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D397-41B8-4908-ADB0-9850054F9CC5}" type="datetimeFigureOut">
              <a:rPr lang="en-NZ" smtClean="0"/>
              <a:t>6/03/2019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BC7F-12D6-4673-B132-3F532256FEC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8871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D397-41B8-4908-ADB0-9850054F9CC5}" type="datetimeFigureOut">
              <a:rPr lang="en-NZ" smtClean="0"/>
              <a:t>6/03/2019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BC7F-12D6-4673-B132-3F532256FEC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28474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9D397-41B8-4908-ADB0-9850054F9CC5}" type="datetimeFigureOut">
              <a:rPr lang="en-NZ" smtClean="0"/>
              <a:t>6/03/2019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BC7F-12D6-4673-B132-3F532256FEC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87493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19D397-41B8-4908-ADB0-9850054F9CC5}" type="datetimeFigureOut">
              <a:rPr lang="en-NZ" smtClean="0"/>
              <a:t>6/03/2019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B4BC7F-12D6-4673-B132-3F532256FEC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47554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522" Type="http://schemas.openxmlformats.org/officeDocument/2006/relationships/hyperlink" Target="https://img.jgi.doe.gov/cgi-bin/mer/main.cgi?section=GeneDetail&amp;page=geneDetail&amp;gene_oid=2525451476" TargetMode="External"/><Relationship Id="rId1827" Type="http://schemas.openxmlformats.org/officeDocument/2006/relationships/hyperlink" Target="file:///\\GFS\attwoodg$\Documents\GRA\GPLER%20projects\GPLER4\Methyl-compound%20genes%20manuscript\Ga0066901_10939%20%5bPMI2731%5d%20:%20minor%20fimbrial%20subunit%2049124..49642(172aa)(COG3539)" TargetMode="External"/><Relationship Id="rId21" Type="http://schemas.openxmlformats.org/officeDocument/2006/relationships/hyperlink" Target="https://img.jgi.doe.gov/cgi-bin/mer/main.cgi?section=ScaffoldGraph&amp;page=scaffoldDna&amp;scaffold_oid=643348667&amp;start_coord=1626588&amp;end_coord=1627032" TargetMode="External"/><Relationship Id="rId2089" Type="http://schemas.openxmlformats.org/officeDocument/2006/relationships/hyperlink" Target="https://img.jgi.doe.gov/cgi-bin/mer/main.cgi?section=GeneDetail&amp;page=geneDetail&amp;gene_oid=2656994807" TargetMode="External"/><Relationship Id="rId170" Type="http://schemas.openxmlformats.org/officeDocument/2006/relationships/hyperlink" Target="https://img.jgi.doe.gov/cgi-bin/mer/main.cgi?section=GeneDetail&amp;page=geneDetail&amp;gene_oid=2561437760" TargetMode="External"/><Relationship Id="rId2296" Type="http://schemas.openxmlformats.org/officeDocument/2006/relationships/hyperlink" Target="https://img.jgi.doe.gov/cgi-bin/mer/main.cgi?section=ScaffoldGraph&amp;page=scaffoldDna&amp;scaffold_oid=2623650378&amp;start_coord=8387&amp;end_coord=8981" TargetMode="External"/><Relationship Id="rId268" Type="http://schemas.openxmlformats.org/officeDocument/2006/relationships/hyperlink" Target="file:///\\GFS\attwoodg$\Documents\GRA\GPLER%20projects\GPLER4\Methyl-compound%20genes%20manuscript\P156DRAFT_0773%20:%20Excinuclease%20ABC%20subunit%20C%20777883..779727(614aa)(COG0322)" TargetMode="External"/><Relationship Id="rId475" Type="http://schemas.openxmlformats.org/officeDocument/2006/relationships/hyperlink" Target="file:///\\GFS\attwoodg$\Documents\GRA\GPLER%20projects\GPLER4\Methyl-compound%20genes%20manuscript\Ga0059091_105215%20:%20tRNA_Ser_GGA%20228045..228133(89bp)" TargetMode="External"/><Relationship Id="rId682" Type="http://schemas.openxmlformats.org/officeDocument/2006/relationships/hyperlink" Target="https://img.jgi.doe.gov/cgi-bin/mer/main.cgi?section=GeneDetail&amp;page=geneDetail&amp;gene_oid=2639663172" TargetMode="External"/><Relationship Id="rId2156" Type="http://schemas.openxmlformats.org/officeDocument/2006/relationships/hyperlink" Target="file:///\\GFS\attwoodg$\Documents\GRA\GPLER%20projects\GPLER4\Methyl-compound%20genes%20manuscript\intergenic-region%20104359..104573%20(215bp)" TargetMode="External"/><Relationship Id="rId2363" Type="http://schemas.openxmlformats.org/officeDocument/2006/relationships/hyperlink" Target="https://img.jgi.doe.gov/cgi-bin/mer/main.cgi?section=GeneDetail&amp;page=geneDetail&amp;gene_oid=2624766248" TargetMode="External"/><Relationship Id="rId128" Type="http://schemas.openxmlformats.org/officeDocument/2006/relationships/hyperlink" Target="https://img.jgi.doe.gov/cgi-bin/mer/main.cgi?section=GeneDetail&amp;page=geneDetail&amp;gene_oid=643582174" TargetMode="External"/><Relationship Id="rId335" Type="http://schemas.openxmlformats.org/officeDocument/2006/relationships/hyperlink" Target="https://img.jgi.doe.gov/cgi-bin/mer/main.cgi?section=GeneDetail&amp;page=geneDetail&amp;gene_oid=2543441063" TargetMode="External"/><Relationship Id="rId542" Type="http://schemas.openxmlformats.org/officeDocument/2006/relationships/hyperlink" Target="file:///\\GFS\attwoodg$\Documents\GRA\GPLER%20projects\GPLER4\Methyl-compound%20genes%20manuscript\Ga0104380_103123%20:%20tRNA_Leu_CAA%20156682..156765(84bp)" TargetMode="External"/><Relationship Id="rId987" Type="http://schemas.openxmlformats.org/officeDocument/2006/relationships/hyperlink" Target="https://img.jgi.doe.gov/cgi-bin/mer/main.cgi?section=GeneDetail&amp;page=geneDetail&amp;gene_oid=2608576519" TargetMode="External"/><Relationship Id="rId1172" Type="http://schemas.openxmlformats.org/officeDocument/2006/relationships/hyperlink" Target="https://img.jgi.doe.gov/cgi-bin/mer/main.cgi?section=ScaffoldGraph&amp;page=scaffoldDna&amp;scaffold_oid=650716101&amp;start_coord=2115156&amp;end_coord=2115657" TargetMode="External"/><Relationship Id="rId2016" Type="http://schemas.openxmlformats.org/officeDocument/2006/relationships/hyperlink" Target="https://img.jgi.doe.gov/cgi-bin/mer/main.cgi?section=ScaffoldGraph&amp;page=scaffoldDna&amp;scaffold_oid=2654638576&amp;start_coord=90860&amp;end_coord=91148" TargetMode="External"/><Relationship Id="rId2223" Type="http://schemas.openxmlformats.org/officeDocument/2006/relationships/hyperlink" Target="file:///\\GFS\attwoodg$\Documents\GRA\GPLER%20projects\GPLER4\Methyl-compound%20genes%20manuscript\Ga0070263_11097%20:%20DNA-binding%20transcriptional%20regulator,%20MerR%20family%20104574..105425(283aa)(COG0789)" TargetMode="External"/><Relationship Id="rId402" Type="http://schemas.openxmlformats.org/officeDocument/2006/relationships/hyperlink" Target="https://img.jgi.doe.gov/cgi-bin/mer/main.cgi?section=GeneDetail&amp;page=geneDetail&amp;gene_oid=2608578276" TargetMode="External"/><Relationship Id="rId847" Type="http://schemas.openxmlformats.org/officeDocument/2006/relationships/hyperlink" Target="file:///\\GFS\attwoodg$\Documents\GRA\GPLER%20projects\GPLER4\Methyl-compound%20genes%20manuscript\intergenic-region%20246357..246459%20(103bp)" TargetMode="External"/><Relationship Id="rId1032" Type="http://schemas.openxmlformats.org/officeDocument/2006/relationships/hyperlink" Target="https://img.jgi.doe.gov/cgi-bin/mer/main.cgi?section=ScaffoldGraph&amp;page=scaffoldDna&amp;scaffold_oid=2660343372&amp;start_coord=37499&amp;end_coord=37656" TargetMode="External"/><Relationship Id="rId1477" Type="http://schemas.openxmlformats.org/officeDocument/2006/relationships/hyperlink" Target="file:///\\GFS\attwoodg$\Documents\GRA\GPLER%20projects\GPLER4\Methyl-compound%20genes%20manuscript\intergenic-region%2020050..20180%20(131bp)" TargetMode="External"/><Relationship Id="rId1684" Type="http://schemas.openxmlformats.org/officeDocument/2006/relationships/hyperlink" Target="file:///\\GFS\attwoodg$\Documents\GRA\GPLER%20projects\GPLER4\Methyl-compound%20genes%20manuscript\G594DRAFT_02052%20:%20transcriptional%20regulator,%20RpiR%20family%2098781..99539(252aa)(COG1737)" TargetMode="External"/><Relationship Id="rId1891" Type="http://schemas.openxmlformats.org/officeDocument/2006/relationships/hyperlink" Target="https://img.jgi.doe.gov/cgi-bin/mer/main.cgi?section=ScaffoldGraph&amp;page=scaffoldDna&amp;scaffold_oid=2561541222&amp;start_coord=1987058&amp;end_coord=1987219" TargetMode="External"/><Relationship Id="rId707" Type="http://schemas.openxmlformats.org/officeDocument/2006/relationships/hyperlink" Target="https://img.jgi.doe.gov/cgi-bin/mer/main.cgi?section=GeneDetail&amp;page=geneDetail&amp;gene_oid=2639663183" TargetMode="External"/><Relationship Id="rId914" Type="http://schemas.openxmlformats.org/officeDocument/2006/relationships/hyperlink" Target="https://img.jgi.doe.gov/cgi-bin/mer/main.cgi?section=GeneDetail&amp;page=geneDetail&amp;gene_oid=2558962535" TargetMode="External"/><Relationship Id="rId1337" Type="http://schemas.openxmlformats.org/officeDocument/2006/relationships/hyperlink" Target="https://img.jgi.doe.gov/cgi-bin/mer/main.cgi?section=ScaffoldGraph&amp;page=scaffoldDna&amp;scaffold_oid=2595707106&amp;start_coord=4695919&amp;end_coord=4696154" TargetMode="External"/><Relationship Id="rId1544" Type="http://schemas.openxmlformats.org/officeDocument/2006/relationships/hyperlink" Target="file:///\\GFS\attwoodg$\Documents\GRA\GPLER%20projects\GPLER4\Methyl-compound%20genes%20manuscript\G614DRAFT_00809%20:%20hypothetical%20protein%2021273..21506(77aa)" TargetMode="External"/><Relationship Id="rId1751" Type="http://schemas.openxmlformats.org/officeDocument/2006/relationships/hyperlink" Target="file:///\\GFS\attwoodg$\Documents\GRA\GPLER%20projects\GPLER4\Methyl-compound%20genes%20manuscript\G594DRAFT_02061%20:%20sulfur%20carrier%20protein%20ThiS%20adenylyltransferase%20106444..107253(269aa)" TargetMode="External"/><Relationship Id="rId1989" Type="http://schemas.openxmlformats.org/officeDocument/2006/relationships/hyperlink" Target="https://img.jgi.doe.gov/cgi-bin/mer/main.cgi?section=GeneDetail&amp;page=geneDetail&amp;gene_oid=2562235677" TargetMode="External"/><Relationship Id="rId43" Type="http://schemas.openxmlformats.org/officeDocument/2006/relationships/hyperlink" Target="https://img.jgi.doe.gov/cgi-bin/mer/main.cgi?section=GeneDetail&amp;page=geneDetail&amp;gene_oid=643582173" TargetMode="External"/><Relationship Id="rId1404" Type="http://schemas.openxmlformats.org/officeDocument/2006/relationships/hyperlink" Target="https://img.jgi.doe.gov/cgi-bin/mer/main.cgi?section=GeneDetail&amp;page=geneDetail&amp;gene_oid=2596304497" TargetMode="External"/><Relationship Id="rId1611" Type="http://schemas.openxmlformats.org/officeDocument/2006/relationships/hyperlink" Target="https://img.jgi.doe.gov/cgi-bin/mer/main.cgi?section=ScaffoldGraph&amp;page=scaffoldDna&amp;scaffold_oid=2524684339&amp;start_coord=107454&amp;end_coord=107586" TargetMode="External"/><Relationship Id="rId1849" Type="http://schemas.openxmlformats.org/officeDocument/2006/relationships/hyperlink" Target="https://img.jgi.doe.gov/cgi-bin/mer/main.cgi?section=GeneDetail&amp;page=geneDetail&amp;gene_oid=2624727894" TargetMode="External"/><Relationship Id="rId192" Type="http://schemas.openxmlformats.org/officeDocument/2006/relationships/hyperlink" Target="https://img.jgi.doe.gov/cgi-bin/mer/main.cgi?section=GeneDetail&amp;page=geneDetail&amp;gene_oid=2561437733" TargetMode="External"/><Relationship Id="rId1709" Type="http://schemas.openxmlformats.org/officeDocument/2006/relationships/hyperlink" Target="https://img.jgi.doe.gov/cgi-bin/mer/main.cgi?section=GeneDetail&amp;page=geneDetail&amp;gene_oid=2525457638" TargetMode="External"/><Relationship Id="rId1916" Type="http://schemas.openxmlformats.org/officeDocument/2006/relationships/hyperlink" Target="file:///\\GFS\attwoodg$\Documents\GRA\GPLER%20projects\GPLER4\Methyl-compound%20genes%20manuscript\BV55DRAFT_1870%20:%20DNA-binding%20transcriptional%20regulator,%20MarR%20family%201986629..1987057(142aa)(COG1846)" TargetMode="External"/><Relationship Id="rId497" Type="http://schemas.openxmlformats.org/officeDocument/2006/relationships/hyperlink" Target="file:///\\GFS\attwoodg$\Documents\GRA\GPLER%20projects\GPLER4\Methyl-compound%20genes%20manuscript\intergenic-region%20133595..133742%20(148bp)" TargetMode="External"/><Relationship Id="rId2080" Type="http://schemas.openxmlformats.org/officeDocument/2006/relationships/hyperlink" Target="file:///\\GFS\attwoodg$\Documents\GRA\GPLER%20projects\GPLER4\Methyl-compound%20genes%20manuscript\Ga0104388_10834%20%5bdusA%5d%20:%20%20tRNA-U16,U17-dihydrouridine%20synthase%2049548..50582(344aa)(COG0042)" TargetMode="External"/><Relationship Id="rId2178" Type="http://schemas.openxmlformats.org/officeDocument/2006/relationships/hyperlink" Target="file:///\\GFS\attwoodg$\Documents\GRA\GPLER%20projects\GPLER4\Methyl-compound%20genes%20manuscript\Ga0070263_11068%20:%20hypothetical%20protein%2079667..80500(277aa)" TargetMode="External"/><Relationship Id="rId2385" Type="http://schemas.openxmlformats.org/officeDocument/2006/relationships/hyperlink" Target="https://img.jgi.doe.gov/cgi-bin/mer/main.cgi?section=GeneDetail&amp;page=geneDetail&amp;gene_oid=2624766262" TargetMode="External"/><Relationship Id="rId357" Type="http://schemas.openxmlformats.org/officeDocument/2006/relationships/hyperlink" Target="file:///\\GFS\attwoodg$\Documents\GRA\GPLER%20projects\GPLER4\Methyl-compound%20genes%20manuscript\A500_11274%20%5beutS%5d%20:%20ethanolamine%20utilization%20protein%20EutS%2051568..51921(117aa)(COG4810)" TargetMode="External"/><Relationship Id="rId1194" Type="http://schemas.openxmlformats.org/officeDocument/2006/relationships/hyperlink" Target="https://img.jgi.doe.gov/cgi-bin/mer/main.cgi?section=ScaffoldGraph&amp;page=scaffoldDna&amp;scaffold_oid=650716101&amp;start_coord=2107987&amp;end_coord=2108311" TargetMode="External"/><Relationship Id="rId2038" Type="http://schemas.openxmlformats.org/officeDocument/2006/relationships/hyperlink" Target="https://img.jgi.doe.gov/cgi-bin/mer/main.cgi?section=GeneDetail&amp;page=geneDetail&amp;gene_oid=2656994819" TargetMode="External"/><Relationship Id="rId217" Type="http://schemas.openxmlformats.org/officeDocument/2006/relationships/hyperlink" Target="https://img.jgi.doe.gov/cgi-bin/mer/main.cgi?section=GeneDetail&amp;page=geneDetail&amp;gene_oid=2561437731" TargetMode="External"/><Relationship Id="rId564" Type="http://schemas.openxmlformats.org/officeDocument/2006/relationships/hyperlink" Target="file:///\\GFS\attwoodg$\Documents\GRA\GPLER%20projects\GPLER4\Methyl-compound%20genes%20manuscript\Ga0104380_103101%20:%20BMC%20domain-containing%20protein%20135493..136089(198aa)(COG4577)" TargetMode="External"/><Relationship Id="rId771" Type="http://schemas.openxmlformats.org/officeDocument/2006/relationships/hyperlink" Target="https://img.jgi.doe.gov/cgi-bin/mer/main.cgi?section=GeneDetail&amp;page=geneDetail&amp;gene_oid=2595153454" TargetMode="External"/><Relationship Id="rId869" Type="http://schemas.openxmlformats.org/officeDocument/2006/relationships/hyperlink" Target="file:///\\GFS\attwoodg$\Documents\GRA\GPLER%20projects\GPLER4\Methyl-compound%20genes%20manuscript\T546DRAFT_01569%20:%20hypothetical%20protein%20251918..254392(824aa)" TargetMode="External"/><Relationship Id="rId1499" Type="http://schemas.openxmlformats.org/officeDocument/2006/relationships/hyperlink" Target="file:///\\GFS\attwoodg$\Documents\GRA\GPLER%20projects\GPLER4\Methyl-compound%20genes%20manuscript\G614DRAFT_00803%20:%20DNA-binding%20transcriptional%20regulator,%20LysR%20family%2015110..16174(354aa)(COG0583)" TargetMode="External"/><Relationship Id="rId2245" Type="http://schemas.openxmlformats.org/officeDocument/2006/relationships/hyperlink" Target="file:///\\GFS\attwoodg$\Documents\GRA\GPLER%20projects\GPLER4\Methyl-compound%20genes%20manuscript\Ga0070263_11092%20%5bpduA2%5d%20:%20BMC%20domain-containing%20protein%20101092..101388(98aa)" TargetMode="External"/><Relationship Id="rId424" Type="http://schemas.openxmlformats.org/officeDocument/2006/relationships/hyperlink" Target="https://img.jgi.doe.gov/cgi-bin/mer/main.cgi?section=GeneDetail&amp;page=geneDetail&amp;gene_oid=2608578296" TargetMode="External"/><Relationship Id="rId631" Type="http://schemas.openxmlformats.org/officeDocument/2006/relationships/hyperlink" Target="https://img.jgi.doe.gov/cgi-bin/mer/main.cgi?section=ScaffoldGraph&amp;page=scaffoldDna&amp;scaffold_oid=2636619139&amp;start_coord=191233&amp;end_coord=191367" TargetMode="External"/><Relationship Id="rId729" Type="http://schemas.openxmlformats.org/officeDocument/2006/relationships/hyperlink" Target="https://img.jgi.doe.gov/cgi-bin/mer/main.cgi?section=GeneDetail&amp;page=geneDetail&amp;gene_oid=2639663157" TargetMode="External"/><Relationship Id="rId1054" Type="http://schemas.openxmlformats.org/officeDocument/2006/relationships/hyperlink" Target="https://img.jgi.doe.gov/cgi-bin/mer/main.cgi?section=ScaffoldGraph&amp;page=scaffoldDna&amp;scaffold_oid=2660343372&amp;start_coord=280&amp;end_coord=828" TargetMode="External"/><Relationship Id="rId1261" Type="http://schemas.openxmlformats.org/officeDocument/2006/relationships/hyperlink" Target="file:///\\GFS\attwoodg$\Documents\GRA\GPLER%20projects\GPLER4\Methyl-compound%20genes%20manuscript\Gene%20Cart%20Desru_2090%20:%20pyruvate%20formate-lyase%20PFL%202096428..2098971(847aa)(COG1882)" TargetMode="External"/><Relationship Id="rId1359" Type="http://schemas.openxmlformats.org/officeDocument/2006/relationships/hyperlink" Target="https://img.jgi.doe.gov/cgi-bin/mer/main.cgi?section=GeneDetail&amp;page=geneDetail&amp;gene_oid=2596304476" TargetMode="External"/><Relationship Id="rId2105" Type="http://schemas.openxmlformats.org/officeDocument/2006/relationships/hyperlink" Target="https://img.jgi.doe.gov/cgi-bin/mer/main.cgi?section=GeneDetail&amp;page=geneDetail&amp;gene_oid=2656994808" TargetMode="External"/><Relationship Id="rId2312" Type="http://schemas.openxmlformats.org/officeDocument/2006/relationships/hyperlink" Target="file:///\\GFS\attwoodg$\Documents\GRA\GPLER%20projects\GPLER4\Methyl-compound%20genes%20manuscript\Ga0070262_11929%20:%20formate%20C-acetyltransferase%2025194..27734(846aa)(COG1882)" TargetMode="External"/><Relationship Id="rId936" Type="http://schemas.openxmlformats.org/officeDocument/2006/relationships/hyperlink" Target="file:///\\GFS\attwoodg$\Documents\GRA\GPLER%20projects\GPLER4\Methyl-compound%20genes%20manuscript\T546DRAFT_01525%20:%20hypothetical%20protein%20210463..212010(515aa)" TargetMode="External"/><Relationship Id="rId1121" Type="http://schemas.openxmlformats.org/officeDocument/2006/relationships/hyperlink" Target="https://img.jgi.doe.gov/cgi-bin/mer/main.cgi?section=GeneDetail&amp;page=geneDetail&amp;gene_oid=2663665376" TargetMode="External"/><Relationship Id="rId1219" Type="http://schemas.openxmlformats.org/officeDocument/2006/relationships/hyperlink" Target="file:///\\GFS\attwoodg$\Documents\GRA\GPLER%20projects\GPLER4\Methyl-compound%20genes%20manuscript\Desru_2084%20:%20hypothetical%20protein%202092339..2093001(220aa)(COG4812)" TargetMode="External"/><Relationship Id="rId1566" Type="http://schemas.openxmlformats.org/officeDocument/2006/relationships/hyperlink" Target="file:///\\GFS\attwoodg$\Documents\GRA\GPLER%20projects\GPLER4\Methyl-compound%20genes%20manuscript\G614DRAFT_00839%20:%20transferase%20hexapeptide%20(six%20repeat-containing%20protein)%2044412..44534(40aa)" TargetMode="External"/><Relationship Id="rId1773" Type="http://schemas.openxmlformats.org/officeDocument/2006/relationships/hyperlink" Target="file:///\\GFS\attwoodg$\Documents\GRA\GPLER%20projects\GPLER4\Methyl-compound%20genes%20manuscript\intergenic-region%2055352..55539%20(188bp)" TargetMode="External"/><Relationship Id="rId1980" Type="http://schemas.openxmlformats.org/officeDocument/2006/relationships/hyperlink" Target="file:///\\GFS\attwoodg$\Documents\GRA\GPLER%20projects\GPLER4\Methyl-compound%20genes%20manuscript\BV55DRAFT_1895%20:%20ethanolamine%20utilization%20protein%20EutJ%202013719..2014579(286aa)(COG4820)" TargetMode="External"/><Relationship Id="rId65" Type="http://schemas.openxmlformats.org/officeDocument/2006/relationships/hyperlink" Target="https://img.jgi.doe.gov/cgi-bin/mer/main.cgi?section=GeneDetail&amp;page=geneDetail&amp;gene_oid=643582169" TargetMode="External"/><Relationship Id="rId1426" Type="http://schemas.openxmlformats.org/officeDocument/2006/relationships/hyperlink" Target="https://img.jgi.doe.gov/cgi-bin/mer/main.cgi?section=GeneDetail&amp;page=geneDetail&amp;gene_oid=2596304483" TargetMode="External"/><Relationship Id="rId1633" Type="http://schemas.openxmlformats.org/officeDocument/2006/relationships/hyperlink" Target="https://img.jgi.doe.gov/cgi-bin/mer/main.cgi?section=ScaffoldGraph&amp;page=scaffoldDna&amp;scaffold_oid=2524684339&amp;start_coord=89926&amp;end_coord=90517" TargetMode="External"/><Relationship Id="rId1840" Type="http://schemas.openxmlformats.org/officeDocument/2006/relationships/hyperlink" Target="https://img.jgi.doe.gov/cgi-bin/mer/main.cgi?section=GeneDetail&amp;page=geneDetail&amp;gene_oid=2624727877" TargetMode="External"/><Relationship Id="rId1700" Type="http://schemas.openxmlformats.org/officeDocument/2006/relationships/hyperlink" Target="file:///\\GFS\attwoodg$\Documents\GRA\GPLER%20projects\GPLER4\Methyl-compound%20genes%20manuscript\G594DRAFT_02032%20:%20Carboxysome%20shell%20and%20ethanolamine%20utilization%20microcompartment%20protein%20CcmL\EutN%2078225..78866(213aa)(COG4577)" TargetMode="External"/><Relationship Id="rId1938" Type="http://schemas.openxmlformats.org/officeDocument/2006/relationships/hyperlink" Target="file:///\\GFS\attwoodg$\Documents\GRA\GPLER%20projects\GPLER4\Methyl-compound%20genes%20manuscript\BV55DRAFT_1878%20:%20ATP-binding%20cassette,%20subfamily%20B%201992916..1994766(616aa)(COG1132)" TargetMode="External"/><Relationship Id="rId281" Type="http://schemas.openxmlformats.org/officeDocument/2006/relationships/hyperlink" Target="https://img.jgi.doe.gov/cgi-bin/mer/main.cgi?section=ScaffoldGraph&amp;page=scaffoldDna&amp;scaffold_oid=2541147647&amp;start_coord=60335&amp;end_coord=60626" TargetMode="External"/><Relationship Id="rId141" Type="http://schemas.openxmlformats.org/officeDocument/2006/relationships/hyperlink" Target="file:///\\GFS\attwoodg$\Documents\GRA\GPLER%20projects\GPLER4\Methyl-compound%20genes%20manuscript\intergenic-region%20781102..781229%20(128bp)" TargetMode="External"/><Relationship Id="rId379" Type="http://schemas.openxmlformats.org/officeDocument/2006/relationships/image" Target="../media/image4.png"/><Relationship Id="rId586" Type="http://schemas.openxmlformats.org/officeDocument/2006/relationships/hyperlink" Target="file:///\\GFS\attwoodg$\Documents\GRA\GPLER%20projects\GPLER4\Methyl-compound%20genes%20manuscript\Ga0104380_10391%20:%20%20DNA%20primase%20124654..126375(573aa)(COG0358)" TargetMode="External"/><Relationship Id="rId793" Type="http://schemas.openxmlformats.org/officeDocument/2006/relationships/hyperlink" Target="https://img.jgi.doe.gov/cgi-bin/mer/main.cgi?section=GeneDetail&amp;page=geneDetail&amp;gene_oid=2595153465" TargetMode="External"/><Relationship Id="rId2267" Type="http://schemas.openxmlformats.org/officeDocument/2006/relationships/hyperlink" Target="file:///\\GFS\attwoodg$\Documents\GRA\GPLER%20projects\GPLER4\Methyl-compound%20genes%20manuscript\Ga0070263_11069%20:%20Response%20regulator%20receiver%20domain-containing%20protein%2080617..80982(121aa)" TargetMode="External"/><Relationship Id="rId7" Type="http://schemas.openxmlformats.org/officeDocument/2006/relationships/hyperlink" Target="https://img.jgi.doe.gov/cgi-bin/mer/main.cgi?section=ScaffoldGraph&amp;page=scaffoldDna&amp;scaffold_oid=643348667&amp;start_coord=1655259&amp;end_coord=1655520" TargetMode="External"/><Relationship Id="rId239" Type="http://schemas.openxmlformats.org/officeDocument/2006/relationships/hyperlink" Target="https://img.jgi.doe.gov/cgi-bin/mer/main.cgi?section=GeneDetail&amp;page=geneDetail&amp;gene_oid=2561437710" TargetMode="External"/><Relationship Id="rId446" Type="http://schemas.openxmlformats.org/officeDocument/2006/relationships/hyperlink" Target="https://img.jgi.doe.gov/cgi-bin/mer/main.cgi?section=GeneDetail&amp;page=geneDetail&amp;gene_oid=2608578284" TargetMode="External"/><Relationship Id="rId653" Type="http://schemas.openxmlformats.org/officeDocument/2006/relationships/hyperlink" Target="file:///\\GFS\attwoodg$\Documents\GRA\GPLER%20projects\GPLER4\Methyl-compound%20genes%20manuscript\Ga0074702_0198%20:%20elongator%20complex%20protein%203%20193006..194885,%20fragments(193006..194649,%20194649..194885)%20(626aa)(COG1243)%20193006..194649" TargetMode="External"/><Relationship Id="rId1076" Type="http://schemas.openxmlformats.org/officeDocument/2006/relationships/hyperlink" Target="file:///\\GFS\attwoodg$\Documents\GRA\GPLER%20projects\GPLER4\Methyl-compound%20genes%20manuscript\Ga0104367_1616%20:%20hypothetical%20protein%2015131..15394(87aa)" TargetMode="External"/><Relationship Id="rId1283" Type="http://schemas.openxmlformats.org/officeDocument/2006/relationships/hyperlink" Target="file:///\\GFS\attwoodg$\Documents\GRA\GPLER%20projects\GPLER4\Methyl-compound%20genes%20manuscript\Desru_2104%20:%20%202114051..2115155,%20fragments(2114051..2114305,%202114305..2114601,%202114601..2115155)%20(342aa)%202114305..2114601" TargetMode="External"/><Relationship Id="rId1490" Type="http://schemas.openxmlformats.org/officeDocument/2006/relationships/hyperlink" Target="https://img.jgi.doe.gov/cgi-bin/mer/main.cgi?section=ScaffoldGraph&amp;page=scaffoldDna&amp;scaffold_oid=2524684206&amp;start_coord=27964&amp;end_coord=28408" TargetMode="External"/><Relationship Id="rId2127" Type="http://schemas.openxmlformats.org/officeDocument/2006/relationships/hyperlink" Target="https://img.jgi.doe.gov/cgi-bin/mer/main.cgi?section=GeneDetail&amp;page=geneDetail&amp;gene_oid=2656994825" TargetMode="External"/><Relationship Id="rId2334" Type="http://schemas.openxmlformats.org/officeDocument/2006/relationships/hyperlink" Target="file:///\\GFS\attwoodg$\Documents\GRA\GPLER%20projects\GPLER4\Methyl-compound%20genes%20manuscript\Ga0070262_1197%20:%20nitrite%20reductase%20(NADH)%20large%20subunit%204560..5801(413aa)" TargetMode="External"/><Relationship Id="rId306" Type="http://schemas.openxmlformats.org/officeDocument/2006/relationships/hyperlink" Target="file:///\\GFS\attwoodg$\Documents\GRA\GPLER%20projects\GPLER4\Methyl-compound%20genes%20manuscript\A500_11199%20:%20hypothetical%20protein%2036714..37379(221aa)" TargetMode="External"/><Relationship Id="rId860" Type="http://schemas.openxmlformats.org/officeDocument/2006/relationships/hyperlink" Target="https://img.jgi.doe.gov/cgi-bin/mer/main.cgi?section=GeneDetail&amp;page=geneDetail&amp;gene_oid=2558962500" TargetMode="External"/><Relationship Id="rId958" Type="http://schemas.openxmlformats.org/officeDocument/2006/relationships/image" Target="../media/image9.png"/><Relationship Id="rId1143" Type="http://schemas.openxmlformats.org/officeDocument/2006/relationships/hyperlink" Target="https://img.jgi.doe.gov/cgi-bin/mer/main.cgi?section=GeneDetail&amp;page=geneDetail&amp;gene_oid=2663665380" TargetMode="External"/><Relationship Id="rId1588" Type="http://schemas.openxmlformats.org/officeDocument/2006/relationships/hyperlink" Target="file:///\\GFS\attwoodg$\Documents\GRA\GPLER%20projects\GPLER4\Methyl-compound%20genes%20manuscript\G614DRAFT_00845%20%5bpdxA%5d%20:%204-hydroxythreonine-4-phosphate%20dehydrogenase%2051312..52322(336aa)(COG1995)" TargetMode="External"/><Relationship Id="rId1795" Type="http://schemas.openxmlformats.org/officeDocument/2006/relationships/hyperlink" Target="file:///\\GFS\attwoodg$\Documents\GRA\GPLER%20projects\GPLER4\Methyl-compound%20genes%20manuscript\Ga0066901_10967%20%5bPMI2703%5d%20:%20hypothetical%20protein%2078244..78936(230aa)" TargetMode="External"/><Relationship Id="rId87" Type="http://schemas.openxmlformats.org/officeDocument/2006/relationships/hyperlink" Target="file:///\\GFS\attwoodg$\Documents\GRA\GPLER%20projects\GPLER4\Methyl-compound%20genes%20manuscript\Ddes_1374%20:%20protein%20of%20unknown%20function%20DUF421%201646148..1646894(248aa)(COG2323)" TargetMode="External"/><Relationship Id="rId513" Type="http://schemas.openxmlformats.org/officeDocument/2006/relationships/hyperlink" Target="file:///\\GFS\attwoodg$\Documents\GRA\GPLER%20projects\GPLER4\Methyl-compound%20genes%20manuscript\Ga0104380_103122%20:%20%20DNA%20replication%20and%20repair%20protein%20RadA%20154663..156006(447aa)(COG1066)" TargetMode="External"/><Relationship Id="rId720" Type="http://schemas.openxmlformats.org/officeDocument/2006/relationships/hyperlink" Target="file:///\\GFS\attwoodg$\Documents\GRA\GPLER%20projects\GPLER4\Methyl-compound%20genes%20manuscript\Ga0074702_0189%20:%20ethanolamine%20utilization%20protein%20EutS%20187144..187500(118aa)(COG4810)" TargetMode="External"/><Relationship Id="rId818" Type="http://schemas.openxmlformats.org/officeDocument/2006/relationships/hyperlink" Target="https://img.jgi.doe.gov/cgi-bin/mer/main.cgi?section=TaxonDetail&amp;page=taxonDetail&amp;taxon_oid=2593339148" TargetMode="External"/><Relationship Id="rId1350" Type="http://schemas.openxmlformats.org/officeDocument/2006/relationships/hyperlink" Target="file:///\\GFS\attwoodg$\Documents\GRA\GPLER%20projects\GPLER4\Methyl-compound%20genes%20manuscript\intergenic-region%204678903..4679386%20(484bp)" TargetMode="External"/><Relationship Id="rId1448" Type="http://schemas.openxmlformats.org/officeDocument/2006/relationships/hyperlink" Target="https://img.jgi.doe.gov/cgi-bin/mer/main.cgi?section=GeneDetail&amp;page=geneDetail&amp;gene_oid=2596304472" TargetMode="External"/><Relationship Id="rId1655" Type="http://schemas.openxmlformats.org/officeDocument/2006/relationships/hyperlink" Target="https://img.jgi.doe.gov/cgi-bin/mer/main.cgi?section=GeneDetail&amp;page=geneDetail&amp;gene_oid=2525457636" TargetMode="External"/><Relationship Id="rId2401" Type="http://schemas.openxmlformats.org/officeDocument/2006/relationships/hyperlink" Target="https://img.jgi.doe.gov/cgi-bin/mer/main.cgi?section=GeneDetail&amp;page=geneDetail&amp;gene_oid=2624766240" TargetMode="External"/><Relationship Id="rId1003" Type="http://schemas.openxmlformats.org/officeDocument/2006/relationships/hyperlink" Target="file:///\\GFS\attwoodg$\Documents\GRA\GPLER%20projects\GPLER4\Methyl-compound%20genes%20manuscript\Ga0059087_11827%20:%20Permease%20of%20the%20drug\metabolite%20transporter%20(DMT)%20superfamily%2032335..33336(333aa)(COG0697)" TargetMode="External"/><Relationship Id="rId1210" Type="http://schemas.openxmlformats.org/officeDocument/2006/relationships/hyperlink" Target="https://img.jgi.doe.gov/cgi-bin/mer/main.cgi?section=GeneDetail&amp;page=geneDetail&amp;gene_oid=650891128" TargetMode="External"/><Relationship Id="rId1308" Type="http://schemas.openxmlformats.org/officeDocument/2006/relationships/hyperlink" Target="file:///\\GFS\attwoodg$\Documents\GRA\GPLER%20projects\GPLER4\Methyl-compound%20genes%20manuscript\Desru_2108%20:%20hypothetical%20protein%202118055..2118744(229aa)" TargetMode="External"/><Relationship Id="rId1862" Type="http://schemas.openxmlformats.org/officeDocument/2006/relationships/hyperlink" Target="file:///\\GFS\attwoodg$\Documents\GRA\GPLER%20projects\GPLER4\Methyl-compound%20genes%20manuscript\Ga0066901_10941%20%5batfB%5d%20:%20fimbrial%20chaperone%20protein%2052210..52887(225aa)(COG3121)" TargetMode="External"/><Relationship Id="rId1515" Type="http://schemas.openxmlformats.org/officeDocument/2006/relationships/hyperlink" Target="file:///\\GFS\attwoodg$\Documents\GRA\GPLER%20projects\GPLER4\Methyl-compound%20genes%20manuscript\G614DRAFT_00810%20:%20Rhodanese-related%20sulfurtransferase%2021688..22020(110aa)(COG0607)" TargetMode="External"/><Relationship Id="rId1722" Type="http://schemas.openxmlformats.org/officeDocument/2006/relationships/hyperlink" Target="https://img.jgi.doe.gov/cgi-bin/mer/main.cgi?section=GeneDetail&amp;page=geneDetail&amp;gene_oid=2525457633" TargetMode="External"/><Relationship Id="rId14" Type="http://schemas.openxmlformats.org/officeDocument/2006/relationships/hyperlink" Target="file:///\\GFS\attwoodg$\Documents\GRA\GPLER%20projects\GPLER4\Methyl-compound%20genes%20manuscript\intergenic-region%201622590..1623285%20(696bp)" TargetMode="External"/><Relationship Id="rId2191" Type="http://schemas.openxmlformats.org/officeDocument/2006/relationships/hyperlink" Target="file:///\\GFS\attwoodg$\Documents\GRA\GPLER%20projects\GPLER4\Methyl-compound%20genes%20manuscript\Ga0070263_110110%20:%20AraC-type%20DNA-binding%20protein%20120163..121074(303aa)(COG2207)" TargetMode="External"/><Relationship Id="rId163" Type="http://schemas.openxmlformats.org/officeDocument/2006/relationships/hyperlink" Target="file:///\\GFS\attwoodg$\Documents\GRA\GPLER%20projects\GPLER4\Methyl-compound%20genes%20manuscript\P156DRAFT_0737%20:%20Uncharacterized%20protein,%20possibly%20involved%20in%20glyoxylate%20utilization%20748074..748424(116aa)" TargetMode="External"/><Relationship Id="rId370" Type="http://schemas.openxmlformats.org/officeDocument/2006/relationships/hyperlink" Target="https://img.jgi.doe.gov/cgi-bin/mer/main.cgi?section=GeneDetail&amp;page=geneDetail&amp;gene_oid=2543441066" TargetMode="External"/><Relationship Id="rId2051" Type="http://schemas.openxmlformats.org/officeDocument/2006/relationships/hyperlink" Target="https://img.jgi.doe.gov/cgi-bin/mer/main.cgi?section=GeneDetail&amp;page=geneDetail&amp;gene_oid=2656994842" TargetMode="External"/><Relationship Id="rId2289" Type="http://schemas.openxmlformats.org/officeDocument/2006/relationships/hyperlink" Target="file:///\\GFS\attwoodg$\Documents\GRA\GPLER%20projects\GPLER4\Methyl-compound%20genes%20manuscript\intergenic-region%2047671..47940%20(270bp)" TargetMode="External"/><Relationship Id="rId230" Type="http://schemas.openxmlformats.org/officeDocument/2006/relationships/hyperlink" Target="file:///\\GFS\attwoodg$\Documents\GRA\GPLER%20projects\GPLER4\Methyl-compound%20genes%20manuscript\P156DRAFT_0740%20:%20EamA%20domain-containing%20membrane%20protein%20RarD%20751449..752345(298aa)(COG2962)" TargetMode="External"/><Relationship Id="rId468" Type="http://schemas.openxmlformats.org/officeDocument/2006/relationships/hyperlink" Target="file:///\\GFS\attwoodg$\Documents\GRA\GPLER%20projects\GPLER4\Methyl-compound%20genes%20manuscript\Gene%20Cart%20Ga0059091_105198%20:%20formate%20C-acetyltransferase%20219589..222162(857aa)(COG1882)" TargetMode="External"/><Relationship Id="rId675" Type="http://schemas.openxmlformats.org/officeDocument/2006/relationships/hyperlink" Target="file:///\\GFS\attwoodg$\Documents\GRA\GPLER%20projects\GPLER4\Methyl-compound%20genes%20manuscript\Ga0074702_0159%20:%20hypothetical%20protein%20156239..157630(463aa)(COG1373)" TargetMode="External"/><Relationship Id="rId882" Type="http://schemas.openxmlformats.org/officeDocument/2006/relationships/hyperlink" Target="https://img.jgi.doe.gov/cgi-bin/mer/main.cgi?section=GeneDetail&amp;page=geneDetail&amp;gene_oid=2558962528" TargetMode="External"/><Relationship Id="rId1098" Type="http://schemas.openxmlformats.org/officeDocument/2006/relationships/hyperlink" Target="file:///\\GFS\attwoodg$\Documents\GRA\GPLER%20projects\GPLER4\Methyl-compound%20genes%20manuscript\Ga0104367_1629%20:%20ethanolamine%20utilization%20protein%20EutM%2024901..25185(94aa)" TargetMode="External"/><Relationship Id="rId2149" Type="http://schemas.openxmlformats.org/officeDocument/2006/relationships/hyperlink" Target="https://img.jgi.doe.gov/cgi-bin/mer/main.cgi?section=ScaffoldGraph&amp;page=scaffoldDna&amp;scaffold_oid=2623646285&amp;start_coord=80501&amp;end_coord=80616" TargetMode="External"/><Relationship Id="rId2356" Type="http://schemas.openxmlformats.org/officeDocument/2006/relationships/hyperlink" Target="file:///\\GFS\attwoodg$\Documents\GRA\GPLER%20projects\GPLER4\Methyl-compound%20genes%20manuscript\Ga0070262_11926%20:%20ethanolamine%20utilization%20protein%20EutP%2023017..23445(142aa)(COG4917)" TargetMode="External"/><Relationship Id="rId328" Type="http://schemas.openxmlformats.org/officeDocument/2006/relationships/hyperlink" Target="file:///\\GFS\attwoodg$\Documents\GRA\GPLER%20projects\GPLER4\Methyl-compound%20genes%20manuscript\A500_11284%20:%20Ethanolamine%20utilization%20cobalamin%20adenosyltransferase%2052375..53028(217aa)(COG4812)" TargetMode="External"/><Relationship Id="rId535" Type="http://schemas.openxmlformats.org/officeDocument/2006/relationships/hyperlink" Target="https://img.jgi.doe.gov/cgi-bin/mer/main.cgi?section=GeneDetail&amp;page=geneDetail&amp;gene_oid=2654384169" TargetMode="External"/><Relationship Id="rId742" Type="http://schemas.openxmlformats.org/officeDocument/2006/relationships/hyperlink" Target="file:///\\GFS\attwoodg$\Documents\GRA\GPLER%20projects\GPLER4\Methyl-compound%20genes%20manuscript\intergenic-region%201299..1531%20(233bp)" TargetMode="External"/><Relationship Id="rId1165" Type="http://schemas.openxmlformats.org/officeDocument/2006/relationships/hyperlink" Target="file:///\\GFS\attwoodg$\Documents\GRA\GPLER%20projects\GPLER4\Methyl-compound%20genes%20manuscript\intergenic-region%202115982..2116258%20(277bp)" TargetMode="External"/><Relationship Id="rId1372" Type="http://schemas.openxmlformats.org/officeDocument/2006/relationships/hyperlink" Target="file:///\\GFS\attwoodg$\Documents\GRA\GPLER%20projects\GPLER4\Methyl-compound%20genes%20manuscript\H171DRAFT_4356%20%5batpH%5d%20:%20F-type%20H+-transporting%20ATPase%20subunit%20delta%204716059..4716607(182aa)(COG0712)" TargetMode="External"/><Relationship Id="rId2009" Type="http://schemas.openxmlformats.org/officeDocument/2006/relationships/hyperlink" Target="file:///\\GFS\attwoodg$\Documents\GRA\GPLER%20projects\GPLER4\Methyl-compound%20genes%20manuscript\BV55DRAFT_1892%20:%20formate%20C-acetyltransferase%202009336..2011879(847aa)(COG1882)" TargetMode="External"/><Relationship Id="rId2216" Type="http://schemas.openxmlformats.org/officeDocument/2006/relationships/hyperlink" Target="https://img.jgi.doe.gov/cgi-bin/mer/main.cgi?section=GeneDetail&amp;page=geneDetail&amp;gene_oid=2624603048" TargetMode="External"/><Relationship Id="rId602" Type="http://schemas.openxmlformats.org/officeDocument/2006/relationships/hyperlink" Target="file:///\\GFS\attwoodg$\Documents\GRA\GPLER%20projects\GPLER4\Methyl-compound%20genes%20manuscript\Ga0104380_10385%20:%20elongation%20factor%20G%20117270..119324(684aa)(COG0480)" TargetMode="External"/><Relationship Id="rId1025" Type="http://schemas.openxmlformats.org/officeDocument/2006/relationships/image" Target="../media/image10.png"/><Relationship Id="rId1232" Type="http://schemas.openxmlformats.org/officeDocument/2006/relationships/hyperlink" Target="https://img.jgi.doe.gov/cgi-bin/mer/main.cgi?section=GeneDetail&amp;page=geneDetail&amp;gene_oid=650891130" TargetMode="External"/><Relationship Id="rId1677" Type="http://schemas.openxmlformats.org/officeDocument/2006/relationships/hyperlink" Target="https://img.jgi.doe.gov/cgi-bin/mer/main.cgi?section=GeneDetail&amp;page=geneDetail&amp;gene_oid=2525457649" TargetMode="External"/><Relationship Id="rId1884" Type="http://schemas.openxmlformats.org/officeDocument/2006/relationships/hyperlink" Target="file:///\\GFS\attwoodg$\Documents\GRA\GPLER%20projects\GPLER4\Methyl-compound%20genes%20manuscript\intergenic-region%202002815..2003040%20(226bp)" TargetMode="External"/><Relationship Id="rId907" Type="http://schemas.openxmlformats.org/officeDocument/2006/relationships/hyperlink" Target="file:///\\GFS\attwoodg$\Documents\GRA\GPLER%20projects\GPLER4\Methyl-compound%20genes%20manuscript\T546DRAFT_01537%20:%20thioredoxin%20224726..225046(106aa)" TargetMode="External"/><Relationship Id="rId1537" Type="http://schemas.openxmlformats.org/officeDocument/2006/relationships/hyperlink" Target="https://img.jgi.doe.gov/cgi-bin/mer/main.cgi?section=GeneDetail&amp;page=geneDetail&amp;gene_oid=2525451458" TargetMode="External"/><Relationship Id="rId1744" Type="http://schemas.openxmlformats.org/officeDocument/2006/relationships/hyperlink" Target="https://img.jgi.doe.gov/cgi-bin/mer/main.cgi?section=GeneDetail&amp;page=geneDetail&amp;gene_oid=2525457658" TargetMode="External"/><Relationship Id="rId1951" Type="http://schemas.openxmlformats.org/officeDocument/2006/relationships/hyperlink" Target="https://img.jgi.doe.gov/cgi-bin/mer/main.cgi?section=GeneDetail&amp;page=geneDetail&amp;gene_oid=2562235662" TargetMode="External"/><Relationship Id="rId36" Type="http://schemas.openxmlformats.org/officeDocument/2006/relationships/hyperlink" Target="file:///\\GFS\attwoodg$\Documents\GRA\GPLER%20projects\GPLER4\Methyl-compound%20genes%20manuscript\intergenic-region%201619379..1619605%20(227bp)" TargetMode="External"/><Relationship Id="rId1604" Type="http://schemas.openxmlformats.org/officeDocument/2006/relationships/hyperlink" Target="file:///\\GFS\attwoodg$\Documents\GRA\GPLER%20projects\GPLER4\Methyl-compound%20genes%20manuscript\G614DRAFT_00838%20%5beutM%5d%20:%20Carbon%20dioxide%20concentrating%20mechanism\carboxysome%20shell%20protein%2043803..44087(94aa)" TargetMode="External"/><Relationship Id="rId185" Type="http://schemas.openxmlformats.org/officeDocument/2006/relationships/hyperlink" Target="file:///\\GFS\attwoodg$\Documents\GRA\GPLER%20projects\GPLER4\Methyl-compound%20genes%20manuscript\P156DRAFT_0743%20:%20hypothetical%20protein%20755167..755466(99aa)" TargetMode="External"/><Relationship Id="rId1811" Type="http://schemas.openxmlformats.org/officeDocument/2006/relationships/hyperlink" Target="file:///\\GFS\attwoodg$\Documents\GRA\GPLER%20projects\GPLER4\Methyl-compound%20genes%20manuscript\Ga0066901_10966%20%5bPMI2704%5d%20:%20hypothetical%20protein%2077823..78254(143aa)" TargetMode="External"/><Relationship Id="rId1909" Type="http://schemas.openxmlformats.org/officeDocument/2006/relationships/hyperlink" Target="https://img.jgi.doe.gov/cgi-bin/mer/main.cgi?section=ScaffoldGraph&amp;page=scaffoldDna&amp;scaffold_oid=2561541222&amp;start_coord=2025418&amp;end_coord=2025554" TargetMode="External"/><Relationship Id="rId392" Type="http://schemas.openxmlformats.org/officeDocument/2006/relationships/hyperlink" Target="https://img.jgi.doe.gov/cgi-bin/mer/main.cgi?section=ScaffoldGraph&amp;page=scaffoldDna&amp;scaffold_oid=2606260318&amp;start_coord=203927&amp;end_coord=204321" TargetMode="External"/><Relationship Id="rId697" Type="http://schemas.openxmlformats.org/officeDocument/2006/relationships/hyperlink" Target="file:///\\GFS\attwoodg$\Documents\GRA\GPLER%20projects\GPLER4\Methyl-compound%20genes%20manuscript\Ga0074702_0182%20:%20%20acetaldehyde%20dehydrogenase%20180458..182113(551aa)(COG1012)" TargetMode="External"/><Relationship Id="rId2073" Type="http://schemas.openxmlformats.org/officeDocument/2006/relationships/hyperlink" Target="https://img.jgi.doe.gov/cgi-bin/mer/main.cgi?section=GeneDetail&amp;page=geneDetail&amp;gene_oid=2656994820" TargetMode="External"/><Relationship Id="rId2280" Type="http://schemas.openxmlformats.org/officeDocument/2006/relationships/hyperlink" Target="https://img.jgi.doe.gov/cgi-bin/mer/main.cgi?section=ScaffoldGraph&amp;page=scaffoldDna&amp;scaffold_oid=2623650378&amp;start_coord=14942&amp;end_coord=15194" TargetMode="External"/><Relationship Id="rId2378" Type="http://schemas.openxmlformats.org/officeDocument/2006/relationships/hyperlink" Target="file:///\\GFS\attwoodg$\Documents\GRA\GPLER%20projects\GPLER4\Methyl-compound%20genes%20manuscript\Ga0070262_1198%20:%20Fe-S-cluster-containing%20dehydrogenase%20component%205798..6280(160aa)(COG0437)" TargetMode="External"/><Relationship Id="rId252" Type="http://schemas.openxmlformats.org/officeDocument/2006/relationships/hyperlink" Target="file:///\\GFS\attwoodg$\Documents\GRA\GPLER%20projects\GPLER4\Methyl-compound%20genes%20manuscript\P156DRAFT_0739%20:%20PAS%20domain%20S-box-containing%20protein%20750030..751394(454aa)(COG3829)" TargetMode="External"/><Relationship Id="rId1187" Type="http://schemas.openxmlformats.org/officeDocument/2006/relationships/hyperlink" Target="file:///\\GFS\attwoodg$\Documents\GRA\GPLER%20projects\GPLER4\Methyl-compound%20genes%20manuscript\intergenic-region%202081814..2081955%20(142bp)" TargetMode="External"/><Relationship Id="rId2140" Type="http://schemas.openxmlformats.org/officeDocument/2006/relationships/image" Target="../media/image18.png"/><Relationship Id="rId112" Type="http://schemas.openxmlformats.org/officeDocument/2006/relationships/hyperlink" Target="https://img.jgi.doe.gov/cgi-bin/mer/main.cgi?section=GeneDetail&amp;page=geneDetail&amp;gene_oid=643582187" TargetMode="External"/><Relationship Id="rId557" Type="http://schemas.openxmlformats.org/officeDocument/2006/relationships/hyperlink" Target="https://img.jgi.doe.gov/cgi-bin/mer/main.cgi?section=GeneDetail&amp;page=geneDetail&amp;gene_oid=2654384176" TargetMode="External"/><Relationship Id="rId764" Type="http://schemas.openxmlformats.org/officeDocument/2006/relationships/hyperlink" Target="file:///\\GFS\attwoodg$\Documents\GRA\GPLER%20projects\GPLER4\Methyl-compound%20genes%20manuscript\IE73DRAFT_01998%20:%20Transposase%20DDE%20domain-containing%20protein%201..309(102aa)" TargetMode="External"/><Relationship Id="rId971" Type="http://schemas.openxmlformats.org/officeDocument/2006/relationships/hyperlink" Target="https://img.jgi.doe.gov/cgi-bin/mer/main.cgi?section=ScaffoldGraph&amp;page=scaffoldDna&amp;scaffold_oid=2606260282&amp;start_coord=17977&amp;end_coord=18119" TargetMode="External"/><Relationship Id="rId1394" Type="http://schemas.openxmlformats.org/officeDocument/2006/relationships/hyperlink" Target="https://img.jgi.doe.gov/cgi-bin/mer/main.cgi?section=GeneDetail&amp;page=geneDetail&amp;gene_oid=2596304519" TargetMode="External"/><Relationship Id="rId1699" Type="http://schemas.openxmlformats.org/officeDocument/2006/relationships/hyperlink" Target="https://img.jgi.doe.gov/cgi-bin/mer/main.cgi?section=GeneDetail&amp;page=geneDetail&amp;gene_oid=2525457643" TargetMode="External"/><Relationship Id="rId2000" Type="http://schemas.openxmlformats.org/officeDocument/2006/relationships/hyperlink" Target="file:///\\GFS\attwoodg$\Documents\GRA\GPLER%20projects\GPLER4\Methyl-compound%20genes%20manuscript\BV55DRAFT_1876%20:%20Sensor_kinase_SpoOB-type,%20alpha-helical%20domain%201989900..1991042(380aa)" TargetMode="External"/><Relationship Id="rId2238" Type="http://schemas.openxmlformats.org/officeDocument/2006/relationships/hyperlink" Target="https://img.jgi.doe.gov/cgi-bin/mer/main.cgi?section=GeneDetail&amp;page=geneDetail&amp;gene_oid=2624603066" TargetMode="External"/><Relationship Id="rId417" Type="http://schemas.openxmlformats.org/officeDocument/2006/relationships/hyperlink" Target="file:///\\GFS\attwoodg$\Documents\GRA\GPLER%20projects\GPLER4\Methyl-compound%20genes%20manuscript\Ga0059091_105193%20:%20ethanolamine%20utilization%20protein%20EutJ%20216451..217149(232aa)(COG4820)" TargetMode="External"/><Relationship Id="rId624" Type="http://schemas.openxmlformats.org/officeDocument/2006/relationships/hyperlink" Target="file:///\\GFS\attwoodg$\Documents\GRA\GPLER%20projects\GPLER4\Methyl-compound%20genes%20manuscript\intergenic-region%20166387..166645%20(259bp)" TargetMode="External"/><Relationship Id="rId831" Type="http://schemas.openxmlformats.org/officeDocument/2006/relationships/hyperlink" Target="file:///\\GFS\attwoodg$\Documents\GRA\GPLER%20projects\GPLER4\Methyl-compound%20genes%20manuscript\intergenic-region%20251508..251917%20(410bp)" TargetMode="External"/><Relationship Id="rId1047" Type="http://schemas.openxmlformats.org/officeDocument/2006/relationships/hyperlink" Target="file:///\\GFS\attwoodg$\Documents\GRA\GPLER%20projects\GPLER4\Methyl-compound%20genes%20manuscript\intergenic-region%203877..4256%20(380bp)" TargetMode="External"/><Relationship Id="rId1254" Type="http://schemas.openxmlformats.org/officeDocument/2006/relationships/hyperlink" Target="https://img.jgi.doe.gov/cgi-bin/mer/main.cgi?section=GeneDetail&amp;page=geneDetail&amp;gene_oid=650891126" TargetMode="External"/><Relationship Id="rId1461" Type="http://schemas.openxmlformats.org/officeDocument/2006/relationships/hyperlink" Target="file:///\\GFS\attwoodg$\Documents\GRA\GPLER%20projects\GPLER4\Methyl-compound%20genes%20manuscript\H171DRAFT_4360%20:%20F-type%20H+-transporting%20ATPase%20subunit%20epsilon%204720569..4720967(132aa)(COG0355)" TargetMode="External"/><Relationship Id="rId2305" Type="http://schemas.openxmlformats.org/officeDocument/2006/relationships/hyperlink" Target="file:///\\GFS\attwoodg$\Documents\GRA\GPLER%20projects\GPLER4\Methyl-compound%20genes%20manuscript\intergenic-region%2031761..32205%20(445bp)" TargetMode="External"/><Relationship Id="rId929" Type="http://schemas.openxmlformats.org/officeDocument/2006/relationships/hyperlink" Target="https://img.jgi.doe.gov/cgi-bin/mer/main.cgi?section=GeneDetail&amp;page=geneDetail&amp;gene_oid=2558962501" TargetMode="External"/><Relationship Id="rId1114" Type="http://schemas.openxmlformats.org/officeDocument/2006/relationships/hyperlink" Target="file:///\\GFS\attwoodg$\Documents\GRA\GPLER%20projects\GPLER4\Methyl-compound%20genes%20manuscript\Ga0104367_1647%20:%20%20two%20component%20transcriptional%20regulator,%20LuxR%20family%2039496..40128(210aa)(COG2197)" TargetMode="External"/><Relationship Id="rId1321" Type="http://schemas.openxmlformats.org/officeDocument/2006/relationships/hyperlink" Target="https://img.jgi.doe.gov/cgi-bin/mer/main.cgi?section=ScaffoldGraph&amp;page=scaffoldDna&amp;scaffold_oid=2595707106&amp;start_coord=4691752&amp;end_coord=4691966" TargetMode="External"/><Relationship Id="rId1559" Type="http://schemas.openxmlformats.org/officeDocument/2006/relationships/hyperlink" Target="https://img.jgi.doe.gov/cgi-bin/mer/main.cgi?section=GeneDetail&amp;page=geneDetail&amp;gene_oid=2525451429" TargetMode="External"/><Relationship Id="rId1766" Type="http://schemas.openxmlformats.org/officeDocument/2006/relationships/hyperlink" Target="https://img.jgi.doe.gov/cgi-bin/mer/main.cgi?section=ScaffoldGraph&amp;page=scaffoldDna&amp;scaffold_oid=2623649703&amp;start_coord=67344&amp;end_coord=67446" TargetMode="External"/><Relationship Id="rId1973" Type="http://schemas.openxmlformats.org/officeDocument/2006/relationships/hyperlink" Target="https://img.jgi.doe.gov/cgi-bin/mer/main.cgi?section=GeneDetail&amp;page=geneDetail&amp;gene_oid=2562235707" TargetMode="External"/><Relationship Id="rId58" Type="http://schemas.openxmlformats.org/officeDocument/2006/relationships/hyperlink" Target="file:///\\GFS\attwoodg$\Documents\GRA\GPLER%20projects\GPLER4\Methyl-compound%20genes%20manuscript\Ddes_1380%20:%20Cobyrinic%20acid%20ac-diamide%20synthase%201653751..1654527(258aa)(COG1192)" TargetMode="External"/><Relationship Id="rId1419" Type="http://schemas.openxmlformats.org/officeDocument/2006/relationships/hyperlink" Target="file:///\\GFS\attwoodg$\Documents\GRA\GPLER%20projects\GPLER4\Methyl-compound%20genes%20manuscript\H171DRAFT_4325%20:%20deoxyribose-phosphate%20aldolase%204691065..4691751(228aa)(COG0274)" TargetMode="External"/><Relationship Id="rId1626" Type="http://schemas.openxmlformats.org/officeDocument/2006/relationships/hyperlink" Target="file:///\\GFS\attwoodg$\Documents\GRA\GPLER%20projects\GPLER4\Methyl-compound%20genes%20manuscript\intergenic-region%2088274..88544%20(271bp)" TargetMode="External"/><Relationship Id="rId1833" Type="http://schemas.openxmlformats.org/officeDocument/2006/relationships/hyperlink" Target="file:///\\GFS\attwoodg$\Documents\GRA\GPLER%20projects\GPLER4\Methyl-compound%20genes%20manuscript\Ga0066901_10969%20%5bPMI2701%5d%20:%20type%20III%20secretion%20protein%20J%2079482..80234(250aa)(COG4669)" TargetMode="External"/><Relationship Id="rId1900" Type="http://schemas.openxmlformats.org/officeDocument/2006/relationships/hyperlink" Target="file:///\\GFS\attwoodg$\Documents\GRA\GPLER%20projects\GPLER4\Methyl-compound%20genes%20manuscript\intergenic-region%202004184..2004326%20(143bp)" TargetMode="External"/><Relationship Id="rId2095" Type="http://schemas.openxmlformats.org/officeDocument/2006/relationships/hyperlink" Target="https://img.jgi.doe.gov/cgi-bin/mer/main.cgi?section=GeneDetail&amp;page=geneDetail&amp;gene_oid=2656994823" TargetMode="External"/><Relationship Id="rId274" Type="http://schemas.openxmlformats.org/officeDocument/2006/relationships/image" Target="../media/image3.png"/><Relationship Id="rId481" Type="http://schemas.openxmlformats.org/officeDocument/2006/relationships/hyperlink" Target="file:///\\GFS\attwoodg$\Documents\GRA\GPLER%20projects\GPLER4\Methyl-compound%20genes%20manuscript\Ga0059091_105208%20:%20tRNA_His_GTG%20227439..227511(73bp)" TargetMode="External"/><Relationship Id="rId2162" Type="http://schemas.openxmlformats.org/officeDocument/2006/relationships/hyperlink" Target="file:///\\GFS\attwoodg$\Documents\GRA\GPLER%20projects\GPLER4\Methyl-compound%20genes%20manuscript\intergenic-region%2075280..75522%20(243bp)" TargetMode="External"/><Relationship Id="rId134" Type="http://schemas.openxmlformats.org/officeDocument/2006/relationships/hyperlink" Target="https://img.jgi.doe.gov/cgi-bin/mer/main.cgi?section=ScaffoldGraph&amp;page=scaffoldDna&amp;scaffold_oid=2558913390&amp;start_coord=777355&amp;end_coord=777454" TargetMode="External"/><Relationship Id="rId579" Type="http://schemas.openxmlformats.org/officeDocument/2006/relationships/hyperlink" Target="https://img.jgi.doe.gov/cgi-bin/mer/main.cgi?section=GeneDetail&amp;page=geneDetail&amp;gene_oid=2654384207" TargetMode="External"/><Relationship Id="rId786" Type="http://schemas.openxmlformats.org/officeDocument/2006/relationships/hyperlink" Target="file:///\\GFS\attwoodg$\Documents\GRA\GPLER%20projects\GPLER4\Methyl-compound%20genes%20manuscript\IE73DRAFT_02025%20:%20hypothetical%20protein%2026922..27176(84aa)" TargetMode="External"/><Relationship Id="rId993" Type="http://schemas.openxmlformats.org/officeDocument/2006/relationships/hyperlink" Target="https://img.jgi.doe.gov/cgi-bin/mer/main.cgi?section=GeneDetail&amp;page=geneDetail&amp;gene_oid=2608576531" TargetMode="External"/><Relationship Id="rId341" Type="http://schemas.openxmlformats.org/officeDocument/2006/relationships/hyperlink" Target="https://img.jgi.doe.gov/cgi-bin/mer/main.cgi?section=GeneDetail&amp;page=geneDetail&amp;gene_oid=2543441072" TargetMode="External"/><Relationship Id="rId439" Type="http://schemas.openxmlformats.org/officeDocument/2006/relationships/hyperlink" Target="file:///\\GFS\attwoodg$\Documents\GRA\GPLER%20projects\GPLER4\Methyl-compound%20genes%20manuscript\Ga0059091_105195%20:%20ethanolamine%20utilization%20protein%20EutP%20217821..218273(150aa)(COG4917)" TargetMode="External"/><Relationship Id="rId646" Type="http://schemas.openxmlformats.org/officeDocument/2006/relationships/hyperlink" Target="file:///\\GFS\attwoodg$\Documents\GRA\GPLER%20projects\GPLER4\Methyl-compound%20genes%20manuscript\Ga0074702_0161%20:%20Benzoyl-CoA%20reductase\2-hydroxyglutaryl-CoA%20dehydratase%20subunit,%20BcrC\BadD\HgdB%20159647..160954(435aa)(COG1775)" TargetMode="External"/><Relationship Id="rId1069" Type="http://schemas.openxmlformats.org/officeDocument/2006/relationships/hyperlink" Target="https://img.jgi.doe.gov/cgi-bin/mer/main.cgi?section=GeneDetail&amp;page=geneDetail&amp;gene_oid=2663665407" TargetMode="External"/><Relationship Id="rId1276" Type="http://schemas.openxmlformats.org/officeDocument/2006/relationships/hyperlink" Target="file:///\\GFS\attwoodg$\Documents\GRA\GPLER%20projects\GPLER4\Methyl-compound%20genes%20manuscript\Desru_2089%20:%20hypothetical%20protein%202095336..2096346(336aa)(COG2510)" TargetMode="External"/><Relationship Id="rId1483" Type="http://schemas.openxmlformats.org/officeDocument/2006/relationships/hyperlink" Target="file:///\\GFS\attwoodg$\Documents\GRA\GPLER%20projects\GPLER4\Methyl-compound%20genes%20manuscript\intergenic-region%2053721..53996%20(276bp)" TargetMode="External"/><Relationship Id="rId2022" Type="http://schemas.openxmlformats.org/officeDocument/2006/relationships/hyperlink" Target="https://img.jgi.doe.gov/cgi-bin/mer/main.cgi?section=ScaffoldGraph&amp;page=scaffoldDna&amp;scaffold_oid=2654638576&amp;start_coord=80103&amp;end_coord=80308" TargetMode="External"/><Relationship Id="rId2327" Type="http://schemas.openxmlformats.org/officeDocument/2006/relationships/hyperlink" Target="https://img.jgi.doe.gov/cgi-bin/mer/main.cgi?section=GeneDetail&amp;page=geneDetail&amp;gene_oid=2624766268" TargetMode="External"/><Relationship Id="rId201" Type="http://schemas.openxmlformats.org/officeDocument/2006/relationships/hyperlink" Target="file:///\\GFS\attwoodg$\Documents\GRA\GPLER%20projects\GPLER4\Methyl-compound%20genes%20manuscript\P156DRAFT_0766%20:%20DNA-binding%20transcriptional%20regulator,%20MerR%20family%20773510..774340(276aa)(COG0789)" TargetMode="External"/><Relationship Id="rId506" Type="http://schemas.openxmlformats.org/officeDocument/2006/relationships/hyperlink" Target="https://img.jgi.doe.gov/cgi-bin/mer/main.cgi?section=ScaffoldGraph&amp;page=scaffoldDna&amp;scaffold_oid=2651987906&amp;start_coord=158175&amp;end_coord=158389" TargetMode="External"/><Relationship Id="rId853" Type="http://schemas.openxmlformats.org/officeDocument/2006/relationships/hyperlink" Target="file:///\\GFS\attwoodg$\Documents\GRA\GPLER%20projects\GPLER4\Methyl-compound%20genes%20manuscript\intergenic-region%20212523..213182%20(660bp)" TargetMode="External"/><Relationship Id="rId1136" Type="http://schemas.openxmlformats.org/officeDocument/2006/relationships/hyperlink" Target="file:///\\GFS\attwoodg$\Documents\GRA\GPLER%20projects\GPLER4\Methyl-compound%20genes%20manuscript\Ga0104367_1624%20:%20hypothetical%20protein%2022663..22968(101aa)" TargetMode="External"/><Relationship Id="rId1690" Type="http://schemas.openxmlformats.org/officeDocument/2006/relationships/hyperlink" Target="file:///\\GFS\attwoodg$\Documents\GRA\GPLER%20projects\GPLER4\Methyl-compound%20genes%20manuscript\G594DRAFT_02060%20:%20thiazole%20synthase%20105662..106438(258aa)(COG2022)" TargetMode="External"/><Relationship Id="rId1788" Type="http://schemas.openxmlformats.org/officeDocument/2006/relationships/hyperlink" Target="https://img.jgi.doe.gov/cgi-bin/mer/main.cgi?section=GeneDetail&amp;page=geneDetail&amp;gene_oid=2624727918" TargetMode="External"/><Relationship Id="rId1995" Type="http://schemas.openxmlformats.org/officeDocument/2006/relationships/hyperlink" Target="https://img.jgi.doe.gov/cgi-bin/mer/main.cgi?section=GeneDetail&amp;page=geneDetail&amp;gene_oid=2562235699" TargetMode="External"/><Relationship Id="rId713" Type="http://schemas.openxmlformats.org/officeDocument/2006/relationships/hyperlink" Target="https://img.jgi.doe.gov/cgi-bin/mer/main.cgi?section=GeneDetail&amp;page=geneDetail&amp;gene_oid=2639663152" TargetMode="External"/><Relationship Id="rId920" Type="http://schemas.openxmlformats.org/officeDocument/2006/relationships/hyperlink" Target="https://img.jgi.doe.gov/cgi-bin/mer/main.cgi?section=GeneDetail&amp;page=geneDetail&amp;gene_oid=2558962499" TargetMode="External"/><Relationship Id="rId1343" Type="http://schemas.openxmlformats.org/officeDocument/2006/relationships/hyperlink" Target="https://img.jgi.doe.gov/cgi-bin/mer/main.cgi?section=ScaffoldGraph&amp;page=scaffoldDna&amp;scaffold_oid=2595707106&amp;start_coord=4722081&amp;end_coord=4722269" TargetMode="External"/><Relationship Id="rId1550" Type="http://schemas.openxmlformats.org/officeDocument/2006/relationships/hyperlink" Target="file:///\\GFS\attwoodg$\Documents\GRA\GPLER%20projects\GPLER4\Methyl-compound%20genes%20manuscript\G614DRAFT_00836%20:%20acetaldehyde%20dehydrogenase%20(EC%201.2.1.10)%2041290..42942(550aa)(COG1012)" TargetMode="External"/><Relationship Id="rId1648" Type="http://schemas.openxmlformats.org/officeDocument/2006/relationships/hyperlink" Target="file:///\\GFS\attwoodg$\Documents\GRA\GPLER%20projects\GPLER4\Methyl-compound%20genes%20manuscript\intergenic-region%2068953..69322%20(370bp)" TargetMode="External"/><Relationship Id="rId1203" Type="http://schemas.openxmlformats.org/officeDocument/2006/relationships/hyperlink" Target="file:///\\GFS\attwoodg$\Documents\GRA\GPLER%20projects\GPLER4\Methyl-compound%20genes%20manuscript\intergenic-region%202078528..2078898%20(371bp)" TargetMode="External"/><Relationship Id="rId1410" Type="http://schemas.openxmlformats.org/officeDocument/2006/relationships/hyperlink" Target="https://img.jgi.doe.gov/cgi-bin/mer/main.cgi?section=GeneDetail&amp;page=geneDetail&amp;gene_oid=2596304471" TargetMode="External"/><Relationship Id="rId1508" Type="http://schemas.openxmlformats.org/officeDocument/2006/relationships/hyperlink" Target="https://img.jgi.doe.gov/cgi-bin/mer/main.cgi?section=GeneDetail&amp;page=geneDetail&amp;gene_oid=2525451457" TargetMode="External"/><Relationship Id="rId1855" Type="http://schemas.openxmlformats.org/officeDocument/2006/relationships/hyperlink" Target="https://img.jgi.doe.gov/cgi-bin/mer/main.cgi?section=GeneDetail&amp;page=geneDetail&amp;gene_oid=2624727910" TargetMode="External"/><Relationship Id="rId1715" Type="http://schemas.openxmlformats.org/officeDocument/2006/relationships/hyperlink" Target="file:///\\GFS\attwoodg$\Documents\GRA\GPLER%20projects\GPLER4\Methyl-compound%20genes%20manuscript\G594DRAFT_02045%20:%20hypothetical%20protein%2088545..88811(88aa)" TargetMode="External"/><Relationship Id="rId1922" Type="http://schemas.openxmlformats.org/officeDocument/2006/relationships/hyperlink" Target="file:///\\GFS\attwoodg$\Documents\GRA\GPLER%20projects\GPLER4\Methyl-compound%20genes%20manuscript\BV55DRAFT_1893%20:%20pyruvate%20formate%20lyase%20activating%20enzyme%202011998..2012951(317aa)(COG1180)" TargetMode="External"/><Relationship Id="rId296" Type="http://schemas.openxmlformats.org/officeDocument/2006/relationships/hyperlink" Target="file:///\\GFS\attwoodg$\Documents\GRA\GPLER%20projects\GPLER4\Methyl-compound%20genes%20manuscript\intergenic-region%2039810..39921%20(112bp)" TargetMode="External"/><Relationship Id="rId2184" Type="http://schemas.openxmlformats.org/officeDocument/2006/relationships/hyperlink" Target="https://img.jgi.doe.gov/cgi-bin/mer/main.cgi?section=GeneDetail&amp;page=geneDetail&amp;gene_oid=2624603063" TargetMode="External"/><Relationship Id="rId2391" Type="http://schemas.openxmlformats.org/officeDocument/2006/relationships/hyperlink" Target="https://img.jgi.doe.gov/cgi-bin/mer/main.cgi?section=GeneDetail&amp;page=geneDetail&amp;gene_oid=2624766275" TargetMode="External"/><Relationship Id="rId156" Type="http://schemas.openxmlformats.org/officeDocument/2006/relationships/hyperlink" Target="https://img.jgi.doe.gov/cgi-bin/mer/main.cgi?section=ScaffoldGraph&amp;page=scaffoldDna&amp;scaffold_oid=2558913390&amp;start_coord=771558&amp;end_coord=772081" TargetMode="External"/><Relationship Id="rId363" Type="http://schemas.openxmlformats.org/officeDocument/2006/relationships/hyperlink" Target="file:///\\GFS\attwoodg$\Documents\GRA\GPLER%20projects\GPLER4\Methyl-compound%20genes%20manuscript\A500_11319%20:%20BMC%20domain-containing%20protein%2057067..57714(215aa)" TargetMode="External"/><Relationship Id="rId570" Type="http://schemas.openxmlformats.org/officeDocument/2006/relationships/hyperlink" Target="file:///\\GFS\attwoodg$\Documents\GRA\GPLER%20projects\GPLER4\Methyl-compound%20genes%20manuscript\Ga0104380_103113%20:%20hypothetical%20protein%20146876..147187(103aa)" TargetMode="External"/><Relationship Id="rId2044" Type="http://schemas.openxmlformats.org/officeDocument/2006/relationships/hyperlink" Target="file:///\\GFS\attwoodg$\Documents\GRA\GPLER%20projects\GPLER4\Methyl-compound%20genes%20manuscript\Ga0104388_10857%20%5bPMI2716%5d%20:%20formate%20C-acetyltransferase%2072872..76300(1142aa)(COG1882)" TargetMode="External"/><Relationship Id="rId2251" Type="http://schemas.openxmlformats.org/officeDocument/2006/relationships/hyperlink" Target="file:///\\GFS\attwoodg$\Documents\GRA\GPLER%20projects\GPLER4\Methyl-compound%20genes%20manuscript\Ga0070263_11063%20:%20Putative%20amidase%20domain-containing%20protein%2074854..75279(141aa)" TargetMode="External"/><Relationship Id="rId223" Type="http://schemas.openxmlformats.org/officeDocument/2006/relationships/hyperlink" Target="https://img.jgi.doe.gov/cgi-bin/mer/main.cgi?section=GeneDetail&amp;page=geneDetail&amp;gene_oid=2561437755" TargetMode="External"/><Relationship Id="rId430" Type="http://schemas.openxmlformats.org/officeDocument/2006/relationships/hyperlink" Target="https://img.jgi.doe.gov/cgi-bin/mer/main.cgi?section=GeneDetail&amp;page=geneDetail&amp;gene_oid=2608578258" TargetMode="External"/><Relationship Id="rId668" Type="http://schemas.openxmlformats.org/officeDocument/2006/relationships/hyperlink" Target="https://img.jgi.doe.gov/cgi-bin/mer/main.cgi?section=GeneDetail&amp;page=geneDetail&amp;gene_oid=2639663194" TargetMode="External"/><Relationship Id="rId875" Type="http://schemas.openxmlformats.org/officeDocument/2006/relationships/hyperlink" Target="file:///\\GFS\attwoodg$\Documents\GRA\GPLER%20projects\GPLER4\Methyl-compound%20genes%20manuscript\T546DRAFT_01539%20:%20Uncharacterized%20membrane%20protein%20226524..227504(326aa)(COG2510)" TargetMode="External"/><Relationship Id="rId1060" Type="http://schemas.openxmlformats.org/officeDocument/2006/relationships/hyperlink" Target="https://img.jgi.doe.gov/cgi-bin/mer/main.cgi?section=GeneDetail&amp;page=geneDetail&amp;gene_oid=2663665369" TargetMode="External"/><Relationship Id="rId1298" Type="http://schemas.openxmlformats.org/officeDocument/2006/relationships/hyperlink" Target="file:///\\GFS\attwoodg$\Documents\GRA\GPLER%20projects\GPLER4\Methyl-compound%20genes%20manuscript\Desru_2076%20:%20acetaldehyde%20dehydrogenase%20(EC%201.2.1.10)%202086130..2087605(491aa)(COG1012)" TargetMode="External"/><Relationship Id="rId2111" Type="http://schemas.openxmlformats.org/officeDocument/2006/relationships/hyperlink" Target="https://img.jgi.doe.gov/cgi-bin/mer/main.cgi?section=GeneDetail&amp;page=geneDetail&amp;gene_oid=2656994834" TargetMode="External"/><Relationship Id="rId2349" Type="http://schemas.openxmlformats.org/officeDocument/2006/relationships/hyperlink" Target="https://img.jgi.doe.gov/cgi-bin/mer/main.cgi?section=GeneDetail&amp;page=geneDetail&amp;gene_oid=2624766277" TargetMode="External"/><Relationship Id="rId528" Type="http://schemas.openxmlformats.org/officeDocument/2006/relationships/hyperlink" Target="file:///\\GFS\attwoodg$\Documents\GRA\GPLER%20projects\GPLER4\Methyl-compound%20genes%20manuscript\Ga0104380_103106%20:%20acetaldehyde%20dehydrogenase%20(acetylating)%20141832..143403(523aa)(COG1012)" TargetMode="External"/><Relationship Id="rId735" Type="http://schemas.openxmlformats.org/officeDocument/2006/relationships/hyperlink" Target="https://img.jgi.doe.gov/cgi-bin/mer/main.cgi?section=GeneDetail&amp;page=geneDetail&amp;gene_oid=2639663175" TargetMode="External"/><Relationship Id="rId942" Type="http://schemas.openxmlformats.org/officeDocument/2006/relationships/hyperlink" Target="file:///\\GFS\attwoodg$\Documents\GRA\GPLER%20projects\GPLER4\Methyl-compound%20genes%20manuscript\T546DRAFT_01562%20:%20drug%20resistance%20transporter,%20EmrB\QacA%20subfamily%20244195..245625(476aa)" TargetMode="External"/><Relationship Id="rId1158" Type="http://schemas.openxmlformats.org/officeDocument/2006/relationships/hyperlink" Target="https://img.jgi.doe.gov/cgi-bin/mer/main.cgi?section=ScaffoldGraph&amp;page=scaffoldDna&amp;scaffold_oid=650716101&amp;start_coord=2113752&amp;end_coord=2114050" TargetMode="External"/><Relationship Id="rId1365" Type="http://schemas.openxmlformats.org/officeDocument/2006/relationships/hyperlink" Target="https://img.jgi.doe.gov/cgi-bin/mer/main.cgi?section=GeneDetail&amp;page=geneDetail&amp;gene_oid=2596304502" TargetMode="External"/><Relationship Id="rId1572" Type="http://schemas.openxmlformats.org/officeDocument/2006/relationships/hyperlink" Target="file:///\\GFS\attwoodg$\Documents\GRA\GPLER%20projects\GPLER4\Methyl-compound%20genes%20manuscript\G614DRAFT_00808%20:%20acetyl%20esterase%2020181..21083(300aa)(COG0657)" TargetMode="External"/><Relationship Id="rId2209" Type="http://schemas.openxmlformats.org/officeDocument/2006/relationships/hyperlink" Target="file:///\\GFS\attwoodg$\Documents\GRA\GPLER%20projects\GPLER4\Methyl-compound%20genes%20manuscript\Ga0070263_110111%20:%20lactoylglutathione%20lyase%20121242..121601(119aa)" TargetMode="External"/><Relationship Id="rId1018" Type="http://schemas.openxmlformats.org/officeDocument/2006/relationships/hyperlink" Target="https://img.jgi.doe.gov/cgi-bin/mer/main.cgi?section=GeneDetail&amp;page=geneDetail&amp;gene_oid=2608576533" TargetMode="External"/><Relationship Id="rId1225" Type="http://schemas.openxmlformats.org/officeDocument/2006/relationships/hyperlink" Target="file:///\\GFS\attwoodg$\Documents\GRA\GPLER%20projects\GPLER4\Methyl-compound%20genes%20manuscript\Desru_2094%20:%20microcompartments%20protein%202102024..2102323(99aa)" TargetMode="External"/><Relationship Id="rId1432" Type="http://schemas.openxmlformats.org/officeDocument/2006/relationships/hyperlink" Target="https://img.jgi.doe.gov/cgi-bin/mer/main.cgi?section=GeneDetail&amp;page=geneDetail&amp;gene_oid=2596304490" TargetMode="External"/><Relationship Id="rId1877" Type="http://schemas.openxmlformats.org/officeDocument/2006/relationships/hyperlink" Target="https://img.jgi.doe.gov/cgi-bin/mer/main.cgi?section=TaxonDetail&amp;page=taxonDetail&amp;taxon_oid=2623620510" TargetMode="External"/><Relationship Id="rId71" Type="http://schemas.openxmlformats.org/officeDocument/2006/relationships/hyperlink" Target="https://img.jgi.doe.gov/cgi-bin/mer/main.cgi?section=GeneDetail&amp;page=geneDetail&amp;gene_oid=643582146" TargetMode="External"/><Relationship Id="rId802" Type="http://schemas.openxmlformats.org/officeDocument/2006/relationships/hyperlink" Target="file:///\\GFS\attwoodg$\Documents\GRA\GPLER%20projects\GPLER4\Methyl-compound%20genes%20manuscript\IE73DRAFT_02004%20:%20hypothetical%20protein%207805..8071(88aa)" TargetMode="External"/><Relationship Id="rId1737" Type="http://schemas.openxmlformats.org/officeDocument/2006/relationships/hyperlink" Target="file:///\\GFS\attwoodg$\Documents\GRA\GPLER%20projects\GPLER4\Methyl-compound%20genes%20manuscript\G594DRAFT_02028%20:%20Uncharacterized%20conserved%20protein%2073949..75079(376aa)" TargetMode="External"/><Relationship Id="rId1944" Type="http://schemas.openxmlformats.org/officeDocument/2006/relationships/hyperlink" Target="file:///\\GFS\attwoodg$\Documents\GRA\GPLER%20projects\GPLER4\Methyl-compound%20genes%20manuscript\BV55DRAFT_1889%20%5bpduA2%5d%20:%20Carbon%20dioxide%20concentrating%20mechanism\carboxysome%20shell%20protein%202007141..2007437(98aa)" TargetMode="External"/><Relationship Id="rId29" Type="http://schemas.openxmlformats.org/officeDocument/2006/relationships/hyperlink" Target="https://img.jgi.doe.gov/cgi-bin/mer/main.cgi?section=ScaffoldGraph&amp;page=scaffoldDna&amp;scaffold_oid=643348667&amp;start_coord=1613971&amp;end_coord=1614891" TargetMode="External"/><Relationship Id="rId178" Type="http://schemas.openxmlformats.org/officeDocument/2006/relationships/hyperlink" Target="https://img.jgi.doe.gov/cgi-bin/mer/main.cgi?section=GeneDetail&amp;page=geneDetail&amp;gene_oid=2561437741" TargetMode="External"/><Relationship Id="rId1804" Type="http://schemas.openxmlformats.org/officeDocument/2006/relationships/hyperlink" Target="https://img.jgi.doe.gov/cgi-bin/mer/main.cgi?section=GeneDetail&amp;page=geneDetail&amp;gene_oid=2624727916" TargetMode="External"/><Relationship Id="rId385" Type="http://schemas.openxmlformats.org/officeDocument/2006/relationships/hyperlink" Target="file:///\\GFS\attwoodg$\Documents\GRA\GPLER%20projects\GPLER4\Methyl-compound%20genes%20manuscript\intergenic-region%20199147..199483%20(337bp)" TargetMode="External"/><Relationship Id="rId592" Type="http://schemas.openxmlformats.org/officeDocument/2006/relationships/hyperlink" Target="file:///\\GFS\attwoodg$\Documents\GRA\GPLER%20projects\GPLER4\Methyl-compound%20genes%20manuscript\Ga0104380_103110%20:%20hypothetical%20protein%20145388..145993(201aa)" TargetMode="External"/><Relationship Id="rId2066" Type="http://schemas.openxmlformats.org/officeDocument/2006/relationships/hyperlink" Target="file:///\\GFS\attwoodg$\Documents\GRA\GPLER%20projects\GPLER4\Methyl-compound%20genes%20manuscript\Ga0104388_10863%20%5bPMI2710%5d%20:%20small%20multidrug%20resistance%20pump%2079776..80102(108aa)(COG2076)" TargetMode="External"/><Relationship Id="rId2273" Type="http://schemas.openxmlformats.org/officeDocument/2006/relationships/image" Target="../media/image19.png"/><Relationship Id="rId245" Type="http://schemas.openxmlformats.org/officeDocument/2006/relationships/hyperlink" Target="https://img.jgi.doe.gov/cgi-bin/mer/main.cgi?section=GeneDetail&amp;page=geneDetail&amp;gene_oid=2561437746" TargetMode="External"/><Relationship Id="rId452" Type="http://schemas.openxmlformats.org/officeDocument/2006/relationships/hyperlink" Target="https://img.jgi.doe.gov/cgi-bin/mer/main.cgi?section=GeneDetail&amp;page=geneDetail&amp;gene_oid=2608578279" TargetMode="External"/><Relationship Id="rId897" Type="http://schemas.openxmlformats.org/officeDocument/2006/relationships/hyperlink" Target="file:///\\GFS\attwoodg$\Documents\GRA\GPLER%20projects\GPLER4\Methyl-compound%20genes%20manuscript\T546DRAFT_01556%20:%20Carboxysome%20shell%20and%20ethanolamine%20utilization%20microcompartment%20protein%20CcmL\EutN%20239509..240108(199aa)(COG4577)" TargetMode="External"/><Relationship Id="rId1082" Type="http://schemas.openxmlformats.org/officeDocument/2006/relationships/hyperlink" Target="file:///\\GFS\attwoodg$\Documents\GRA\GPLER%20projects\GPLER4\Methyl-compound%20genes%20manuscript\Ga0104367_1633%20:%20ethanolamine%20utilization%20protein%20EutS%2029031..29393(120aa)(COG4810)" TargetMode="External"/><Relationship Id="rId2133" Type="http://schemas.openxmlformats.org/officeDocument/2006/relationships/hyperlink" Target="https://img.jgi.doe.gov/cgi-bin/mer/main.cgi?section=GeneDetail&amp;page=geneDetail&amp;gene_oid=2656994846" TargetMode="External"/><Relationship Id="rId2340" Type="http://schemas.openxmlformats.org/officeDocument/2006/relationships/hyperlink" Target="file:///\\GFS\attwoodg$\Documents\GRA\GPLER%20projects\GPLER4\Methyl-compound%20genes%20manuscript\Ga0070262_11914%20:%20inner%20membrane%20protein%2014112..14636(174aa)" TargetMode="External"/><Relationship Id="rId105" Type="http://schemas.openxmlformats.org/officeDocument/2006/relationships/hyperlink" Target="file:///\\GFS\attwoodg$\Documents\GRA\GPLER%20projects\GPLER4\Methyl-compound%20genes%20manuscript\Ddes_1355%20:%20microcompartments%20protein%201629270..1629866(198aa)(COG4577)" TargetMode="External"/><Relationship Id="rId312" Type="http://schemas.openxmlformats.org/officeDocument/2006/relationships/hyperlink" Target="file:///\\GFS\attwoodg$\Documents\GRA\GPLER%20projects\GPLER4\Methyl-compound%20genes%20manuscript\A500_11164%20:%20Single%20cache%20domain%203-containing%20protein%2027814..29601(595aa)(COG0840)" TargetMode="External"/><Relationship Id="rId757" Type="http://schemas.openxmlformats.org/officeDocument/2006/relationships/hyperlink" Target="https://img.jgi.doe.gov/cgi-bin/mer/main.cgi?section=ScaffoldGraph&amp;page=scaffoldDna&amp;scaffold_oid=2593376780&amp;start_coord=7360&amp;end_coord=7804" TargetMode="External"/><Relationship Id="rId964" Type="http://schemas.openxmlformats.org/officeDocument/2006/relationships/hyperlink" Target="file:///\\GFS\attwoodg$\Documents\GRA\GPLER%20projects\GPLER4\Methyl-compound%20genes%20manuscript\intergenic-region%2036465..37090%20(626bp)" TargetMode="External"/><Relationship Id="rId1387" Type="http://schemas.openxmlformats.org/officeDocument/2006/relationships/hyperlink" Target="file:///\\GFS\attwoodg$\Documents\GRA\GPLER%20projects\GPLER4\Methyl-compound%20genes%20manuscript\H171DRAFT_4341%20:%20alcohol%20dehydrogenase%20class%20IV%204706499..4707635(378aa)(COG1454)" TargetMode="External"/><Relationship Id="rId1594" Type="http://schemas.openxmlformats.org/officeDocument/2006/relationships/hyperlink" Target="file:///\\GFS\attwoodg$\Documents\GRA\GPLER%20projects\GPLER4\Methyl-compound%20genes%20manuscript\G614DRAFT_00821%20:%20hypothetical%20protein%2029730..30008(92aa)" TargetMode="External"/><Relationship Id="rId2200" Type="http://schemas.openxmlformats.org/officeDocument/2006/relationships/hyperlink" Target="https://img.jgi.doe.gov/cgi-bin/mer/main.cgi?section=GeneDetail&amp;page=geneDetail&amp;gene_oid=2624603053" TargetMode="External"/><Relationship Id="rId93" Type="http://schemas.openxmlformats.org/officeDocument/2006/relationships/hyperlink" Target="file:///\\GFS\attwoodg$\Documents\GRA\GPLER%20projects\GPLER4\Methyl-compound%20genes%20manuscript\Ddes_1369%20:%20iron-containing%20alcohol%20dehydrogenase%201641739..1642845(368aa)(COG1454)" TargetMode="External"/><Relationship Id="rId617" Type="http://schemas.openxmlformats.org/officeDocument/2006/relationships/hyperlink" Target="https://img.jgi.doe.gov/cgi-bin/mer/main.cgi?section=ScaffoldGraph&amp;page=scaffoldDna&amp;scaffold_oid=2636619139&amp;start_coord=163997&amp;end_coord=164188" TargetMode="External"/><Relationship Id="rId824" Type="http://schemas.openxmlformats.org/officeDocument/2006/relationships/hyperlink" Target="https://img.jgi.doe.gov/cgi-bin/mer/main.cgi?section=ScaffoldGraph&amp;page=scaffoldDna&amp;scaffold_oid=2558863304&amp;start_coord=245626&amp;end_coord=245963" TargetMode="External"/><Relationship Id="rId1247" Type="http://schemas.openxmlformats.org/officeDocument/2006/relationships/hyperlink" Target="file:///\\GFS\attwoodg$\Documents\GRA\GPLER%20projects\GPLER4\Methyl-compound%20genes%20manuscript\Desru_2097%20:%20glutaredoxin%202%202105301..2105627(108aa)" TargetMode="External"/><Relationship Id="rId1454" Type="http://schemas.openxmlformats.org/officeDocument/2006/relationships/hyperlink" Target="https://img.jgi.doe.gov/cgi-bin/mer/main.cgi?section=GeneDetail&amp;page=geneDetail&amp;gene_oid=2596304494" TargetMode="External"/><Relationship Id="rId1661" Type="http://schemas.openxmlformats.org/officeDocument/2006/relationships/hyperlink" Target="https://img.jgi.doe.gov/cgi-bin/mer/main.cgi?section=GeneDetail&amp;page=geneDetail&amp;gene_oid=2525457641" TargetMode="External"/><Relationship Id="rId1899" Type="http://schemas.openxmlformats.org/officeDocument/2006/relationships/hyperlink" Target="https://img.jgi.doe.gov/cgi-bin/mer/main.cgi?section=ScaffoldGraph&amp;page=scaffoldDna&amp;scaffold_oid=2561541222&amp;start_coord=2004184&amp;end_coord=2004326" TargetMode="External"/><Relationship Id="rId1107" Type="http://schemas.openxmlformats.org/officeDocument/2006/relationships/hyperlink" Target="https://img.jgi.doe.gov/cgi-bin/mer/main.cgi?section=GeneDetail&amp;page=geneDetail&amp;gene_oid=2663665406" TargetMode="External"/><Relationship Id="rId1314" Type="http://schemas.openxmlformats.org/officeDocument/2006/relationships/hyperlink" Target="file:///\\GFS\attwoodg$\Documents\GRA\GPLER%20projects\GPLER4\Methyl-compound%20genes%20manuscript\Desru_2103%20:%20hypothetical%20protein%202112540..2113751(403aa)" TargetMode="External"/><Relationship Id="rId1521" Type="http://schemas.openxmlformats.org/officeDocument/2006/relationships/hyperlink" Target="file:///\\GFS\attwoodg$\Documents\GRA\GPLER%20projects\GPLER4\Methyl-compound%20genes%20manuscript\G614DRAFT_00841%20:%20Uncharacterized%20conserved%20protein%20YgbK,%20DUF1537%20family%2046627..47856(409aa)(COG3395)" TargetMode="External"/><Relationship Id="rId1759" Type="http://schemas.openxmlformats.org/officeDocument/2006/relationships/hyperlink" Target="file:///\\GFS\attwoodg$\Documents\GRA\GPLER%20projects\GPLER4\Methyl-compound%20genes%20manuscript\intergenic-region%2071147..71372%20(226bp)" TargetMode="External"/><Relationship Id="rId1966" Type="http://schemas.openxmlformats.org/officeDocument/2006/relationships/hyperlink" Target="file:///\\GFS\attwoodg$\Documents\GRA\GPLER%20projects\GPLER4\Methyl-compound%20genes%20manuscript\BV55DRAFT_1905%20:%20Haloacid%20dehalogenase-like%20hydrolase%202022224..2022946(240aa)(COG1011)" TargetMode="External"/><Relationship Id="rId1619" Type="http://schemas.openxmlformats.org/officeDocument/2006/relationships/hyperlink" Target="https://img.jgi.doe.gov/cgi-bin/mer/main.cgi?section=ScaffoldGraph&amp;page=scaffoldDna&amp;scaffold_oid=2524684339&amp;start_coord=92594&amp;end_coord=92849" TargetMode="External"/><Relationship Id="rId1826" Type="http://schemas.openxmlformats.org/officeDocument/2006/relationships/hyperlink" Target="https://img.jgi.doe.gov/cgi-bin/mer/main.cgi?section=GeneDetail&amp;page=geneDetail&amp;gene_oid=2624727878" TargetMode="External"/><Relationship Id="rId20" Type="http://schemas.openxmlformats.org/officeDocument/2006/relationships/hyperlink" Target="file:///\\GFS\attwoodg$\Documents\GRA\GPLER%20projects\GPLER4\Methyl-compound%20genes%20manuscript\intergenic-region%201628404..1629269%20(866bp)" TargetMode="External"/><Relationship Id="rId2088" Type="http://schemas.openxmlformats.org/officeDocument/2006/relationships/hyperlink" Target="file:///\\GFS\attwoodg$\Documents\GRA\GPLER%20projects\GPLER4\Methyl-compound%20genes%20manuscript\Ga0104388_10873%20%5bPMI2700%5d%20:%20%20type%20III%20secretion%20system%20major%20needle%20protein,%20YscF\MxiH\PrgI%20family%2089180..89458(92aa)" TargetMode="External"/><Relationship Id="rId2295" Type="http://schemas.openxmlformats.org/officeDocument/2006/relationships/hyperlink" Target="file:///\\GFS\attwoodg$\Documents\GRA\GPLER%20projects\GPLER4\Methyl-compound%20genes%20manuscript\intergenic-region%2012204..12501%20(298bp)" TargetMode="External"/><Relationship Id="rId267" Type="http://schemas.openxmlformats.org/officeDocument/2006/relationships/hyperlink" Target="https://img.jgi.doe.gov/cgi-bin/mer/main.cgi?section=GeneDetail&amp;page=geneDetail&amp;gene_oid=2561437749" TargetMode="External"/><Relationship Id="rId474" Type="http://schemas.openxmlformats.org/officeDocument/2006/relationships/hyperlink" Target="https://img.jgi.doe.gov/cgi-bin/mer/main.cgi?section=GeneDetail&amp;page=geneDetail&amp;gene_oid=2608578295" TargetMode="External"/><Relationship Id="rId2155" Type="http://schemas.openxmlformats.org/officeDocument/2006/relationships/hyperlink" Target="https://img.jgi.doe.gov/cgi-bin/mer/main.cgi?section=ScaffoldGraph&amp;page=scaffoldDna&amp;scaffold_oid=2623646285&amp;start_coord=104359&amp;end_coord=104573" TargetMode="External"/><Relationship Id="rId127" Type="http://schemas.openxmlformats.org/officeDocument/2006/relationships/hyperlink" Target="file:///\\GFS\attwoodg$\Documents\GRA\GPLER%20projects\GPLER4\Methyl-compound%20genes%20manuscript\Ddes_1365%20:%20Ethanolamine%20utilization%20protein%20EutN\carboxysome%20structural%20protein%20Ccml%201639958..1640245(95aa)(COG4576)" TargetMode="External"/><Relationship Id="rId681" Type="http://schemas.openxmlformats.org/officeDocument/2006/relationships/hyperlink" Target="file:///\\GFS\attwoodg$\Documents\GRA\GPLER%20projects\GPLER4\Methyl-compound%20genes%20manuscript\Ga0074702_0167%20:%20hypothetical%20protein%20168944..170026(360aa)" TargetMode="External"/><Relationship Id="rId779" Type="http://schemas.openxmlformats.org/officeDocument/2006/relationships/hyperlink" Target="https://img.jgi.doe.gov/cgi-bin/mer/main.cgi?section=GeneDetail&amp;page=geneDetail&amp;gene_oid=2595153452" TargetMode="External"/><Relationship Id="rId986" Type="http://schemas.openxmlformats.org/officeDocument/2006/relationships/hyperlink" Target="file:///\\GFS\attwoodg$\Documents\GRA\GPLER%20projects\GPLER4\Methyl-compound%20genes%20manuscript\Ga0059087_11829%20:%20Nucleotide-binding%20universal%20stress%20protein,%20%20UspA%20family%2034792..35244(150aa)(COG0589)" TargetMode="External"/><Relationship Id="rId2362" Type="http://schemas.openxmlformats.org/officeDocument/2006/relationships/hyperlink" Target="file:///\\GFS\attwoodg$\Documents\GRA\GPLER%20projects\GPLER4\Methyl-compound%20genes%20manuscript\Ga0070262_11947%20:%20peptide%20deformylase%2041910..42389(159aa)(COG0242)" TargetMode="External"/><Relationship Id="rId334" Type="http://schemas.openxmlformats.org/officeDocument/2006/relationships/hyperlink" Target="file:///\\GFS\attwoodg$\Documents\GRA\GPLER%20projects\GPLER4\Methyl-compound%20genes%20manuscript\A500_11184%20:%20exfoliative%20toxin%20A\B%2033755..34684(309aa)(COG1275)" TargetMode="External"/><Relationship Id="rId541" Type="http://schemas.openxmlformats.org/officeDocument/2006/relationships/hyperlink" Target="https://img.jgi.doe.gov/cgi-bin/mer/main.cgi?section=GeneDetail&amp;page=geneDetail&amp;gene_oid=2654384206" TargetMode="External"/><Relationship Id="rId639" Type="http://schemas.openxmlformats.org/officeDocument/2006/relationships/hyperlink" Target="https://img.jgi.doe.gov/cgi-bin/mer/main.cgi?section=GeneDetail&amp;page=geneDetail&amp;gene_oid=2639663158" TargetMode="External"/><Relationship Id="rId1171" Type="http://schemas.openxmlformats.org/officeDocument/2006/relationships/hyperlink" Target="file:///\\GFS\attwoodg$\Documents\GRA\GPLER%20projects\GPLER4\Methyl-compound%20genes%20manuscript\intergenic-region%202081332..2081666%20(335bp)" TargetMode="External"/><Relationship Id="rId1269" Type="http://schemas.openxmlformats.org/officeDocument/2006/relationships/hyperlink" Target="https://img.jgi.doe.gov/cgi-bin/mer/main.cgi?section=GeneDetail&amp;page=geneDetail&amp;gene_oid=650891160" TargetMode="External"/><Relationship Id="rId1476" Type="http://schemas.openxmlformats.org/officeDocument/2006/relationships/hyperlink" Target="https://img.jgi.doe.gov/cgi-bin/mer/main.cgi?section=ScaffoldGraph&amp;page=scaffoldDna&amp;scaffold_oid=2524684206&amp;start_coord=20050&amp;end_coord=20180" TargetMode="External"/><Relationship Id="rId2015" Type="http://schemas.openxmlformats.org/officeDocument/2006/relationships/hyperlink" Target="file:///\\GFS\attwoodg$\Documents\GRA\GPLER%20projects\GPLER4\Methyl-compound%20genes%20manuscript\intergenic-region%2056540..56671%20(132bp)" TargetMode="External"/><Relationship Id="rId2222" Type="http://schemas.openxmlformats.org/officeDocument/2006/relationships/hyperlink" Target="https://img.jgi.doe.gov/cgi-bin/mer/main.cgi?section=GeneDetail&amp;page=geneDetail&amp;gene_oid=2624603062" TargetMode="External"/><Relationship Id="rId401" Type="http://schemas.openxmlformats.org/officeDocument/2006/relationships/hyperlink" Target="file:///\\GFS\attwoodg$\Documents\GRA\GPLER%20projects\GPLER4\Methyl-compound%20genes%20manuscript\Ga0059091_105190%20:%20Cupin%20domain-containing%20protein%20215273..215848(191aa)" TargetMode="External"/><Relationship Id="rId846" Type="http://schemas.openxmlformats.org/officeDocument/2006/relationships/hyperlink" Target="https://img.jgi.doe.gov/cgi-bin/mer/main.cgi?section=ScaffoldGraph&amp;page=scaffoldDna&amp;scaffold_oid=2558863304&amp;start_coord=246357&amp;end_coord=246459" TargetMode="External"/><Relationship Id="rId1031" Type="http://schemas.openxmlformats.org/officeDocument/2006/relationships/hyperlink" Target="file:///\\GFS\attwoodg$\Documents\GRA\GPLER%20projects\GPLER4\Methyl-compound%20genes%20manuscript\intergenic-region%2041229..41370%20(142bp)" TargetMode="External"/><Relationship Id="rId1129" Type="http://schemas.openxmlformats.org/officeDocument/2006/relationships/hyperlink" Target="https://img.jgi.doe.gov/cgi-bin/mer/main.cgi?section=GeneDetail&amp;page=geneDetail&amp;gene_oid=2663665394" TargetMode="External"/><Relationship Id="rId1683" Type="http://schemas.openxmlformats.org/officeDocument/2006/relationships/hyperlink" Target="https://img.jgi.doe.gov/cgi-bin/mer/main.cgi?section=GeneDetail&amp;page=geneDetail&amp;gene_oid=2525457663" TargetMode="External"/><Relationship Id="rId1890" Type="http://schemas.openxmlformats.org/officeDocument/2006/relationships/hyperlink" Target="file:///\\GFS\attwoodg$\Documents\GRA\GPLER%20projects\GPLER4\Methyl-compound%20genes%20manuscript\intergenic-region%202022947..2023281%20(335bp)" TargetMode="External"/><Relationship Id="rId1988" Type="http://schemas.openxmlformats.org/officeDocument/2006/relationships/hyperlink" Target="file:///\\GFS\attwoodg$\Documents\GRA\GPLER%20projects\GPLER4\Methyl-compound%20genes%20manuscript\BV55DRAFT_1881%20:%20DNA-binding%20response%20regulator,%20OmpR%20family,%20contains%20REC%20and%20winged-helix%20(wHTH)%20domain%201998263..1998943(226aa)(COG0745)" TargetMode="External"/><Relationship Id="rId706" Type="http://schemas.openxmlformats.org/officeDocument/2006/relationships/hyperlink" Target="file:///\\GFS\attwoodg$\Documents\GRA\GPLER%20projects\GPLER4\Methyl-compound%20genes%20manuscript\Ga0074702_0172%20:%20formate%20C-acetyltransferase%20172475..175018(847aa)(COG1882)" TargetMode="External"/><Relationship Id="rId913" Type="http://schemas.openxmlformats.org/officeDocument/2006/relationships/hyperlink" Target="file:///\\GFS\attwoodg$\Documents\GRA\GPLER%20projects\GPLER4\Methyl-compound%20genes%20manuscript\T546DRAFT_01567%20:%20iron%20complex%20transport%20system%20permease%20protein%20249146..250249(367aa)(COG0609)" TargetMode="External"/><Relationship Id="rId1336" Type="http://schemas.openxmlformats.org/officeDocument/2006/relationships/hyperlink" Target="file:///\\GFS\attwoodg$\Documents\GRA\GPLER%20projects\GPLER4\Methyl-compound%20genes%20manuscript\intergenic-region%204725567..4725673%20(107bp)" TargetMode="External"/><Relationship Id="rId1543" Type="http://schemas.openxmlformats.org/officeDocument/2006/relationships/hyperlink" Target="https://img.jgi.doe.gov/cgi-bin/mer/main.cgi?section=GeneDetail&amp;page=geneDetail&amp;gene_oid=2525451436" TargetMode="External"/><Relationship Id="rId1750" Type="http://schemas.openxmlformats.org/officeDocument/2006/relationships/hyperlink" Target="https://img.jgi.doe.gov/cgi-bin/mer/main.cgi?section=GeneDetail&amp;page=geneDetail&amp;gene_oid=2525457672" TargetMode="External"/><Relationship Id="rId42" Type="http://schemas.openxmlformats.org/officeDocument/2006/relationships/hyperlink" Target="file:///\\GFS\attwoodg$\Documents\GRA\GPLER%20projects\GPLER4\Methyl-compound%20genes%20manuscript\Ddes_1360%20:%20acetaldehyde%20dehydrogenase%20(EC%201.2.1.10)%201635659..1637236(525aa)(COG1012)" TargetMode="External"/><Relationship Id="rId1403" Type="http://schemas.openxmlformats.org/officeDocument/2006/relationships/hyperlink" Target="file:///\\GFS\attwoodg$\Documents\GRA\GPLER%20projects\GPLER4\Methyl-compound%20genes%20manuscript\H171DRAFT_4336%20:%20acyl-CoA%20reductase-like%20NAD-dependent%20aldehyde%20dehydrogenase%204700504..4702018(504aa)(COG1012)" TargetMode="External"/><Relationship Id="rId1610" Type="http://schemas.openxmlformats.org/officeDocument/2006/relationships/image" Target="../media/image14.png"/><Relationship Id="rId1848" Type="http://schemas.openxmlformats.org/officeDocument/2006/relationships/hyperlink" Target="file:///\\GFS\attwoodg$\Documents\GRA\GPLER%20projects\GPLER4\Methyl-compound%20genes%20manuscript\Ga0066901_10954%20%5bPMI2716%5d%20:%20formate%20C-acetyltransferase%2063915..67343(1142aa)(COG1882)" TargetMode="External"/><Relationship Id="rId191" Type="http://schemas.openxmlformats.org/officeDocument/2006/relationships/hyperlink" Target="file:///\\GFS\attwoodg$\Documents\GRA\GPLER%20projects\GPLER4\Methyl-compound%20genes%20manuscript\P156DRAFT_0756%20:%20Ethanolamine%20utilization%20cobalamin%20adenosyltransferase%20764314..764988(224aa)(COG4812)" TargetMode="External"/><Relationship Id="rId1708" Type="http://schemas.openxmlformats.org/officeDocument/2006/relationships/hyperlink" Target="file:///\\GFS\attwoodg$\Documents\GRA\GPLER%20projects\GPLER4\Methyl-compound%20genes%20manuscript\G594DRAFT_02018%20:%203-oxoacyl-%5bacyl-carrier%20protein%5d%20reductase%2063293..64033(246aa)(COG1028)" TargetMode="External"/><Relationship Id="rId1915" Type="http://schemas.openxmlformats.org/officeDocument/2006/relationships/hyperlink" Target="https://img.jgi.doe.gov/cgi-bin/mer/main.cgi?section=GeneDetail&amp;page=geneDetail&amp;gene_oid=2562235663" TargetMode="External"/><Relationship Id="rId289" Type="http://schemas.openxmlformats.org/officeDocument/2006/relationships/hyperlink" Target="https://img.jgi.doe.gov/cgi-bin/mer/main.cgi?section=ScaffoldGraph&amp;page=scaffoldDna&amp;scaffold_oid=2541147647&amp;start_coord=42773&amp;end_coord=42935" TargetMode="External"/><Relationship Id="rId496" Type="http://schemas.openxmlformats.org/officeDocument/2006/relationships/hyperlink" Target="https://img.jgi.doe.gov/cgi-bin/mer/main.cgi?section=ScaffoldGraph&amp;page=scaffoldDna&amp;scaffold_oid=2651987906&amp;start_coord=133595&amp;end_coord=133742" TargetMode="External"/><Relationship Id="rId2177" Type="http://schemas.openxmlformats.org/officeDocument/2006/relationships/hyperlink" Target="https://img.jgi.doe.gov/cgi-bin/mer/main.cgi?section=GeneDetail&amp;page=geneDetail&amp;gene_oid=2624603034" TargetMode="External"/><Relationship Id="rId2384" Type="http://schemas.openxmlformats.org/officeDocument/2006/relationships/hyperlink" Target="file:///\\GFS\attwoodg$\Documents\GRA\GPLER%20projects\GPLER4\Methyl-compound%20genes%20manuscript\Ga0070262_11927%20:%20Ethanolamine%20utilization%20protein%20EutS,%20ethanolamine%20utilization%20microcompartment%20shell%20protein%2023655..24209(184aa)(COG4810)" TargetMode="External"/><Relationship Id="rId149" Type="http://schemas.openxmlformats.org/officeDocument/2006/relationships/hyperlink" Target="file:///\\GFS\attwoodg$\Documents\GRA\GPLER%20projects\GPLER4\Methyl-compound%20genes%20manuscript\intergenic-region%20777051..777192%20(142bp)" TargetMode="External"/><Relationship Id="rId356" Type="http://schemas.openxmlformats.org/officeDocument/2006/relationships/hyperlink" Target="https://img.jgi.doe.gov/cgi-bin/mer/main.cgi?section=GeneDetail&amp;page=geneDetail&amp;gene_oid=2543441080" TargetMode="External"/><Relationship Id="rId563" Type="http://schemas.openxmlformats.org/officeDocument/2006/relationships/hyperlink" Target="https://img.jgi.doe.gov/cgi-bin/mer/main.cgi?section=GeneDetail&amp;page=geneDetail&amp;gene_oid=2654384184" TargetMode="External"/><Relationship Id="rId770" Type="http://schemas.openxmlformats.org/officeDocument/2006/relationships/hyperlink" Target="file:///\\GFS\attwoodg$\Documents\GRA\GPLER%20projects\GPLER4\Methyl-compound%20genes%20manuscript\IE73DRAFT_02006%20:%20Carboxysome%20shell%20and%20ethanolamine%20utilization%20microcompartment%20protein%20CcmL\EutN%2010044..10640(198aa)(COG4577)" TargetMode="External"/><Relationship Id="rId1193" Type="http://schemas.openxmlformats.org/officeDocument/2006/relationships/hyperlink" Target="file:///\\GFS\attwoodg$\Documents\GRA\GPLER%20projects\GPLER4\Methyl-compound%20genes%20manuscript\intergenic-region%202112356..2112539%20(184bp)" TargetMode="External"/><Relationship Id="rId2037" Type="http://schemas.openxmlformats.org/officeDocument/2006/relationships/hyperlink" Target="file:///\\GFS\attwoodg$\Documents\GRA\GPLER%20projects\GPLER4\Methyl-compound%20genes%20manuscript\intergenic-region%2062512..63380%20(869bp)" TargetMode="External"/><Relationship Id="rId2244" Type="http://schemas.openxmlformats.org/officeDocument/2006/relationships/hyperlink" Target="https://img.jgi.doe.gov/cgi-bin/mer/main.cgi?section=GeneDetail&amp;page=geneDetail&amp;gene_oid=2624603057" TargetMode="External"/><Relationship Id="rId216" Type="http://schemas.openxmlformats.org/officeDocument/2006/relationships/hyperlink" Target="file:///\\GFS\attwoodg$\Documents\GRA\GPLER%20projects\GPLER4\Methyl-compound%20genes%20manuscript\P156DRAFT_0751%20:%20Carboxysome%20shell%20and%20ethanolamine%20utilization%20microcompartment%20protein%20CcmL\EutN%20760994..761542(182aa)(COG4577)" TargetMode="External"/><Relationship Id="rId423" Type="http://schemas.openxmlformats.org/officeDocument/2006/relationships/hyperlink" Target="file:///\\GFS\attwoodg$\Documents\GRA\GPLER%20projects\GPLER4\Methyl-compound%20genes%20manuscript\Ga0059091_105209%20:%20tRNA_Trp_CCA%20227527..227597(71bp)" TargetMode="External"/><Relationship Id="rId868" Type="http://schemas.openxmlformats.org/officeDocument/2006/relationships/hyperlink" Target="https://img.jgi.doe.gov/cgi-bin/mer/main.cgi?section=GeneDetail&amp;page=geneDetail&amp;gene_oid=2558962534" TargetMode="External"/><Relationship Id="rId1053" Type="http://schemas.openxmlformats.org/officeDocument/2006/relationships/hyperlink" Target="file:///\\GFS\attwoodg$\Documents\GRA\GPLER%20projects\GPLER4\Methyl-compound%20genes%20manuscript\intergenic-region%2026843..27006%20(164bp)" TargetMode="External"/><Relationship Id="rId1260" Type="http://schemas.openxmlformats.org/officeDocument/2006/relationships/hyperlink" Target="https://img.jgi.doe.gov/cgi-bin/mer/main.cgi?section=GeneDetail&amp;page=geneDetail&amp;gene_oid=650891141" TargetMode="External"/><Relationship Id="rId1498" Type="http://schemas.openxmlformats.org/officeDocument/2006/relationships/hyperlink" Target="https://img.jgi.doe.gov/cgi-bin/mer/main.cgi?section=GeneDetail&amp;page=geneDetail&amp;gene_oid=2525451430" TargetMode="External"/><Relationship Id="rId2104" Type="http://schemas.openxmlformats.org/officeDocument/2006/relationships/hyperlink" Target="file:///\\GFS\attwoodg$\Documents\GRA\GPLER%20projects\GPLER4\Methyl-compound%20genes%20manuscript\Ga0104388_10882%20%5bPMI2691%5d%20:%20hypothetical%20protein%2098517..98978(153aa)" TargetMode="External"/><Relationship Id="rId630" Type="http://schemas.openxmlformats.org/officeDocument/2006/relationships/hyperlink" Target="file:///\\GFS\attwoodg$\Documents\GRA\GPLER%20projects\GPLER4\Methyl-compound%20genes%20manuscript\intergenic-region%20191926..192045%20(120bp)" TargetMode="External"/><Relationship Id="rId728" Type="http://schemas.openxmlformats.org/officeDocument/2006/relationships/hyperlink" Target="file:///\\GFS\attwoodg$\Documents\GRA\GPLER%20projects\GPLER4\Methyl-compound%20genes%20manuscript\Ga0074702_0155%20:%20pilin%20isopeptide%20linkage%20domain-containing%20protein%20148343..151684(1113aa)" TargetMode="External"/><Relationship Id="rId935" Type="http://schemas.openxmlformats.org/officeDocument/2006/relationships/hyperlink" Target="https://img.jgi.doe.gov/cgi-bin/mer/main.cgi?section=GeneDetail&amp;page=geneDetail&amp;gene_oid=2558962490" TargetMode="External"/><Relationship Id="rId1358" Type="http://schemas.openxmlformats.org/officeDocument/2006/relationships/hyperlink" Target="file:///\\GFS\attwoodg$\Documents\GRA\GPLER%20projects\GPLER4\Methyl-compound%20genes%20manuscript\H171DRAFT_4320%20:%20GntR%20family%20transcriptional%20regulator%204686582..4687331(249aa)(COG2188)" TargetMode="External"/><Relationship Id="rId1565" Type="http://schemas.openxmlformats.org/officeDocument/2006/relationships/hyperlink" Target="https://img.jgi.doe.gov/cgi-bin/mer/main.cgi?section=GeneDetail&amp;page=geneDetail&amp;gene_oid=2525451466" TargetMode="External"/><Relationship Id="rId1772" Type="http://schemas.openxmlformats.org/officeDocument/2006/relationships/hyperlink" Target="https://img.jgi.doe.gov/cgi-bin/mer/main.cgi?section=ScaffoldGraph&amp;page=scaffoldDna&amp;scaffold_oid=2623649703&amp;start_coord=55352&amp;end_coord=55539" TargetMode="External"/><Relationship Id="rId2311" Type="http://schemas.openxmlformats.org/officeDocument/2006/relationships/hyperlink" Target="file:///\\GFS\attwoodg$\Documents\GRA\GPLER%20projects\GPLER4\Methyl-compound%20genes%20manuscript\Gene%20Cart%20Ga0070262_11929%20:%20formate%20C-acetyltransferase%2025194..27734(846aa)(COG1882)" TargetMode="External"/><Relationship Id="rId2409" Type="http://schemas.openxmlformats.org/officeDocument/2006/relationships/hyperlink" Target="https://img.jgi.doe.gov/cgi-bin/mer/main.cgi?section=GeneDetail&amp;page=geneDetail&amp;gene_oid=2624766278" TargetMode="External"/><Relationship Id="rId64" Type="http://schemas.openxmlformats.org/officeDocument/2006/relationships/hyperlink" Target="file:///\\GFS\attwoodg$\Documents\GRA\GPLER%20projects\GPLER4\Methyl-compound%20genes%20manuscript\Ddes_1361%20:%20microcompartments%20protein%201637318..1637605(95aa)" TargetMode="External"/><Relationship Id="rId1120" Type="http://schemas.openxmlformats.org/officeDocument/2006/relationships/hyperlink" Target="file:///\\GFS\attwoodg$\Documents\GRA\GPLER%20projects\GPLER4\Methyl-compound%20genes%20manuscript\Ga0104367_1608%20:%20Uncharacterized%20membrane-anchored%20protein%20YitT,%20contains%20DUF161%20and%20DUF2179%20domains%208122..9000(292aa)(COG1284)" TargetMode="External"/><Relationship Id="rId1218" Type="http://schemas.openxmlformats.org/officeDocument/2006/relationships/hyperlink" Target="https://img.jgi.doe.gov/cgi-bin/mer/main.cgi?section=GeneDetail&amp;page=geneDetail&amp;gene_oid=650891135" TargetMode="External"/><Relationship Id="rId1425" Type="http://schemas.openxmlformats.org/officeDocument/2006/relationships/hyperlink" Target="file:///\\GFS\attwoodg$\Documents\GRA\GPLER%20projects\GPLER4\Methyl-compound%20genes%20manuscript\H171DRAFT_4362%20:%20collagen%20triple%20helix%20repeat%20protein%204722270..4722917(215aa)" TargetMode="External"/><Relationship Id="rId1632" Type="http://schemas.openxmlformats.org/officeDocument/2006/relationships/hyperlink" Target="file:///\\GFS\attwoodg$\Documents\GRA\GPLER%20projects\GPLER4\Methyl-compound%20genes%20manuscript\intergenic-region%2061112..61456%20(345bp)" TargetMode="External"/><Relationship Id="rId1937" Type="http://schemas.openxmlformats.org/officeDocument/2006/relationships/hyperlink" Target="https://img.jgi.doe.gov/cgi-bin/mer/main.cgi?section=GeneDetail&amp;page=geneDetail&amp;gene_oid=2562235671" TargetMode="External"/><Relationship Id="rId2199" Type="http://schemas.openxmlformats.org/officeDocument/2006/relationships/hyperlink" Target="file:///\\GFS\attwoodg$\Documents\GRA\GPLER%20projects\GPLER4\Methyl-compound%20genes%20manuscript\Ga0070263_11078%20:%20acetaldehyde%20dehydrogenase%2088379..90004(541aa)(COG1012)" TargetMode="External"/><Relationship Id="rId280" Type="http://schemas.openxmlformats.org/officeDocument/2006/relationships/hyperlink" Target="file:///\\GFS\attwoodg$\Documents\GRA\GPLER%20projects\GPLER4\Methyl-compound%20genes%20manuscript\intergenic-region%2035182..35399%20(218bp)" TargetMode="External"/><Relationship Id="rId140" Type="http://schemas.openxmlformats.org/officeDocument/2006/relationships/hyperlink" Target="https://img.jgi.doe.gov/cgi-bin/mer/main.cgi?section=ScaffoldGraph&amp;page=scaffoldDna&amp;scaffold_oid=2558913390&amp;start_coord=781102&amp;end_coord=781229" TargetMode="External"/><Relationship Id="rId378" Type="http://schemas.openxmlformats.org/officeDocument/2006/relationships/hyperlink" Target="https://img.jgi.doe.gov/cgi-bin/mer/main.cgi?section=TaxonDetail&amp;page=taxonDetail&amp;taxon_oid=2541047555" TargetMode="External"/><Relationship Id="rId585" Type="http://schemas.openxmlformats.org/officeDocument/2006/relationships/hyperlink" Target="https://img.jgi.doe.gov/cgi-bin/mer/main.cgi?section=GeneDetail&amp;page=geneDetail&amp;gene_oid=2654384174" TargetMode="External"/><Relationship Id="rId792" Type="http://schemas.openxmlformats.org/officeDocument/2006/relationships/hyperlink" Target="file:///\\GFS\attwoodg$\Documents\GRA\GPLER%20projects\GPLER4\Methyl-compound%20genes%20manuscript\IE73DRAFT_02019%20:%20ethanolamine%20utilization%20protein%20EutM%2022144..22428(94aa)" TargetMode="External"/><Relationship Id="rId2059" Type="http://schemas.openxmlformats.org/officeDocument/2006/relationships/hyperlink" Target="https://img.jgi.doe.gov/cgi-bin/mer/main.cgi?section=GeneDetail&amp;page=geneDetail&amp;gene_oid=2656994812" TargetMode="External"/><Relationship Id="rId2266" Type="http://schemas.openxmlformats.org/officeDocument/2006/relationships/hyperlink" Target="https://img.jgi.doe.gov/cgi-bin/mer/main.cgi?section=GeneDetail&amp;page=geneDetail&amp;gene_oid=2624603035" TargetMode="External"/><Relationship Id="rId6" Type="http://schemas.openxmlformats.org/officeDocument/2006/relationships/hyperlink" Target="file:///\\GFS\attwoodg$\Documents\GRA\GPLER%20projects\GPLER4\Methyl-compound%20genes%20manuscript\intergenic-region%201616612..1617630%20(1019bp)" TargetMode="External"/><Relationship Id="rId238" Type="http://schemas.openxmlformats.org/officeDocument/2006/relationships/hyperlink" Target="file:///\\GFS\attwoodg$\Documents\GRA\GPLER%20projects\GPLER4\Methyl-compound%20genes%20manuscript\P156DRAFT_0777%20:%20Cell%20wall-associated%20hydrolase,%20NlpC%20family%20783849..784868(339aa)(COG0791)" TargetMode="External"/><Relationship Id="rId445" Type="http://schemas.openxmlformats.org/officeDocument/2006/relationships/hyperlink" Target="file:///\\GFS\attwoodg$\Documents\GRA\GPLER%20projects\GPLER4\Methyl-compound%20genes%20manuscript\Ga0059091_105202%20:%20BMC%20domain-containing%20protein%20225102..225401(99aa)" TargetMode="External"/><Relationship Id="rId652" Type="http://schemas.openxmlformats.org/officeDocument/2006/relationships/hyperlink" Target="file:///\\GFS\attwoodg$\Documents\GRA\GPLER%20projects\GPLER4\Methyl-compound%20genes%20manuscript\Ga0074702_0198%20:%20elongator%20complex%20protein%203%20193006..194885,%20fragments(193006..194649,%20194649..194885)%20(626aa)(COG1243)%20194649..194885" TargetMode="External"/><Relationship Id="rId1075" Type="http://schemas.openxmlformats.org/officeDocument/2006/relationships/hyperlink" Target="https://img.jgi.doe.gov/cgi-bin/mer/main.cgi?section=GeneDetail&amp;page=geneDetail&amp;gene_oid=2663665373" TargetMode="External"/><Relationship Id="rId1282" Type="http://schemas.openxmlformats.org/officeDocument/2006/relationships/hyperlink" Target="file:///\\GFS\attwoodg$\Documents\GRA\GPLER%20projects\GPLER4\Methyl-compound%20genes%20manuscript\Desru_2104%20:%20%202114051..2115155,%20fragments(2114051..2114305,%202114305..2114601,%202114601..2115155)%20(342aa)%202114601..2115155" TargetMode="External"/><Relationship Id="rId2126" Type="http://schemas.openxmlformats.org/officeDocument/2006/relationships/hyperlink" Target="file:///\\GFS\attwoodg$\Documents\GRA\GPLER%20projects\GPLER4\Methyl-compound%20genes%20manuscript\Ga0104388_10852%20%5bPMI2722%5d%20:%20BMC%20domain-containing%20protein%2069077..69361(94aa)" TargetMode="External"/><Relationship Id="rId2333" Type="http://schemas.openxmlformats.org/officeDocument/2006/relationships/hyperlink" Target="https://img.jgi.doe.gov/cgi-bin/mer/main.cgi?section=GeneDetail&amp;page=geneDetail&amp;gene_oid=2624766234" TargetMode="External"/><Relationship Id="rId305" Type="http://schemas.openxmlformats.org/officeDocument/2006/relationships/hyperlink" Target="https://img.jgi.doe.gov/cgi-bin/mer/main.cgi?section=GeneDetail&amp;page=geneDetail&amp;gene_oid=2543441065" TargetMode="External"/><Relationship Id="rId512" Type="http://schemas.openxmlformats.org/officeDocument/2006/relationships/hyperlink" Target="https://img.jgi.doe.gov/cgi-bin/mer/main.cgi?section=GeneDetail&amp;page=geneDetail&amp;gene_oid=2654384205" TargetMode="External"/><Relationship Id="rId957" Type="http://schemas.openxmlformats.org/officeDocument/2006/relationships/hyperlink" Target="https://img.jgi.doe.gov/cgi-bin/mer/main.cgi?section=TaxonDetail&amp;page=taxonDetail&amp;taxon_oid=2558860131" TargetMode="External"/><Relationship Id="rId1142" Type="http://schemas.openxmlformats.org/officeDocument/2006/relationships/hyperlink" Target="file:///\\GFS\attwoodg$\Documents\GRA\GPLER%20projects\GPLER4\Methyl-compound%20genes%20manuscript\Ga0104367_1613%20:%20type%20I%20restriction%20enzyme,%20S%20subunit%2011936..12433(166aa)" TargetMode="External"/><Relationship Id="rId1587" Type="http://schemas.openxmlformats.org/officeDocument/2006/relationships/hyperlink" Target="https://img.jgi.doe.gov/cgi-bin/mer/main.cgi?section=GeneDetail&amp;page=geneDetail&amp;gene_oid=2525451472" TargetMode="External"/><Relationship Id="rId1794" Type="http://schemas.openxmlformats.org/officeDocument/2006/relationships/hyperlink" Target="https://img.jgi.doe.gov/cgi-bin/mer/main.cgi?section=GeneDetail&amp;page=geneDetail&amp;gene_oid=2624727906" TargetMode="External"/><Relationship Id="rId2400" Type="http://schemas.openxmlformats.org/officeDocument/2006/relationships/hyperlink" Target="file:///\\GFS\attwoodg$\Documents\GRA\GPLER%20projects\GPLER4\Methyl-compound%20genes%20manuscript\Ga0070262_1195%20:%20transporter,%20NhaC%20family%201753..3204(483aa)(COG1757)" TargetMode="External"/><Relationship Id="rId86" Type="http://schemas.openxmlformats.org/officeDocument/2006/relationships/hyperlink" Target="https://img.jgi.doe.gov/cgi-bin/mer/main.cgi?section=GeneDetail&amp;page=geneDetail&amp;gene_oid=643582181" TargetMode="External"/><Relationship Id="rId817" Type="http://schemas.openxmlformats.org/officeDocument/2006/relationships/hyperlink" Target="file:///\\GFS\attwoodg$\Documents\GRA\GPLER%20projects\GPLER4\Methyl-compound%20genes%20manuscript\IE73DRAFT_02015%20:%20hypothetical%20protein%2020086..20724(212aa)" TargetMode="External"/><Relationship Id="rId1002" Type="http://schemas.openxmlformats.org/officeDocument/2006/relationships/hyperlink" Target="https://img.jgi.doe.gov/cgi-bin/mer/main.cgi?section=GeneDetail&amp;page=geneDetail&amp;gene_oid=2608576525" TargetMode="External"/><Relationship Id="rId1447" Type="http://schemas.openxmlformats.org/officeDocument/2006/relationships/hyperlink" Target="file:///\\GFS\attwoodg$\Documents\GRA\GPLER%20projects\GPLER4\Methyl-compound%20genes%20manuscript\H171DRAFT_4358%20%5batpG%5d%20:%20F-type%20H+-transporting%20ATPase%20subunit%20gamma%204718250..4719104(284aa)(COG0224)" TargetMode="External"/><Relationship Id="rId1654" Type="http://schemas.openxmlformats.org/officeDocument/2006/relationships/hyperlink" Target="file:///\\GFS\attwoodg$\Documents\GRA\GPLER%20projects\GPLER4\Methyl-compound%20genes%20manuscript\G594DRAFT_02020%20:%20Calcineurin-like%20phosphoesterase%20superfamily%20domain-containing%20protein%2065006..65917(303aa)" TargetMode="External"/><Relationship Id="rId1861" Type="http://schemas.openxmlformats.org/officeDocument/2006/relationships/hyperlink" Target="https://img.jgi.doe.gov/cgi-bin/mer/main.cgi?section=GeneDetail&amp;page=geneDetail&amp;gene_oid=2624727880" TargetMode="External"/><Relationship Id="rId1307" Type="http://schemas.openxmlformats.org/officeDocument/2006/relationships/hyperlink" Target="https://img.jgi.doe.gov/cgi-bin/mer/main.cgi?section=GeneDetail&amp;page=geneDetail&amp;gene_oid=650891158" TargetMode="External"/><Relationship Id="rId1514" Type="http://schemas.openxmlformats.org/officeDocument/2006/relationships/hyperlink" Target="https://img.jgi.doe.gov/cgi-bin/mer/main.cgi?section=GeneDetail&amp;page=geneDetail&amp;gene_oid=2525451437" TargetMode="External"/><Relationship Id="rId1721" Type="http://schemas.openxmlformats.org/officeDocument/2006/relationships/hyperlink" Target="file:///\\GFS\attwoodg$\Documents\GRA\GPLER%20projects\GPLER4\Methyl-compound%20genes%20manuscript\G594DRAFT_02059%20:%20tyrosine%20lyase%20ThiH%20104498..105649(383aa)(COG1060)" TargetMode="External"/><Relationship Id="rId1959" Type="http://schemas.openxmlformats.org/officeDocument/2006/relationships/hyperlink" Target="https://img.jgi.doe.gov/cgi-bin/mer/main.cgi?section=GeneDetail&amp;page=geneDetail&amp;gene_oid=2562235665" TargetMode="External"/><Relationship Id="rId13" Type="http://schemas.openxmlformats.org/officeDocument/2006/relationships/hyperlink" Target="https://img.jgi.doe.gov/cgi-bin/mer/main.cgi?section=ScaffoldGraph&amp;page=scaffoldDna&amp;scaffold_oid=643348667&amp;start_coord=1622590&amp;end_coord=1623285" TargetMode="External"/><Relationship Id="rId1819" Type="http://schemas.openxmlformats.org/officeDocument/2006/relationships/hyperlink" Target="file:///\\GFS\attwoodg$\Documents\GRA\GPLER%20projects\GPLER4\Methyl-compound%20genes%20manuscript\Ga0066901_10968%20%5bPMI2702%5d%20:%20type%20III%20secretion%20apparatus%20protein%20OrgA\MxiK%2078917..79489(190aa)" TargetMode="External"/><Relationship Id="rId2190" Type="http://schemas.openxmlformats.org/officeDocument/2006/relationships/hyperlink" Target="https://img.jgi.doe.gov/cgi-bin/mer/main.cgi?section=GeneDetail&amp;page=geneDetail&amp;gene_oid=2624603075" TargetMode="External"/><Relationship Id="rId2288" Type="http://schemas.openxmlformats.org/officeDocument/2006/relationships/hyperlink" Target="https://img.jgi.doe.gov/cgi-bin/mer/main.cgi?section=ScaffoldGraph&amp;page=scaffoldDna&amp;scaffold_oid=2623650378&amp;start_coord=47671&amp;end_coord=47940" TargetMode="External"/><Relationship Id="rId162" Type="http://schemas.openxmlformats.org/officeDocument/2006/relationships/hyperlink" Target="https://img.jgi.doe.gov/cgi-bin/mer/main.cgi?section=GeneDetail&amp;page=geneDetail&amp;gene_oid=2561437713" TargetMode="External"/><Relationship Id="rId467" Type="http://schemas.openxmlformats.org/officeDocument/2006/relationships/hyperlink" Target="https://img.jgi.doe.gov/cgi-bin/mer/main.cgi?section=GeneDetail&amp;page=geneDetail&amp;gene_oid=2608578278" TargetMode="External"/><Relationship Id="rId1097" Type="http://schemas.openxmlformats.org/officeDocument/2006/relationships/hyperlink" Target="https://img.jgi.doe.gov/cgi-bin/mer/main.cgi?section=GeneDetail&amp;page=geneDetail&amp;gene_oid=2663665386" TargetMode="External"/><Relationship Id="rId2050" Type="http://schemas.openxmlformats.org/officeDocument/2006/relationships/hyperlink" Target="file:///\\GFS\attwoodg$\Documents\GRA\GPLER%20projects\GPLER4\Methyl-compound%20genes%20manuscript\Ga0104388_10865%20%5bPMI2708%5d%20:%20multidrug%20efflux%20pump%2081526..84603(1025aa)(COG0841)" TargetMode="External"/><Relationship Id="rId2148" Type="http://schemas.openxmlformats.org/officeDocument/2006/relationships/hyperlink" Target="file:///\\GFS\attwoodg$\Documents\GRA\GPLER%20projects\GPLER4\Methyl-compound%20genes%20manuscript\intergenic-region%20105778..105904%20(127bp)" TargetMode="External"/><Relationship Id="rId674" Type="http://schemas.openxmlformats.org/officeDocument/2006/relationships/hyperlink" Target="https://img.jgi.doe.gov/cgi-bin/mer/main.cgi?section=GeneDetail&amp;page=geneDetail&amp;gene_oid=2639663154" TargetMode="External"/><Relationship Id="rId881" Type="http://schemas.openxmlformats.org/officeDocument/2006/relationships/hyperlink" Target="file:///\\GFS\attwoodg$\Documents\GRA\GPLER%20projects\GPLER4\Methyl-compound%20genes%20manuscript\T546DRAFT_01549%20:%20ethanolamine%20utilization%20protein%20EutP%20235150..235677(175aa)(COG4917)" TargetMode="External"/><Relationship Id="rId979" Type="http://schemas.openxmlformats.org/officeDocument/2006/relationships/hyperlink" Target="https://img.jgi.doe.gov/cgi-bin/mer/main.cgi?section=GeneDetail&amp;page=geneDetail&amp;gene_oid=2608576524" TargetMode="External"/><Relationship Id="rId2355" Type="http://schemas.openxmlformats.org/officeDocument/2006/relationships/hyperlink" Target="https://img.jgi.doe.gov/cgi-bin/mer/main.cgi?section=GeneDetail&amp;page=geneDetail&amp;gene_oid=2624766253" TargetMode="External"/><Relationship Id="rId327" Type="http://schemas.openxmlformats.org/officeDocument/2006/relationships/hyperlink" Target="https://img.jgi.doe.gov/cgi-bin/mer/main.cgi?section=GeneDetail&amp;page=geneDetail&amp;gene_oid=2543441082" TargetMode="External"/><Relationship Id="rId534" Type="http://schemas.openxmlformats.org/officeDocument/2006/relationships/hyperlink" Target="file:///\\GFS\attwoodg$\Documents\GRA\GPLER%20projects\GPLER4\Methyl-compound%20genes%20manuscript\Ga0104380_103126%20:%20hypothetical%20protein%20158390..158908(172aa)" TargetMode="External"/><Relationship Id="rId741" Type="http://schemas.openxmlformats.org/officeDocument/2006/relationships/hyperlink" Target="https://img.jgi.doe.gov/cgi-bin/mer/main.cgi?section=ScaffoldGraph&amp;page=scaffoldDna&amp;scaffold_oid=2593376780&amp;start_coord=1299&amp;end_coord=1531" TargetMode="External"/><Relationship Id="rId839" Type="http://schemas.openxmlformats.org/officeDocument/2006/relationships/hyperlink" Target="file:///\\GFS\attwoodg$\Documents\GRA\GPLER%20projects\GPLER4\Methyl-compound%20genes%20manuscript\intergenic-region%20250250..250469%20(220bp)" TargetMode="External"/><Relationship Id="rId1164" Type="http://schemas.openxmlformats.org/officeDocument/2006/relationships/hyperlink" Target="https://img.jgi.doe.gov/cgi-bin/mer/main.cgi?section=ScaffoldGraph&amp;page=scaffoldDna&amp;scaffold_oid=650716101&amp;start_coord=2115982&amp;end_coord=2116258" TargetMode="External"/><Relationship Id="rId1371" Type="http://schemas.openxmlformats.org/officeDocument/2006/relationships/hyperlink" Target="https://img.jgi.doe.gov/cgi-bin/mer/main.cgi?section=GeneDetail&amp;page=geneDetail&amp;gene_oid=2596304511" TargetMode="External"/><Relationship Id="rId1469" Type="http://schemas.openxmlformats.org/officeDocument/2006/relationships/hyperlink" Target="file:///\\GFS\attwoodg$\Documents\GRA\GPLER%20projects\GPLER4\Methyl-compound%20genes%20manuscript\intergenic-region%2053396..53540%20(145bp)" TargetMode="External"/><Relationship Id="rId2008" Type="http://schemas.openxmlformats.org/officeDocument/2006/relationships/hyperlink" Target="file:///\\GFS\attwoodg$\Documents\GRA\GPLER%20projects\GPLER4\Methyl-compound%20genes%20manuscript\Gene%20Cart%20BV55DRAFT_1892%20:%20formate%20C-acetyltransferase%202009336..2011879(847aa)(COG1882)" TargetMode="External"/><Relationship Id="rId2215" Type="http://schemas.openxmlformats.org/officeDocument/2006/relationships/hyperlink" Target="file:///\\GFS\attwoodg$\Documents\GRA\GPLER%20projects\GPLER4\Methyl-compound%20genes%20manuscript\Ga0070263_11080%20:%20transcriptional%20regulator%2090730..91371(213aa)(COG4766)" TargetMode="External"/><Relationship Id="rId601" Type="http://schemas.openxmlformats.org/officeDocument/2006/relationships/hyperlink" Target="https://img.jgi.doe.gov/cgi-bin/mer/main.cgi?section=GeneDetail&amp;page=geneDetail&amp;gene_oid=2654384168" TargetMode="External"/><Relationship Id="rId1024" Type="http://schemas.openxmlformats.org/officeDocument/2006/relationships/hyperlink" Target="https://img.jgi.doe.gov/cgi-bin/mer/main.cgi?section=TaxonDetail&amp;page=taxonDetail&amp;taxon_oid=2606217797" TargetMode="External"/><Relationship Id="rId1231" Type="http://schemas.openxmlformats.org/officeDocument/2006/relationships/hyperlink" Target="file:///\\GFS\attwoodg$\Documents\GRA\GPLER%20projects\GPLER4\Methyl-compound%20genes%20manuscript\Desru_2060%20:%20%202072885..2073007(40aa)" TargetMode="External"/><Relationship Id="rId1676" Type="http://schemas.openxmlformats.org/officeDocument/2006/relationships/hyperlink" Target="file:///\\GFS\attwoodg$\Documents\GRA\GPLER%20projects\GPLER4\Methyl-compound%20genes%20manuscript\G594DRAFT_02016%20:%20HAMP%20domain-containing%20protein%2059615..61111(498aa)" TargetMode="External"/><Relationship Id="rId1883" Type="http://schemas.openxmlformats.org/officeDocument/2006/relationships/hyperlink" Target="https://img.jgi.doe.gov/cgi-bin/mer/main.cgi?section=ScaffoldGraph&amp;page=scaffoldDna&amp;scaffold_oid=2561541222&amp;start_coord=2002815&amp;end_coord=2003040" TargetMode="External"/><Relationship Id="rId906" Type="http://schemas.openxmlformats.org/officeDocument/2006/relationships/hyperlink" Target="https://img.jgi.doe.gov/cgi-bin/mer/main.cgi?section=GeneDetail&amp;page=geneDetail&amp;gene_oid=2558962502" TargetMode="External"/><Relationship Id="rId1329" Type="http://schemas.openxmlformats.org/officeDocument/2006/relationships/hyperlink" Target="https://img.jgi.doe.gov/cgi-bin/mer/main.cgi?section=ScaffoldGraph&amp;page=scaffoldDna&amp;scaffold_oid=2595707106&amp;start_coord=4716608&amp;end_coord=4716730" TargetMode="External"/><Relationship Id="rId1536" Type="http://schemas.openxmlformats.org/officeDocument/2006/relationships/hyperlink" Target="file:///\\GFS\attwoodg$\Documents\GRA\GPLER%20projects\GPLER4\Methyl-compound%20genes%20manuscript\G614DRAFT_00825%20:%20formate%20C-acetyltransferase%2032125..34686(853aa)(COG1882)" TargetMode="External"/><Relationship Id="rId1743" Type="http://schemas.openxmlformats.org/officeDocument/2006/relationships/hyperlink" Target="file:///\\GFS\attwoodg$\Documents\GRA\GPLER%20projects\GPLER4\Methyl-compound%20genes%20manuscript\G594DRAFT_02044%20%5bpduA2%5d%20:%20Carbon%20dioxide%20concentrating%20mechanism\carboxysome%20shell%20protein%2087977..88273(98aa)" TargetMode="External"/><Relationship Id="rId1950" Type="http://schemas.openxmlformats.org/officeDocument/2006/relationships/hyperlink" Target="file:///\\GFS\attwoodg$\Documents\GRA\GPLER%20projects\GPLER4\Methyl-compound%20genes%20manuscript\BV55DRAFT_1912%20:%20hypothetical%20protein%202028322..2028462(46aa)" TargetMode="External"/><Relationship Id="rId35" Type="http://schemas.openxmlformats.org/officeDocument/2006/relationships/hyperlink" Target="https://img.jgi.doe.gov/cgi-bin/mer/main.cgi?section=ScaffoldGraph&amp;page=scaffoldDna&amp;scaffold_oid=643348667&amp;start_coord=1619379&amp;end_coord=1619605" TargetMode="External"/><Relationship Id="rId1603" Type="http://schemas.openxmlformats.org/officeDocument/2006/relationships/hyperlink" Target="https://img.jgi.doe.gov/cgi-bin/mer/main.cgi?section=GeneDetail&amp;page=geneDetail&amp;gene_oid=2525451465" TargetMode="External"/><Relationship Id="rId1810" Type="http://schemas.openxmlformats.org/officeDocument/2006/relationships/hyperlink" Target="https://img.jgi.doe.gov/cgi-bin/mer/main.cgi?section=GeneDetail&amp;page=geneDetail&amp;gene_oid=2624727905" TargetMode="External"/><Relationship Id="rId184" Type="http://schemas.openxmlformats.org/officeDocument/2006/relationships/hyperlink" Target="https://img.jgi.doe.gov/cgi-bin/mer/main.cgi?section=GeneDetail&amp;page=geneDetail&amp;gene_oid=2561437719" TargetMode="External"/><Relationship Id="rId391" Type="http://schemas.openxmlformats.org/officeDocument/2006/relationships/hyperlink" Target="file:///\\GFS\attwoodg$\Documents\GRA\GPLER%20projects\GPLER4\Methyl-compound%20genes%20manuscript\intergenic-region%20212008..212239%20(232bp)" TargetMode="External"/><Relationship Id="rId1908" Type="http://schemas.openxmlformats.org/officeDocument/2006/relationships/hyperlink" Target="file:///\\GFS\attwoodg$\Documents\GRA\GPLER%20projects\GPLER4\Methyl-compound%20genes%20manuscript\intergenic-region%202035602..2035826%20(225bp)" TargetMode="External"/><Relationship Id="rId2072" Type="http://schemas.openxmlformats.org/officeDocument/2006/relationships/hyperlink" Target="file:///\\GFS\attwoodg$\Documents\GRA\GPLER%20projects\GPLER4\Methyl-compound%20genes%20manuscript\Ga0104388_10843%20%5batfC%5d%20:%20outer%20membrane%20usher%20protein%2058607..61138(843aa)(COG3188)" TargetMode="External"/><Relationship Id="rId251" Type="http://schemas.openxmlformats.org/officeDocument/2006/relationships/hyperlink" Target="https://img.jgi.doe.gov/cgi-bin/mer/main.cgi?section=GeneDetail&amp;page=geneDetail&amp;gene_oid=2561437715" TargetMode="External"/><Relationship Id="rId489" Type="http://schemas.openxmlformats.org/officeDocument/2006/relationships/hyperlink" Target="file:///\\GFS\attwoodg$\Documents\GRA\GPLER%20projects\GPLER4\Methyl-compound%20genes%20manuscript\intergenic-region%20156766..157068%20(303bp)" TargetMode="External"/><Relationship Id="rId696" Type="http://schemas.openxmlformats.org/officeDocument/2006/relationships/hyperlink" Target="https://img.jgi.doe.gov/cgi-bin/mer/main.cgi?section=GeneDetail&amp;page=geneDetail&amp;gene_oid=2639663177" TargetMode="External"/><Relationship Id="rId2377" Type="http://schemas.openxmlformats.org/officeDocument/2006/relationships/hyperlink" Target="https://img.jgi.doe.gov/cgi-bin/mer/main.cgi?section=GeneDetail&amp;page=geneDetail&amp;gene_oid=2624766235" TargetMode="External"/><Relationship Id="rId349" Type="http://schemas.openxmlformats.org/officeDocument/2006/relationships/hyperlink" Target="file:///\\GFS\attwoodg$\Documents\GRA\GPLER%20projects\GPLER4\Methyl-compound%20genes%20manuscript\A500_11279%20:%20ethanolamine%20utilization%20protein%20EutP%2051918..52358(146aa)(COG4917)" TargetMode="External"/><Relationship Id="rId556" Type="http://schemas.openxmlformats.org/officeDocument/2006/relationships/hyperlink" Target="file:///\\GFS\attwoodg$\Documents\GRA\GPLER%20projects\GPLER4\Methyl-compound%20genes%20manuscript\Ga0104380_10387%20:%20%20HU%20family%20DNA-binding%20protein%20120265..120537(90aa)(COG0776)" TargetMode="External"/><Relationship Id="rId763" Type="http://schemas.openxmlformats.org/officeDocument/2006/relationships/hyperlink" Target="https://img.jgi.doe.gov/cgi-bin/mer/main.cgi?section=GeneDetail&amp;page=geneDetail&amp;gene_oid=2595153443" TargetMode="External"/><Relationship Id="rId1186" Type="http://schemas.openxmlformats.org/officeDocument/2006/relationships/hyperlink" Target="https://img.jgi.doe.gov/cgi-bin/mer/main.cgi?section=ScaffoldGraph&amp;page=scaffoldDna&amp;scaffold_oid=650716101&amp;start_coord=2081814&amp;end_coord=2081955" TargetMode="External"/><Relationship Id="rId1393" Type="http://schemas.openxmlformats.org/officeDocument/2006/relationships/hyperlink" Target="file:///\\GFS\attwoodg$\Documents\GRA\GPLER%20projects\GPLER4\Methyl-compound%20genes%20manuscript\H171DRAFT_4361%20:%20nucleotidyltransferase-like%20protein%204721151..4722080(309aa)" TargetMode="External"/><Relationship Id="rId2237" Type="http://schemas.openxmlformats.org/officeDocument/2006/relationships/hyperlink" Target="file:///\\GFS\attwoodg$\Documents\GRA\GPLER%20projects\GPLER4\Methyl-compound%20genes%20manuscript\Ga0070263_11099%20:%20two%20component%20transcriptional%20regulator,%20LytTR%20family%20105905..106639(244aa)(COG3279)" TargetMode="External"/><Relationship Id="rId111" Type="http://schemas.openxmlformats.org/officeDocument/2006/relationships/hyperlink" Target="file:///\\GFS\attwoodg$\Documents\GRA\GPLER%20projects\GPLER4\Methyl-compound%20genes%20manuscript\Ddes_1372%20:%20microcompartments%20protein%201645072..1645419(115aa)(COG4810)" TargetMode="External"/><Relationship Id="rId209" Type="http://schemas.openxmlformats.org/officeDocument/2006/relationships/hyperlink" Target="https://img.jgi.doe.gov/cgi-bin/mer/main.cgi?section=GeneDetail&amp;page=geneDetail&amp;gene_oid=2561437756" TargetMode="External"/><Relationship Id="rId416" Type="http://schemas.openxmlformats.org/officeDocument/2006/relationships/hyperlink" Target="https://img.jgi.doe.gov/cgi-bin/mer/main.cgi?section=GeneDetail&amp;page=geneDetail&amp;gene_oid=2608578273" TargetMode="External"/><Relationship Id="rId970" Type="http://schemas.openxmlformats.org/officeDocument/2006/relationships/hyperlink" Target="file:///\\GFS\attwoodg$\Documents\GRA\GPLER%20projects\GPLER4\Methyl-compound%20genes%20manuscript\intergenic-region%2035245..35528%20(284bp)" TargetMode="External"/><Relationship Id="rId1046" Type="http://schemas.openxmlformats.org/officeDocument/2006/relationships/hyperlink" Target="https://img.jgi.doe.gov/cgi-bin/mer/main.cgi?section=ScaffoldGraph&amp;page=scaffoldDna&amp;scaffold_oid=2660343372&amp;start_coord=3877&amp;end_coord=4256" TargetMode="External"/><Relationship Id="rId1253" Type="http://schemas.openxmlformats.org/officeDocument/2006/relationships/hyperlink" Target="file:///\\GFS\attwoodg$\Documents\GRA\GPLER%20projects\GPLER4\Methyl-compound%20genes%20manuscript\Desru_2106%20:%20RNA%20polymerase%20sigma-I%20factor%202116259..2116996(245aa)(COG1191)" TargetMode="External"/><Relationship Id="rId1698" Type="http://schemas.openxmlformats.org/officeDocument/2006/relationships/hyperlink" Target="file:///\\GFS\attwoodg$\Documents\GRA\GPLER%20projects\GPLER4\Methyl-compound%20genes%20manuscript\G594DRAFT_02029%20%5beutM%5d%20:%20Carbon%20dioxide%20concentrating%20mechanism\carboxysome%20shell%20protein%2075606..75893(95aa)" TargetMode="External"/><Relationship Id="rId623" Type="http://schemas.openxmlformats.org/officeDocument/2006/relationships/hyperlink" Target="https://img.jgi.doe.gov/cgi-bin/mer/main.cgi?section=ScaffoldGraph&amp;page=scaffoldDna&amp;scaffold_oid=2636619139&amp;start_coord=166387&amp;end_coord=166645" TargetMode="External"/><Relationship Id="rId830" Type="http://schemas.openxmlformats.org/officeDocument/2006/relationships/hyperlink" Target="https://img.jgi.doe.gov/cgi-bin/mer/main.cgi?section=ScaffoldGraph&amp;page=scaffoldDna&amp;scaffold_oid=2558863304&amp;start_coord=251508&amp;end_coord=251917" TargetMode="External"/><Relationship Id="rId928" Type="http://schemas.openxmlformats.org/officeDocument/2006/relationships/hyperlink" Target="file:///\\GFS\attwoodg$\Documents\GRA\GPLER%20projects\GPLER4\Methyl-compound%20genes%20manuscript\T546DRAFT_01546%20:%20formate%20C-acetyltransferase%20231273..233819(848aa)(COG1882)" TargetMode="External"/><Relationship Id="rId1460" Type="http://schemas.openxmlformats.org/officeDocument/2006/relationships/hyperlink" Target="https://img.jgi.doe.gov/cgi-bin/mer/main.cgi?section=GeneDetail&amp;page=geneDetail&amp;gene_oid=2596304515" TargetMode="External"/><Relationship Id="rId1558" Type="http://schemas.openxmlformats.org/officeDocument/2006/relationships/hyperlink" Target="file:///\\GFS\attwoodg$\Documents\GRA\GPLER%20projects\GPLER4\Methyl-compound%20genes%20manuscript\G614DRAFT_00847%20:%20Alanine%20racemase,%20N-terminal%20domain%2053541..53720(59aa)" TargetMode="External"/><Relationship Id="rId1765" Type="http://schemas.openxmlformats.org/officeDocument/2006/relationships/hyperlink" Target="file:///\\GFS\attwoodg$\Documents\GRA\GPLER%20projects\GPLER4\Methyl-compound%20genes%20manuscript\intergenic-region%2046415..46530%20(116bp)" TargetMode="External"/><Relationship Id="rId2304" Type="http://schemas.openxmlformats.org/officeDocument/2006/relationships/hyperlink" Target="https://img.jgi.doe.gov/cgi-bin/mer/main.cgi?section=ScaffoldGraph&amp;page=scaffoldDna&amp;scaffold_oid=2623650378&amp;start_coord=31761&amp;end_coord=32205" TargetMode="External"/><Relationship Id="rId57" Type="http://schemas.openxmlformats.org/officeDocument/2006/relationships/hyperlink" Target="https://img.jgi.doe.gov/cgi-bin/mer/main.cgi?section=GeneDetail&amp;page=geneDetail&amp;gene_oid=643582188" TargetMode="External"/><Relationship Id="rId1113" Type="http://schemas.openxmlformats.org/officeDocument/2006/relationships/hyperlink" Target="https://img.jgi.doe.gov/cgi-bin/mer/main.cgi?section=GeneDetail&amp;page=geneDetail&amp;gene_oid=2663665404" TargetMode="External"/><Relationship Id="rId1320" Type="http://schemas.openxmlformats.org/officeDocument/2006/relationships/hyperlink" Target="file:///\\GFS\attwoodg$\Documents\GRA\GPLER%20projects\GPLER4\Methyl-compound%20genes%20manuscript\intergenic-region%204689679..4689935%20(257bp)" TargetMode="External"/><Relationship Id="rId1418" Type="http://schemas.openxmlformats.org/officeDocument/2006/relationships/hyperlink" Target="https://img.jgi.doe.gov/cgi-bin/mer/main.cgi?section=GeneDetail&amp;page=geneDetail&amp;gene_oid=2596304480" TargetMode="External"/><Relationship Id="rId1972" Type="http://schemas.openxmlformats.org/officeDocument/2006/relationships/hyperlink" Target="file:///\\GFS\attwoodg$\Documents\GRA\GPLER%20projects\GPLER4\Methyl-compound%20genes%20manuscript\BV55DRAFT_1913%20:%20ATP-binding%20cassette,%20subfamily%20B%202028887..2030716(609aa)(COG1132)" TargetMode="External"/><Relationship Id="rId1625" Type="http://schemas.openxmlformats.org/officeDocument/2006/relationships/hyperlink" Target="https://img.jgi.doe.gov/cgi-bin/mer/main.cgi?section=ScaffoldGraph&amp;page=scaffoldDna&amp;scaffold_oid=2524684339&amp;start_coord=88274&amp;end_coord=88544" TargetMode="External"/><Relationship Id="rId1832" Type="http://schemas.openxmlformats.org/officeDocument/2006/relationships/hyperlink" Target="https://img.jgi.doe.gov/cgi-bin/mer/main.cgi?section=GeneDetail&amp;page=geneDetail&amp;gene_oid=2624727908" TargetMode="External"/><Relationship Id="rId2094" Type="http://schemas.openxmlformats.org/officeDocument/2006/relationships/hyperlink" Target="file:///\\GFS\attwoodg$\Documents\GRA\GPLER%20projects\GPLER4\Methyl-compound%20genes%20manuscript\Ga0104388_10849%20%5bPMI2724%5d%20:%20DNA-binding%20winged%20helix-turn-helix%20(wHTH)%20domain-containing%20protein%2066825..67685(286aa)(COG3710)" TargetMode="External"/><Relationship Id="rId273" Type="http://schemas.openxmlformats.org/officeDocument/2006/relationships/hyperlink" Target="https://img.jgi.doe.gov/cgi-bin/mer/main.cgi?section=TaxonDetail&amp;page=taxonDetail&amp;taxon_oid=2558860974" TargetMode="External"/><Relationship Id="rId480" Type="http://schemas.openxmlformats.org/officeDocument/2006/relationships/hyperlink" Target="https://img.jgi.doe.gov/cgi-bin/mer/main.cgi?section=GeneDetail&amp;page=geneDetail&amp;gene_oid=2608578288" TargetMode="External"/><Relationship Id="rId2161" Type="http://schemas.openxmlformats.org/officeDocument/2006/relationships/hyperlink" Target="https://img.jgi.doe.gov/cgi-bin/mer/main.cgi?section=ScaffoldGraph&amp;page=scaffoldDna&amp;scaffold_oid=2623646285&amp;start_coord=75280&amp;end_coord=75522" TargetMode="External"/><Relationship Id="rId2399" Type="http://schemas.openxmlformats.org/officeDocument/2006/relationships/hyperlink" Target="https://img.jgi.doe.gov/cgi-bin/mer/main.cgi?section=GeneDetail&amp;page=geneDetail&amp;gene_oid=2624766232" TargetMode="External"/><Relationship Id="rId133" Type="http://schemas.openxmlformats.org/officeDocument/2006/relationships/image" Target="../media/image2.png"/><Relationship Id="rId340" Type="http://schemas.openxmlformats.org/officeDocument/2006/relationships/hyperlink" Target="file:///\\GFS\attwoodg$\Documents\GRA\GPLER%20projects\GPLER4\Methyl-compound%20genes%20manuscript\A500_11229%20:%20Alcohol%20dehydrogenase,%20class%20IV%2041624..42772(382aa)(COG1454)" TargetMode="External"/><Relationship Id="rId578" Type="http://schemas.openxmlformats.org/officeDocument/2006/relationships/hyperlink" Target="file:///\\GFS\attwoodg$\Documents\GRA\GPLER%20projects\GPLER4\Methyl-compound%20genes%20manuscript\Ga0104380_103112%20:%20Carboxysome%20shell%20and%20ethanolamine%20utilization%20microcompartment%20protein%20CcmL\EutN%20146296..146847(183aa)(COG4577)" TargetMode="External"/><Relationship Id="rId785" Type="http://schemas.openxmlformats.org/officeDocument/2006/relationships/hyperlink" Target="https://img.jgi.doe.gov/cgi-bin/mer/main.cgi?section=GeneDetail&amp;page=geneDetail&amp;gene_oid=2595153470" TargetMode="External"/><Relationship Id="rId992" Type="http://schemas.openxmlformats.org/officeDocument/2006/relationships/hyperlink" Target="file:///\\GFS\attwoodg$\Documents\GRA\GPLER%20projects\GPLER4\Methyl-compound%20genes%20manuscript\Ga0059087_11825%20:%20Benzoyl-CoA%20reductase\2-hydroxyglutaryl-CoA%20dehydratase%20subunit,%20BcrC\BadD\HgdB%2027793..29100(435aa)(COG1775)" TargetMode="External"/><Relationship Id="rId2021" Type="http://schemas.openxmlformats.org/officeDocument/2006/relationships/hyperlink" Target="file:///\\GFS\attwoodg$\Documents\GRA\GPLER%20projects\GPLER4\Methyl-compound%20genes%20manuscript\intergenic-region%2052201..52643%20(443bp)" TargetMode="External"/><Relationship Id="rId2259" Type="http://schemas.openxmlformats.org/officeDocument/2006/relationships/hyperlink" Target="file:///\\GFS\attwoodg$\Documents\GRA\GPLER%20projects\GPLER4\Methyl-compound%20genes%20manuscript\Ga0070263_11091%20:%20BMC%20domain-containing%20protein%20100732..101052(106aa)" TargetMode="External"/><Relationship Id="rId200" Type="http://schemas.openxmlformats.org/officeDocument/2006/relationships/hyperlink" Target="https://img.jgi.doe.gov/cgi-bin/mer/main.cgi?section=GeneDetail&amp;page=geneDetail&amp;gene_oid=2561437742" TargetMode="External"/><Relationship Id="rId438" Type="http://schemas.openxmlformats.org/officeDocument/2006/relationships/hyperlink" Target="https://img.jgi.doe.gov/cgi-bin/mer/main.cgi?section=GeneDetail&amp;page=geneDetail&amp;gene_oid=2608578275" TargetMode="External"/><Relationship Id="rId645" Type="http://schemas.openxmlformats.org/officeDocument/2006/relationships/hyperlink" Target="https://img.jgi.doe.gov/cgi-bin/mer/main.cgi?section=GeneDetail&amp;page=geneDetail&amp;gene_oid=2639663156" TargetMode="External"/><Relationship Id="rId852" Type="http://schemas.openxmlformats.org/officeDocument/2006/relationships/hyperlink" Target="https://img.jgi.doe.gov/cgi-bin/mer/main.cgi?section=ScaffoldGraph&amp;page=scaffoldDna&amp;scaffold_oid=2558863304&amp;start_coord=212523&amp;end_coord=213182" TargetMode="External"/><Relationship Id="rId1068" Type="http://schemas.openxmlformats.org/officeDocument/2006/relationships/hyperlink" Target="file:///\\GFS\attwoodg$\Documents\GRA\GPLER%20projects\GPLER4\Methyl-compound%20genes%20manuscript\Ga0104367_1632%20:%20Alcohol%20dehydrogenase,%20class%20IV%2027864..28955(363aa)(COG1454)" TargetMode="External"/><Relationship Id="rId1275" Type="http://schemas.openxmlformats.org/officeDocument/2006/relationships/hyperlink" Target="https://img.jgi.doe.gov/cgi-bin/mer/main.cgi?section=GeneDetail&amp;page=geneDetail&amp;gene_oid=650891140" TargetMode="External"/><Relationship Id="rId1482" Type="http://schemas.openxmlformats.org/officeDocument/2006/relationships/hyperlink" Target="https://img.jgi.doe.gov/cgi-bin/mer/main.cgi?section=ScaffoldGraph&amp;page=scaffoldDna&amp;scaffold_oid=2524684206&amp;start_coord=53721&amp;end_coord=53996" TargetMode="External"/><Relationship Id="rId2119" Type="http://schemas.openxmlformats.org/officeDocument/2006/relationships/hyperlink" Target="https://img.jgi.doe.gov/cgi-bin/mer/main.cgi?section=GeneDetail&amp;page=geneDetail&amp;gene_oid=2656994811" TargetMode="External"/><Relationship Id="rId2326" Type="http://schemas.openxmlformats.org/officeDocument/2006/relationships/hyperlink" Target="file:///\\GFS\attwoodg$\Documents\GRA\GPLER%20projects\GPLER4\Methyl-compound%20genes%20manuscript\Ga0070262_11930%20:%20Acyl-CoA%20reductase%2028090..29466(458aa)(COG1012)" TargetMode="External"/><Relationship Id="rId505" Type="http://schemas.openxmlformats.org/officeDocument/2006/relationships/hyperlink" Target="file:///\\GFS\attwoodg$\Documents\GRA\GPLER%20projects\GPLER4\Methyl-compound%20genes%20manuscript\intergenic-region%20147514..147680%20(167bp)" TargetMode="External"/><Relationship Id="rId712" Type="http://schemas.openxmlformats.org/officeDocument/2006/relationships/hyperlink" Target="file:///\\GFS\attwoodg$\Documents\GRA\GPLER%20projects\GPLER4\Methyl-compound%20genes%20manuscript\Ga0074702_0156%20:%20fimbrial%20isopeptide%20formation%20D2%20domain-containing%20protein%20151684..153336(550aa)" TargetMode="External"/><Relationship Id="rId1135" Type="http://schemas.openxmlformats.org/officeDocument/2006/relationships/hyperlink" Target="https://img.jgi.doe.gov/cgi-bin/mer/main.cgi?section=GeneDetail&amp;page=geneDetail&amp;gene_oid=2663665381" TargetMode="External"/><Relationship Id="rId1342" Type="http://schemas.openxmlformats.org/officeDocument/2006/relationships/hyperlink" Target="file:///\\GFS\attwoodg$\Documents\GRA\GPLER%20projects\GPLER4\Methyl-compound%20genes%20manuscript\intergenic-region%204689071..4689201%20(131bp)" TargetMode="External"/><Relationship Id="rId1787" Type="http://schemas.openxmlformats.org/officeDocument/2006/relationships/hyperlink" Target="file:///\\GFS\attwoodg$\Documents\GRA\GPLER%20projects\GPLER4\Methyl-compound%20genes%20manuscript\Ga0066901_10978%20%5bPMI2692%5d%20:%20ATP%20synthase%20in%20type%20III%20secretion%20protein%20N%2088311..89591(426aa)(COG1157)" TargetMode="External"/><Relationship Id="rId1994" Type="http://schemas.openxmlformats.org/officeDocument/2006/relationships/hyperlink" Target="file:///\\GFS\attwoodg$\Documents\GRA\GPLER%20projects\GPLER4\Methyl-compound%20genes%20manuscript\BV55DRAFT_1900%20:%20acetaldehyde%20dehydrogenase%202016754..2018340(528aa)(COG1012)" TargetMode="External"/><Relationship Id="rId79" Type="http://schemas.openxmlformats.org/officeDocument/2006/relationships/hyperlink" Target="file:///\\GFS\attwoodg$\Documents\GRA\GPLER%20projects\GPLER4\Methyl-compound%20genes%20manuscript\Ddes_1363%20:%20ethanolamine%20utilization%20protein%20EutJ%20family%20protein%201638365..1639186(273aa)(COG4820)" TargetMode="External"/><Relationship Id="rId1202" Type="http://schemas.openxmlformats.org/officeDocument/2006/relationships/hyperlink" Target="https://img.jgi.doe.gov/cgi-bin/mer/main.cgi?section=ScaffoldGraph&amp;page=scaffoldDna&amp;scaffold_oid=650716101&amp;start_coord=2078528&amp;end_coord=2078898" TargetMode="External"/><Relationship Id="rId1647" Type="http://schemas.openxmlformats.org/officeDocument/2006/relationships/hyperlink" Target="https://img.jgi.doe.gov/cgi-bin/mer/main.cgi?section=ScaffoldGraph&amp;page=scaffoldDna&amp;scaffold_oid=2524684339&amp;start_coord=68953&amp;end_coord=69322" TargetMode="External"/><Relationship Id="rId1854" Type="http://schemas.openxmlformats.org/officeDocument/2006/relationships/hyperlink" Target="file:///\\GFS\attwoodg$\Documents\GRA\GPLER%20projects\GPLER4\Methyl-compound%20genes%20manuscript\Ga0066901_10970%20%5bPMI2700%5d%20:%20type%20III%20secretion%20system%20major%20needle%20protein,%20YscF\MxiH\PrgI%20family%2080237..80515(92aa)" TargetMode="External"/><Relationship Id="rId1507" Type="http://schemas.openxmlformats.org/officeDocument/2006/relationships/hyperlink" Target="file:///\\GFS\attwoodg$\Documents\GRA\GPLER%20projects\GPLER4\Methyl-compound%20genes%20manuscript\G614DRAFT_00824%20:%20Acyl-CoA%20reductase%2030708..32093(461aa)(COG1012)" TargetMode="External"/><Relationship Id="rId1714" Type="http://schemas.openxmlformats.org/officeDocument/2006/relationships/hyperlink" Target="https://img.jgi.doe.gov/cgi-bin/mer/main.cgi?section=GeneDetail&amp;page=geneDetail&amp;gene_oid=2525457656" TargetMode="External"/><Relationship Id="rId295" Type="http://schemas.openxmlformats.org/officeDocument/2006/relationships/hyperlink" Target="https://img.jgi.doe.gov/cgi-bin/mer/main.cgi?section=ScaffoldGraph&amp;page=scaffoldDna&amp;scaffold_oid=2541147647&amp;start_coord=39810&amp;end_coord=39921" TargetMode="External"/><Relationship Id="rId1921" Type="http://schemas.openxmlformats.org/officeDocument/2006/relationships/hyperlink" Target="https://img.jgi.doe.gov/cgi-bin/mer/main.cgi?section=GeneDetail&amp;page=geneDetail&amp;gene_oid=2562235686" TargetMode="External"/><Relationship Id="rId2183" Type="http://schemas.openxmlformats.org/officeDocument/2006/relationships/hyperlink" Target="file:///\\GFS\attwoodg$\Documents\GRA\GPLER%20projects\GPLER4\Methyl-compound%20genes%20manuscript\Ga0070263_11095%20:%20BMC%20domain-containing%20protein%20102764..103051(95aa)" TargetMode="External"/><Relationship Id="rId2390" Type="http://schemas.openxmlformats.org/officeDocument/2006/relationships/hyperlink" Target="file:///\\GFS\attwoodg$\Documents\GRA\GPLER%20projects\GPLER4\Methyl-compound%20genes%20manuscript\Ga0070262_11942%20:%20hypothetical%20protein%2037192..37905(237aa)(COG2454)" TargetMode="External"/><Relationship Id="rId155" Type="http://schemas.openxmlformats.org/officeDocument/2006/relationships/hyperlink" Target="file:///\\GFS\attwoodg$\Documents\GRA\GPLER%20projects\GPLER4\Methyl-compound%20genes%20manuscript\intergenic-region%20782325..782523%20(199bp)" TargetMode="External"/><Relationship Id="rId362" Type="http://schemas.openxmlformats.org/officeDocument/2006/relationships/hyperlink" Target="https://img.jgi.doe.gov/cgi-bin/mer/main.cgi?section=GeneDetail&amp;page=geneDetail&amp;gene_oid=2543441089" TargetMode="External"/><Relationship Id="rId1297" Type="http://schemas.openxmlformats.org/officeDocument/2006/relationships/hyperlink" Target="https://img.jgi.doe.gov/cgi-bin/mer/main.cgi?section=GeneDetail&amp;page=geneDetail&amp;gene_oid=650891127" TargetMode="External"/><Relationship Id="rId2043" Type="http://schemas.openxmlformats.org/officeDocument/2006/relationships/hyperlink" Target="file:///\\GFS\attwoodg$\Documents\GRA\GPLER%20projects\GPLER4\Methyl-compound%20genes%20manuscript\Gene%20Cart%20Ga0104388_10857%20%5bPMI2716%5d%20:%20formate%20C-acetyltransferase%2072872..76300(1142aa)(COG1882)" TargetMode="External"/><Relationship Id="rId2250" Type="http://schemas.openxmlformats.org/officeDocument/2006/relationships/hyperlink" Target="https://img.jgi.doe.gov/cgi-bin/mer/main.cgi?section=GeneDetail&amp;page=geneDetail&amp;gene_oid=2624603029" TargetMode="External"/><Relationship Id="rId222" Type="http://schemas.openxmlformats.org/officeDocument/2006/relationships/hyperlink" Target="file:///\\GFS\attwoodg$\Documents\GRA\GPLER%20projects\GPLER4\Methyl-compound%20genes%20manuscript\P156DRAFT_0778%20:%20lipid%20kinase,%20YegS\Rv2252\BmrU%20family%20785120..786055(311aa)(COG1597)" TargetMode="External"/><Relationship Id="rId667" Type="http://schemas.openxmlformats.org/officeDocument/2006/relationships/hyperlink" Target="file:///\\GFS\attwoodg$\Documents\GRA\GPLER%20projects\GPLER4\Methyl-compound%20genes%20manuscript\Ga0074702_0194%20:%20%20nitrogen%20regulatory%20protein%20P-II%20family%20190858..191232(124aa)(COG0347)" TargetMode="External"/><Relationship Id="rId874" Type="http://schemas.openxmlformats.org/officeDocument/2006/relationships/hyperlink" Target="https://img.jgi.doe.gov/cgi-bin/mer/main.cgi?section=GeneDetail&amp;page=geneDetail&amp;gene_oid=2558962504" TargetMode="External"/><Relationship Id="rId2110" Type="http://schemas.openxmlformats.org/officeDocument/2006/relationships/hyperlink" Target="file:///\\GFS\attwoodg$\Documents\GRA\GPLER%20projects\GPLER4\Methyl-compound%20genes%20manuscript\Ga0104388_10844%20%5batfB%5d%20:%20fimbrial%20chaperone%20protein%2061175..61852(225aa)(COG3121)" TargetMode="External"/><Relationship Id="rId2348" Type="http://schemas.openxmlformats.org/officeDocument/2006/relationships/hyperlink" Target="file:///\\GFS\attwoodg$\Documents\GRA\GPLER%20projects\GPLER4\Methyl-compound%20genes%20manuscript\Ga0070262_11936%20:%20MerR%20HTH%20family%20regulatory%20protein%2032206..33066(286aa)" TargetMode="External"/><Relationship Id="rId527" Type="http://schemas.openxmlformats.org/officeDocument/2006/relationships/hyperlink" Target="https://img.jgi.doe.gov/cgi-bin/mer/main.cgi?section=GeneDetail&amp;page=geneDetail&amp;gene_oid=2654384189" TargetMode="External"/><Relationship Id="rId734" Type="http://schemas.openxmlformats.org/officeDocument/2006/relationships/hyperlink" Target="file:///\\GFS\attwoodg$\Documents\GRA\GPLER%20projects\GPLER4\Methyl-compound%20genes%20manuscript\Ga0074702_0179%20:%20ethanolamine%20utilization%20protein%20EutM%20179101..179388(95aa)" TargetMode="External"/><Relationship Id="rId941" Type="http://schemas.openxmlformats.org/officeDocument/2006/relationships/hyperlink" Target="https://img.jgi.doe.gov/cgi-bin/mer/main.cgi?section=GeneDetail&amp;page=geneDetail&amp;gene_oid=2558962527" TargetMode="External"/><Relationship Id="rId1157" Type="http://schemas.openxmlformats.org/officeDocument/2006/relationships/image" Target="../media/image11.png"/><Relationship Id="rId1364" Type="http://schemas.openxmlformats.org/officeDocument/2006/relationships/hyperlink" Target="file:///\\GFS\attwoodg$\Documents\GRA\GPLER%20projects\GPLER4\Methyl-compound%20genes%20manuscript\H171DRAFT_4340%20:%20ethanolamine%20utilization%20protein%20EutP%204705993..4706427(144aa)(COG4917)" TargetMode="External"/><Relationship Id="rId1571" Type="http://schemas.openxmlformats.org/officeDocument/2006/relationships/hyperlink" Target="https://img.jgi.doe.gov/cgi-bin/mer/main.cgi?section=GeneDetail&amp;page=geneDetail&amp;gene_oid=2525451435" TargetMode="External"/><Relationship Id="rId2208" Type="http://schemas.openxmlformats.org/officeDocument/2006/relationships/hyperlink" Target="https://img.jgi.doe.gov/cgi-bin/mer/main.cgi?section=GeneDetail&amp;page=geneDetail&amp;gene_oid=2624603076" TargetMode="External"/><Relationship Id="rId70" Type="http://schemas.openxmlformats.org/officeDocument/2006/relationships/hyperlink" Target="file:///\\GFS\attwoodg$\Documents\GRA\GPLER%20projects\GPLER4\Methyl-compound%20genes%20manuscript\Ddes_R0044%20:%20tRNA-Pro%201648845..1648922(78bp)" TargetMode="External"/><Relationship Id="rId801" Type="http://schemas.openxmlformats.org/officeDocument/2006/relationships/hyperlink" Target="https://img.jgi.doe.gov/cgi-bin/mer/main.cgi?section=GeneDetail&amp;page=geneDetail&amp;gene_oid=2595153449" TargetMode="External"/><Relationship Id="rId1017" Type="http://schemas.openxmlformats.org/officeDocument/2006/relationships/hyperlink" Target="file:///\\GFS\attwoodg$\Documents\GRA\GPLER%20projects\GPLER4\Methyl-compound%20genes%20manuscript\Ga0059087_11830%20:%20undecaprenyl-diphosphatase%2035529..36464(311aa)(COG1968)" TargetMode="External"/><Relationship Id="rId1224" Type="http://schemas.openxmlformats.org/officeDocument/2006/relationships/hyperlink" Target="https://img.jgi.doe.gov/cgi-bin/mer/main.cgi?section=GeneDetail&amp;page=geneDetail&amp;gene_oid=650891145" TargetMode="External"/><Relationship Id="rId1431" Type="http://schemas.openxmlformats.org/officeDocument/2006/relationships/hyperlink" Target="file:///\\GFS\attwoodg$\Documents\GRA\GPLER%20projects\GPLER4\Methyl-compound%20genes%20manuscript\H171DRAFT_4334%20%5bpduA2%5d%20:%20BMC%20domain-containing%20protein%204699869..4700165(98aa)" TargetMode="External"/><Relationship Id="rId1669" Type="http://schemas.openxmlformats.org/officeDocument/2006/relationships/hyperlink" Target="https://img.jgi.doe.gov/cgi-bin/mer/main.cgi?section=GeneDetail&amp;page=geneDetail&amp;gene_oid=2525457668" TargetMode="External"/><Relationship Id="rId1876" Type="http://schemas.openxmlformats.org/officeDocument/2006/relationships/hyperlink" Target="file:///\\GFS\attwoodg$\Documents\GRA\GPLER%20projects\GPLER4\Methyl-compound%20genes%20manuscript\Ga0066901_10965%20%5bsoxR%5d%20:%20MerR%20family%20transcriptional%20regulator,%20redox-sensitive%20transcriptional%20activator%20SoxR%2077373..77822(149aa)(COG0789)" TargetMode="External"/><Relationship Id="rId1529" Type="http://schemas.openxmlformats.org/officeDocument/2006/relationships/hyperlink" Target="file:///\\GFS\attwoodg$\Documents\GRA\GPLER%20projects\GPLER4\Methyl-compound%20genes%20manuscript\G614DRAFT_00805%20:%20Tripartite%20tricarboxylate%20transporter%20TctB%20family%20protein%2017574..18041(155aa)" TargetMode="External"/><Relationship Id="rId1736" Type="http://schemas.openxmlformats.org/officeDocument/2006/relationships/hyperlink" Target="https://img.jgi.doe.gov/cgi-bin/mer/main.cgi?section=GeneDetail&amp;page=geneDetail&amp;gene_oid=2525457639" TargetMode="External"/><Relationship Id="rId1943" Type="http://schemas.openxmlformats.org/officeDocument/2006/relationships/hyperlink" Target="https://img.jgi.doe.gov/cgi-bin/mer/main.cgi?section=GeneDetail&amp;page=geneDetail&amp;gene_oid=2562235682" TargetMode="External"/><Relationship Id="rId28" Type="http://schemas.openxmlformats.org/officeDocument/2006/relationships/hyperlink" Target="file:///\\GFS\attwoodg$\Documents\GRA\GPLER%20projects\GPLER4\Methyl-compound%20genes%20manuscript\intergenic-region%201647267..1647475%20(209bp)" TargetMode="External"/><Relationship Id="rId1803" Type="http://schemas.openxmlformats.org/officeDocument/2006/relationships/hyperlink" Target="file:///\\GFS\attwoodg$\Documents\GRA\GPLER%20projects\GPLER4\Methyl-compound%20genes%20manuscript\Ga0066901_10973%20%5bPMI2697%5d%20:%20transcriptional%20regulator,%20AraC%20family%2082206..82961(251aa)(COG2207)" TargetMode="External"/><Relationship Id="rId177" Type="http://schemas.openxmlformats.org/officeDocument/2006/relationships/hyperlink" Target="file:///\\GFS\attwoodg$\Documents\GRA\GPLER%20projects\GPLER4\Methyl-compound%20genes%20manuscript\P156DRAFT_0748%20:%20acetaldehyde%20dehydrogenase%20757828..759486(552aa)(COG1012)" TargetMode="External"/><Relationship Id="rId384" Type="http://schemas.openxmlformats.org/officeDocument/2006/relationships/hyperlink" Target="https://img.jgi.doe.gov/cgi-bin/mer/main.cgi?section=ScaffoldGraph&amp;page=scaffoldDna&amp;scaffold_oid=2606260318&amp;start_coord=199147&amp;end_coord=199483" TargetMode="External"/><Relationship Id="rId591" Type="http://schemas.openxmlformats.org/officeDocument/2006/relationships/hyperlink" Target="https://img.jgi.doe.gov/cgi-bin/mer/main.cgi?section=GeneDetail&amp;page=geneDetail&amp;gene_oid=2654384193" TargetMode="External"/><Relationship Id="rId2065" Type="http://schemas.openxmlformats.org/officeDocument/2006/relationships/hyperlink" Target="https://img.jgi.doe.gov/cgi-bin/mer/main.cgi?section=GeneDetail&amp;page=geneDetail&amp;gene_oid=2656994835" TargetMode="External"/><Relationship Id="rId2272" Type="http://schemas.openxmlformats.org/officeDocument/2006/relationships/hyperlink" Target="https://img.jgi.doe.gov/cgi-bin/mer/main.cgi?section=TaxonDetail&amp;page=taxonDetail&amp;taxon_oid=2623620476" TargetMode="External"/><Relationship Id="rId244" Type="http://schemas.openxmlformats.org/officeDocument/2006/relationships/hyperlink" Target="file:///\\GFS\attwoodg$\Documents\GRA\GPLER%20projects\GPLER4\Methyl-compound%20genes%20manuscript\P156DRAFT_0764%20:%20hypothetical%20protein%20772082..773176(364aa)" TargetMode="External"/><Relationship Id="rId689" Type="http://schemas.openxmlformats.org/officeDocument/2006/relationships/hyperlink" Target="file:///\\GFS\attwoodg$\Documents\GRA\GPLER%20projects\GPLER4\Methyl-compound%20genes%20manuscript\Ga0074702_0158%20:%20sortase%20A%20155160..156242(360aa)(COG3764)" TargetMode="External"/><Relationship Id="rId896" Type="http://schemas.openxmlformats.org/officeDocument/2006/relationships/hyperlink" Target="https://img.jgi.doe.gov/cgi-bin/mer/main.cgi?section=GeneDetail&amp;page=geneDetail&amp;gene_oid=2558962521" TargetMode="External"/><Relationship Id="rId1081" Type="http://schemas.openxmlformats.org/officeDocument/2006/relationships/hyperlink" Target="https://img.jgi.doe.gov/cgi-bin/mer/main.cgi?section=GeneDetail&amp;page=geneDetail&amp;gene_oid=2663665390" TargetMode="External"/><Relationship Id="rId451" Type="http://schemas.openxmlformats.org/officeDocument/2006/relationships/hyperlink" Target="file:///\\GFS\attwoodg$\Documents\GRA\GPLER%20projects\GPLER4\Methyl-compound%20genes%20manuscript\Ga0059091_105212%20:%20tRNA_Asp_GTC%20227793..227868(76bp)" TargetMode="External"/><Relationship Id="rId549" Type="http://schemas.openxmlformats.org/officeDocument/2006/relationships/hyperlink" Target="https://img.jgi.doe.gov/cgi-bin/mer/main.cgi?section=GeneDetail&amp;page=geneDetail&amp;gene_oid=2654384201" TargetMode="External"/><Relationship Id="rId756" Type="http://schemas.openxmlformats.org/officeDocument/2006/relationships/hyperlink" Target="file:///\\GFS\attwoodg$\Documents\GRA\GPLER%20projects\GPLER4\Methyl-compound%20genes%20manuscript\intergenic-region%2023620..23910%20(291bp)" TargetMode="External"/><Relationship Id="rId1179" Type="http://schemas.openxmlformats.org/officeDocument/2006/relationships/hyperlink" Target="file:///\\GFS\attwoodg$\Documents\GRA\GPLER%20projects\GPLER4\Methyl-compound%20genes%20manuscript\intergenic-region%202072716..2072884%20(169bp)" TargetMode="External"/><Relationship Id="rId1386" Type="http://schemas.openxmlformats.org/officeDocument/2006/relationships/hyperlink" Target="https://img.jgi.doe.gov/cgi-bin/mer/main.cgi?section=GeneDetail&amp;page=geneDetail&amp;gene_oid=2596304496" TargetMode="External"/><Relationship Id="rId1593" Type="http://schemas.openxmlformats.org/officeDocument/2006/relationships/hyperlink" Target="https://img.jgi.doe.gov/cgi-bin/mer/main.cgi?section=GeneDetail&amp;page=geneDetail&amp;gene_oid=2525451448" TargetMode="External"/><Relationship Id="rId2132" Type="http://schemas.openxmlformats.org/officeDocument/2006/relationships/hyperlink" Target="file:///\\GFS\attwoodg$\Documents\GRA\GPLER%20projects\GPLER4\Methyl-compound%20genes%20manuscript\Ga0104388_10860%20%5bpduL%5d%20:%20putative%20phosphotransacetylase%2077877..78521(214aa)(COG4869)" TargetMode="External"/><Relationship Id="rId104" Type="http://schemas.openxmlformats.org/officeDocument/2006/relationships/hyperlink" Target="https://img.jgi.doe.gov/cgi-bin/mer/main.cgi?section=GeneDetail&amp;page=geneDetail&amp;gene_oid=643582162" TargetMode="External"/><Relationship Id="rId311" Type="http://schemas.openxmlformats.org/officeDocument/2006/relationships/hyperlink" Target="https://img.jgi.doe.gov/cgi-bin/mer/main.cgi?section=GeneDetail&amp;page=geneDetail&amp;gene_oid=2543441060" TargetMode="External"/><Relationship Id="rId409" Type="http://schemas.openxmlformats.org/officeDocument/2006/relationships/hyperlink" Target="file:///\\GFS\attwoodg$\Documents\GRA\GPLER%20projects\GPLER4\Methyl-compound%20genes%20manuscript\Ga0059091_105180%20:%20RNA-splicing%20ligase%20RtcB,%20repairs%20tRNA%20damage%20204322..205488(388aa)(COG1690)" TargetMode="External"/><Relationship Id="rId963" Type="http://schemas.openxmlformats.org/officeDocument/2006/relationships/hyperlink" Target="https://img.jgi.doe.gov/cgi-bin/mer/main.cgi?section=ScaffoldGraph&amp;page=scaffoldDna&amp;scaffold_oid=2606260282&amp;start_coord=36465&amp;end_coord=37090" TargetMode="External"/><Relationship Id="rId1039" Type="http://schemas.openxmlformats.org/officeDocument/2006/relationships/hyperlink" Target="file:///\\GFS\attwoodg$\Documents\GRA\GPLER%20projects\GPLER4\Methyl-compound%20genes%20manuscript\intergenic-region%2012782..14037%20(1256bp)" TargetMode="External"/><Relationship Id="rId1246" Type="http://schemas.openxmlformats.org/officeDocument/2006/relationships/hyperlink" Target="https://img.jgi.doe.gov/cgi-bin/mer/main.cgi?section=GeneDetail&amp;page=geneDetail&amp;gene_oid=650891148" TargetMode="External"/><Relationship Id="rId1898" Type="http://schemas.openxmlformats.org/officeDocument/2006/relationships/hyperlink" Target="file:///\\GFS\attwoodg$\Documents\GRA\GPLER%20projects\GPLER4\Methyl-compound%20genes%20manuscript\intergenic-region%201995679..1996284%20(606bp)" TargetMode="External"/><Relationship Id="rId92" Type="http://schemas.openxmlformats.org/officeDocument/2006/relationships/hyperlink" Target="https://img.jgi.doe.gov/cgi-bin/mer/main.cgi?section=GeneDetail&amp;page=geneDetail&amp;gene_oid=643582176" TargetMode="External"/><Relationship Id="rId616" Type="http://schemas.openxmlformats.org/officeDocument/2006/relationships/hyperlink" Target="file:///\\GFS\attwoodg$\Documents\GRA\GPLER%20projects\GPLER4\Methyl-compound%20genes%20manuscript\intergenic-region%20189330..189562%20(233bp)" TargetMode="External"/><Relationship Id="rId823" Type="http://schemas.openxmlformats.org/officeDocument/2006/relationships/hyperlink" Target="file:///\\GFS\attwoodg$\Documents\GRA\GPLER%20projects\GPLER4\Methyl-compound%20genes%20manuscript\intergenic-region%20255793..255938%20(146bp)" TargetMode="External"/><Relationship Id="rId1453" Type="http://schemas.openxmlformats.org/officeDocument/2006/relationships/hyperlink" Target="file:///\\GFS\attwoodg$\Documents\GRA\GPLER%20projects\GPLER4\Methyl-compound%20genes%20manuscript\H171DRAFT_4338%20:%20pyruvate%20formate%20lyase%20activating%20enzyme%204704688..4705641(317aa)(COG1180)" TargetMode="External"/><Relationship Id="rId1660" Type="http://schemas.openxmlformats.org/officeDocument/2006/relationships/hyperlink" Target="file:///\\GFS\attwoodg$\Documents\GRA\GPLER%20projects\GPLER4\Methyl-compound%20genes%20manuscript\G594DRAFT_02026%20:%20superoxide%20reductase%2073240..73620(126aa)(COG2033)" TargetMode="External"/><Relationship Id="rId1758" Type="http://schemas.openxmlformats.org/officeDocument/2006/relationships/hyperlink" Target="https://img.jgi.doe.gov/cgi-bin/mer/main.cgi?section=ScaffoldGraph&amp;page=scaffoldDna&amp;scaffold_oid=2623649703&amp;start_coord=71147&amp;end_coord=71372" TargetMode="External"/><Relationship Id="rId1106" Type="http://schemas.openxmlformats.org/officeDocument/2006/relationships/hyperlink" Target="file:///\\GFS\attwoodg$\Documents\GRA\GPLER%20projects\GPLER4\Methyl-compound%20genes%20manuscript\Ga0104367_1643%20:%20hypothetical%20protein%2037361..37498(45aa)" TargetMode="External"/><Relationship Id="rId1313" Type="http://schemas.openxmlformats.org/officeDocument/2006/relationships/hyperlink" Target="https://img.jgi.doe.gov/cgi-bin/mer/main.cgi?section=GeneDetail&amp;page=geneDetail&amp;gene_oid=650891154" TargetMode="External"/><Relationship Id="rId1520" Type="http://schemas.openxmlformats.org/officeDocument/2006/relationships/hyperlink" Target="https://img.jgi.doe.gov/cgi-bin/mer/main.cgi?section=GeneDetail&amp;page=geneDetail&amp;gene_oid=2525451468" TargetMode="External"/><Relationship Id="rId1965" Type="http://schemas.openxmlformats.org/officeDocument/2006/relationships/hyperlink" Target="https://img.jgi.doe.gov/cgi-bin/mer/main.cgi?section=GeneDetail&amp;page=geneDetail&amp;gene_oid=2562235698" TargetMode="External"/><Relationship Id="rId1618" Type="http://schemas.openxmlformats.org/officeDocument/2006/relationships/hyperlink" Target="file:///\\GFS\attwoodg$\Documents\GRA\GPLER%20projects\GPLER4\Methyl-compound%20genes%20manuscript\intergenic-region%20103724..103914%20(191bp)" TargetMode="External"/><Relationship Id="rId1825" Type="http://schemas.openxmlformats.org/officeDocument/2006/relationships/hyperlink" Target="file:///\\GFS\attwoodg$\Documents\GRA\GPLER%20projects\GPLER4\Methyl-compound%20genes%20manuscript\Ga0066901_10934%20%5bpotB%5d%20:%20spermidine\putrescine%20transport%20system%20permease%20protein%2044778..45638(286aa)(COG1176)" TargetMode="External"/><Relationship Id="rId199" Type="http://schemas.openxmlformats.org/officeDocument/2006/relationships/hyperlink" Target="file:///\\GFS\attwoodg$\Documents\GRA\GPLER%20projects\GPLER4\Methyl-compound%20genes%20manuscript\P156DRAFT_0763%20:%20Carbon%20dioxide%20concentrating%20mechanism\carboxysome%20shell%20protein%20771255..771557(100aa)" TargetMode="External"/><Relationship Id="rId2087" Type="http://schemas.openxmlformats.org/officeDocument/2006/relationships/hyperlink" Target="https://img.jgi.doe.gov/cgi-bin/mer/main.cgi?section=GeneDetail&amp;page=geneDetail&amp;gene_oid=2656994845" TargetMode="External"/><Relationship Id="rId2294" Type="http://schemas.openxmlformats.org/officeDocument/2006/relationships/hyperlink" Target="https://img.jgi.doe.gov/cgi-bin/mer/main.cgi?section=ScaffoldGraph&amp;page=scaffoldDna&amp;scaffold_oid=2623650378&amp;start_coord=12204&amp;end_coord=12501" TargetMode="External"/><Relationship Id="rId266" Type="http://schemas.openxmlformats.org/officeDocument/2006/relationships/hyperlink" Target="file:///\\GFS\attwoodg$\Documents\GRA\GPLER%20projects\GPLER4\Methyl-compound%20genes%20manuscript\P156DRAFT_0772%20:%20Protein%20of%20unknown%20function%20(DUF1292)%20777455..777790(111aa)" TargetMode="External"/><Relationship Id="rId473" Type="http://schemas.openxmlformats.org/officeDocument/2006/relationships/hyperlink" Target="file:///\\GFS\attwoodg$\Documents\GRA\GPLER%20projects\GPLER4\Methyl-compound%20genes%20manuscript\Ga0059091_105214%20:%20tRNA_Glu_TTC%20227958..228029(72bp)" TargetMode="External"/><Relationship Id="rId680" Type="http://schemas.openxmlformats.org/officeDocument/2006/relationships/hyperlink" Target="https://img.jgi.doe.gov/cgi-bin/mer/main.cgi?section=GeneDetail&amp;page=geneDetail&amp;gene_oid=2639663162" TargetMode="External"/><Relationship Id="rId2154" Type="http://schemas.openxmlformats.org/officeDocument/2006/relationships/hyperlink" Target="file:///\\GFS\attwoodg$\Documents\GRA\GPLER%20projects\GPLER4\Methyl-compound%20genes%20manuscript\intergenic-region%20106640..106854%20(215bp)" TargetMode="External"/><Relationship Id="rId2361" Type="http://schemas.openxmlformats.org/officeDocument/2006/relationships/hyperlink" Target="https://img.jgi.doe.gov/cgi-bin/mer/main.cgi?section=GeneDetail&amp;page=geneDetail&amp;gene_oid=2624766274" TargetMode="External"/><Relationship Id="rId126" Type="http://schemas.openxmlformats.org/officeDocument/2006/relationships/hyperlink" Target="https://img.jgi.doe.gov/cgi-bin/mer/main.cgi?section=GeneDetail&amp;page=geneDetail&amp;gene_oid=643582172" TargetMode="External"/><Relationship Id="rId333" Type="http://schemas.openxmlformats.org/officeDocument/2006/relationships/hyperlink" Target="https://img.jgi.doe.gov/cgi-bin/mer/main.cgi?section=GeneDetail&amp;page=geneDetail&amp;gene_oid=2543441062" TargetMode="External"/><Relationship Id="rId540" Type="http://schemas.openxmlformats.org/officeDocument/2006/relationships/hyperlink" Target="file:///\\GFS\attwoodg$\Documents\GRA\GPLER%20projects\GPLER4\Methyl-compound%20genes%20manuscript\Ga0104380_103109%20:%20ethanolamine%20utilization%20protein%20EutJ%20144533..145354(273aa)(COG4820)" TargetMode="External"/><Relationship Id="rId778" Type="http://schemas.openxmlformats.org/officeDocument/2006/relationships/hyperlink" Target="file:///\\GFS\attwoodg$\Documents\GRA\GPLER%20projects\GPLER4\Methyl-compound%20genes%20manuscript\IE73DRAFT_01999%20:%20hypothetical%20protein%20(DUF2333)%20378..1298(306aa)" TargetMode="External"/><Relationship Id="rId985" Type="http://schemas.openxmlformats.org/officeDocument/2006/relationships/hyperlink" Target="https://img.jgi.doe.gov/cgi-bin/mer/main.cgi?section=GeneDetail&amp;page=geneDetail&amp;gene_oid=2608576527" TargetMode="External"/><Relationship Id="rId1170" Type="http://schemas.openxmlformats.org/officeDocument/2006/relationships/hyperlink" Target="https://img.jgi.doe.gov/cgi-bin/mer/main.cgi?section=ScaffoldGraph&amp;page=scaffoldDna&amp;scaffold_oid=650716101&amp;start_coord=2081332&amp;end_coord=2081666" TargetMode="External"/><Relationship Id="rId2014" Type="http://schemas.openxmlformats.org/officeDocument/2006/relationships/hyperlink" Target="https://img.jgi.doe.gov/cgi-bin/mer/main.cgi?section=ScaffoldGraph&amp;page=scaffoldDna&amp;scaffold_oid=2654638576&amp;start_coord=56540&amp;end_coord=56671" TargetMode="External"/><Relationship Id="rId2221" Type="http://schemas.openxmlformats.org/officeDocument/2006/relationships/hyperlink" Target="file:///\\GFS\attwoodg$\Documents\GRA\GPLER%20projects\GPLER4\Methyl-compound%20genes%20manuscript\Ga0070263_11094%20:%20Uncharacterized%20membrane%20protein%20101695..102714(339aa)(COG2510)" TargetMode="External"/><Relationship Id="rId638" Type="http://schemas.openxmlformats.org/officeDocument/2006/relationships/hyperlink" Target="file:///\\GFS\attwoodg$\Documents\GRA\GPLER%20projects\GPLER4\Methyl-compound%20genes%20manuscript\intergenic-region%20157631..157820%20(190bp)" TargetMode="External"/><Relationship Id="rId845" Type="http://schemas.openxmlformats.org/officeDocument/2006/relationships/hyperlink" Target="file:///\\GFS\attwoodg$\Documents\GRA\GPLER%20projects\GPLER4\Methyl-compound%20genes%20manuscript\intergenic-region%20254393..254499%20(107bp)" TargetMode="External"/><Relationship Id="rId1030" Type="http://schemas.openxmlformats.org/officeDocument/2006/relationships/hyperlink" Target="https://img.jgi.doe.gov/cgi-bin/mer/main.cgi?section=ScaffoldGraph&amp;page=scaffoldDna&amp;scaffold_oid=2660343372&amp;start_coord=41229&amp;end_coord=41370" TargetMode="External"/><Relationship Id="rId1268" Type="http://schemas.openxmlformats.org/officeDocument/2006/relationships/hyperlink" Target="file:///\\GFS\attwoodg$\Documents\GRA\GPLER%20projects\GPLER4\Methyl-compound%20genes%20manuscript\Desru_2107%20:%20hypothetical%20protein%202116993..2117895(300aa)" TargetMode="External"/><Relationship Id="rId1475" Type="http://schemas.openxmlformats.org/officeDocument/2006/relationships/hyperlink" Target="file:///\\GFS\attwoodg$\Documents\GRA\GPLER%20projects\GPLER4\Methyl-compound%20genes%20manuscript\intergenic-region%2044088..44411%20(324bp)" TargetMode="External"/><Relationship Id="rId1682" Type="http://schemas.openxmlformats.org/officeDocument/2006/relationships/hyperlink" Target="file:///\\GFS\attwoodg$\Documents\GRA\GPLER%20projects\GPLER4\Methyl-compound%20genes%20manuscript\G594DRAFT_02043%20:%20Carbon%20dioxide%20concentrating%20mechanism\carboxysome%20shell%20protein%2087641..87955(104aa)" TargetMode="External"/><Relationship Id="rId2319" Type="http://schemas.openxmlformats.org/officeDocument/2006/relationships/hyperlink" Target="https://img.jgi.doe.gov/cgi-bin/mer/main.cgi?section=GeneDetail&amp;page=geneDetail&amp;gene_oid=2624766251" TargetMode="External"/><Relationship Id="rId400" Type="http://schemas.openxmlformats.org/officeDocument/2006/relationships/hyperlink" Target="https://img.jgi.doe.gov/cgi-bin/mer/main.cgi?section=GeneDetail&amp;page=geneDetail&amp;gene_oid=2608578270" TargetMode="External"/><Relationship Id="rId705" Type="http://schemas.openxmlformats.org/officeDocument/2006/relationships/hyperlink" Target="file:///\\GFS\attwoodg$\Documents\GRA\GPLER%20projects\GPLER4\Methyl-compound%20genes%20manuscript\Gene%20Cart%20Ga0074702_0172%20:%20formate%20C-acetyltransferase%20172475..175018(847aa)(COG1882)" TargetMode="External"/><Relationship Id="rId1128" Type="http://schemas.openxmlformats.org/officeDocument/2006/relationships/hyperlink" Target="file:///\\GFS\attwoodg$\Documents\GRA\GPLER%20projects\GPLER4\Methyl-compound%20genes%20manuscript\Ga0104367_1635%20:%20ethanolamine%20utilization%20protein%20EutP%2029843..30328(161aa)(COG4917)" TargetMode="External"/><Relationship Id="rId1335" Type="http://schemas.openxmlformats.org/officeDocument/2006/relationships/hyperlink" Target="https://img.jgi.doe.gov/cgi-bin/mer/main.cgi?section=ScaffoldGraph&amp;page=scaffoldDna&amp;scaffold_oid=2595707106&amp;start_coord=4725567&amp;end_coord=4725673" TargetMode="External"/><Relationship Id="rId1542" Type="http://schemas.openxmlformats.org/officeDocument/2006/relationships/hyperlink" Target="file:///\\GFS\attwoodg$\Documents\GRA\GPLER%20projects\GPLER4\Methyl-compound%20genes%20manuscript\G614DRAFT_00806%20:%20putative%20tricarboxylic%20transport%20membrane%20protein%2018054..19535(493aa)(COG3333)" TargetMode="External"/><Relationship Id="rId1987" Type="http://schemas.openxmlformats.org/officeDocument/2006/relationships/hyperlink" Target="https://img.jgi.doe.gov/cgi-bin/mer/main.cgi?section=GeneDetail&amp;page=geneDetail&amp;gene_oid=2562235674" TargetMode="External"/><Relationship Id="rId912" Type="http://schemas.openxmlformats.org/officeDocument/2006/relationships/hyperlink" Target="https://img.jgi.doe.gov/cgi-bin/mer/main.cgi?section=GeneDetail&amp;page=geneDetail&amp;gene_oid=2558962532" TargetMode="External"/><Relationship Id="rId1847" Type="http://schemas.openxmlformats.org/officeDocument/2006/relationships/hyperlink" Target="file:///\\GFS\attwoodg$\Documents\GRA\GPLER%20projects\GPLER4\Methyl-compound%20genes%20manuscript\Gene%20Cart%20Ga0066901_10954%20%5bPMI2716%5d%20:%20formate%20C-acetyltransferase%2063915..67343(1142aa)(COG1882)" TargetMode="External"/><Relationship Id="rId41" Type="http://schemas.openxmlformats.org/officeDocument/2006/relationships/hyperlink" Target="https://img.jgi.doe.gov/cgi-bin/mer/main.cgi?section=GeneDetail&amp;page=geneDetail&amp;gene_oid=643582167" TargetMode="External"/><Relationship Id="rId1402" Type="http://schemas.openxmlformats.org/officeDocument/2006/relationships/hyperlink" Target="https://img.jgi.doe.gov/cgi-bin/mer/main.cgi?section=GeneDetail&amp;page=geneDetail&amp;gene_oid=2596304491" TargetMode="External"/><Relationship Id="rId1707" Type="http://schemas.openxmlformats.org/officeDocument/2006/relationships/hyperlink" Target="https://img.jgi.doe.gov/cgi-bin/mer/main.cgi?section=GeneDetail&amp;page=geneDetail&amp;gene_oid=2525457629" TargetMode="External"/><Relationship Id="rId190" Type="http://schemas.openxmlformats.org/officeDocument/2006/relationships/hyperlink" Target="https://img.jgi.doe.gov/cgi-bin/mer/main.cgi?section=GeneDetail&amp;page=geneDetail&amp;gene_oid=2561437732" TargetMode="External"/><Relationship Id="rId288" Type="http://schemas.openxmlformats.org/officeDocument/2006/relationships/hyperlink" Target="file:///\\GFS\attwoodg$\Documents\GRA\GPLER%20projects\GPLER4\Methyl-compound%20genes%20manuscript\intergenic-region%2029602..31433%20(1832bp)" TargetMode="External"/><Relationship Id="rId1914" Type="http://schemas.openxmlformats.org/officeDocument/2006/relationships/hyperlink" Target="file:///\\GFS\attwoodg$\Documents\GRA\GPLER%20projects\GPLER4\Methyl-compound%20genes%20manuscript\intergenic-region%202005158..2005661%20(504bp)" TargetMode="External"/><Relationship Id="rId495" Type="http://schemas.openxmlformats.org/officeDocument/2006/relationships/hyperlink" Target="file:///\\GFS\attwoodg$\Documents\GRA\GPLER%20projects\GPLER4\Methyl-compound%20genes%20manuscript\intergenic-region%20121680..122184%20(505bp)" TargetMode="External"/><Relationship Id="rId2176" Type="http://schemas.openxmlformats.org/officeDocument/2006/relationships/hyperlink" Target="file:///\\GFS\attwoodg$\Documents\GRA\GPLER%20projects\GPLER4\Methyl-compound%20genes%20manuscript\Ga0070263_11076%20%5beutM%5d%20:%20BMC%20domain-containing%20protein%2087355..87639(94aa)" TargetMode="External"/><Relationship Id="rId2383" Type="http://schemas.openxmlformats.org/officeDocument/2006/relationships/hyperlink" Target="https://img.jgi.doe.gov/cgi-bin/mer/main.cgi?section=GeneDetail&amp;page=geneDetail&amp;gene_oid=2624766254" TargetMode="External"/><Relationship Id="rId148" Type="http://schemas.openxmlformats.org/officeDocument/2006/relationships/hyperlink" Target="https://img.jgi.doe.gov/cgi-bin/mer/main.cgi?section=ScaffoldGraph&amp;page=scaffoldDna&amp;scaffold_oid=2558913390&amp;start_coord=777051&amp;end_coord=777192" TargetMode="External"/><Relationship Id="rId355" Type="http://schemas.openxmlformats.org/officeDocument/2006/relationships/hyperlink" Target="file:///\\GFS\attwoodg$\Documents\GRA\GPLER%20projects\GPLER4\Methyl-compound%20genes%20manuscript\A500_11254%20:%20BMC%20domain-containing%20protein%2046074..46379(101aa)" TargetMode="External"/><Relationship Id="rId562" Type="http://schemas.openxmlformats.org/officeDocument/2006/relationships/hyperlink" Target="file:///\\GFS\attwoodg$\Documents\GRA\GPLER%20projects\GPLER4\Methyl-compound%20genes%20manuscript\Ga0104380_103100%20:%20hypothetical%20protein%20134016..135110(364aa)" TargetMode="External"/><Relationship Id="rId1192" Type="http://schemas.openxmlformats.org/officeDocument/2006/relationships/hyperlink" Target="https://img.jgi.doe.gov/cgi-bin/mer/main.cgi?section=ScaffoldGraph&amp;page=scaffoldDna&amp;scaffold_oid=650716101&amp;start_coord=2112356&amp;end_coord=2112539" TargetMode="External"/><Relationship Id="rId2036" Type="http://schemas.openxmlformats.org/officeDocument/2006/relationships/hyperlink" Target="https://img.jgi.doe.gov/cgi-bin/mer/main.cgi?section=ScaffoldGraph&amp;page=scaffoldDna&amp;scaffold_oid=2654638576&amp;start_coord=62512&amp;end_coord=63380" TargetMode="External"/><Relationship Id="rId2243" Type="http://schemas.openxmlformats.org/officeDocument/2006/relationships/hyperlink" Target="file:///\\GFS\attwoodg$\Documents\GRA\GPLER%20projects\GPLER4\Methyl-compound%20genes%20manuscript\Ga0070263_11070%20:%20iron%20complex%20transport%20system%20ATP-binding%20protein%2081176..82306(376aa)(COG1120)" TargetMode="External"/><Relationship Id="rId215" Type="http://schemas.openxmlformats.org/officeDocument/2006/relationships/hyperlink" Target="https://img.jgi.doe.gov/cgi-bin/mer/main.cgi?section=GeneDetail&amp;page=geneDetail&amp;gene_oid=2561437727" TargetMode="External"/><Relationship Id="rId422" Type="http://schemas.openxmlformats.org/officeDocument/2006/relationships/hyperlink" Target="https://img.jgi.doe.gov/cgi-bin/mer/main.cgi?section=GeneDetail&amp;page=geneDetail&amp;gene_oid=2608578289" TargetMode="External"/><Relationship Id="rId867" Type="http://schemas.openxmlformats.org/officeDocument/2006/relationships/hyperlink" Target="file:///\\GFS\attwoodg$\Documents\GRA\GPLER%20projects\GPLER4\Methyl-compound%20genes%20manuscript\T546DRAFT_01555%20:%20transcriptional%20regulator%20238868..239497(209aa)" TargetMode="External"/><Relationship Id="rId1052" Type="http://schemas.openxmlformats.org/officeDocument/2006/relationships/hyperlink" Target="https://img.jgi.doe.gov/cgi-bin/mer/main.cgi?section=ScaffoldGraph&amp;page=scaffoldDna&amp;scaffold_oid=2660343372&amp;start_coord=26843&amp;end_coord=27006" TargetMode="External"/><Relationship Id="rId1497" Type="http://schemas.openxmlformats.org/officeDocument/2006/relationships/hyperlink" Target="file:///\\GFS\attwoodg$\Documents\GRA\GPLER%20projects\GPLER4\Methyl-compound%20genes%20manuscript\G614DRAFT_00800%20:%20carbohydrate%20ABC%20transporter%20substrate-binding%20protein,%20CUT1%20family%20(TC%203.A.1.1.-)%2011838..13133(431aa)(COG1653)" TargetMode="External"/><Relationship Id="rId2103" Type="http://schemas.openxmlformats.org/officeDocument/2006/relationships/hyperlink" Target="https://img.jgi.doe.gov/cgi-bin/mer/main.cgi?section=GeneDetail&amp;page=geneDetail&amp;gene_oid=2656994854" TargetMode="External"/><Relationship Id="rId2310" Type="http://schemas.openxmlformats.org/officeDocument/2006/relationships/hyperlink" Target="https://img.jgi.doe.gov/cgi-bin/mer/main.cgi?section=GeneDetail&amp;page=geneDetail&amp;gene_oid=2624766256" TargetMode="External"/><Relationship Id="rId727" Type="http://schemas.openxmlformats.org/officeDocument/2006/relationships/hyperlink" Target="https://img.jgi.doe.gov/cgi-bin/mer/main.cgi?section=GeneDetail&amp;page=geneDetail&amp;gene_oid=2639663150" TargetMode="External"/><Relationship Id="rId934" Type="http://schemas.openxmlformats.org/officeDocument/2006/relationships/hyperlink" Target="file:///\\GFS\attwoodg$\Documents\GRA\GPLER%20projects\GPLER4\Methyl-compound%20genes%20manuscript\T546DRAFT_01552%20:%20ethanolamine%20utilization%20protein%20EutJ%20237429..238274(281aa)(COG4820)" TargetMode="External"/><Relationship Id="rId1357" Type="http://schemas.openxmlformats.org/officeDocument/2006/relationships/hyperlink" Target="https://img.jgi.doe.gov/cgi-bin/mer/main.cgi?section=GeneDetail&amp;page=geneDetail&amp;gene_oid=2596304475" TargetMode="External"/><Relationship Id="rId1564" Type="http://schemas.openxmlformats.org/officeDocument/2006/relationships/hyperlink" Target="file:///\\GFS\attwoodg$\Documents\GRA\GPLER%20projects\GPLER4\Methyl-compound%20genes%20manuscript\G614DRAFT_00834%20:%20transcriptional%20regulator%2039938..40612(224aa)(COG4766)" TargetMode="External"/><Relationship Id="rId1771" Type="http://schemas.openxmlformats.org/officeDocument/2006/relationships/hyperlink" Target="file:///\\GFS\attwoodg$\Documents\GRA\GPLER%20projects\GPLER4\Methyl-compound%20genes%20manuscript\intergenic-region%2056815..57244%20(430bp)" TargetMode="External"/><Relationship Id="rId2408" Type="http://schemas.openxmlformats.org/officeDocument/2006/relationships/hyperlink" Target="file:///\\GFS\attwoodg$\Documents\GRA\GPLER%20projects\GPLER4\Methyl-compound%20genes%20manuscript\Ga0070262_11946%20:%20ribosomal-protein-alanine%20N-acetyltransferase%2041152..41730(192aa)(COG1670)" TargetMode="External"/><Relationship Id="rId63" Type="http://schemas.openxmlformats.org/officeDocument/2006/relationships/hyperlink" Target="https://img.jgi.doe.gov/cgi-bin/mer/main.cgi?section=GeneDetail&amp;page=geneDetail&amp;gene_oid=643582168" TargetMode="External"/><Relationship Id="rId1217" Type="http://schemas.openxmlformats.org/officeDocument/2006/relationships/hyperlink" Target="file:///\\GFS\attwoodg$\Documents\GRA\GPLER%20projects\GPLER4\Methyl-compound%20genes%20manuscript\Desru_2080%20:%20Respiratory-chain%20NADH%20dehydrogenase%20domain%2051%20kDa%20subunit%202089555..2090889(444aa)(COG4656)" TargetMode="External"/><Relationship Id="rId1424" Type="http://schemas.openxmlformats.org/officeDocument/2006/relationships/hyperlink" Target="https://img.jgi.doe.gov/cgi-bin/mer/main.cgi?section=GeneDetail&amp;page=geneDetail&amp;gene_oid=2596304517" TargetMode="External"/><Relationship Id="rId1631" Type="http://schemas.openxmlformats.org/officeDocument/2006/relationships/hyperlink" Target="https://img.jgi.doe.gov/cgi-bin/mer/main.cgi?section=ScaffoldGraph&amp;page=scaffoldDna&amp;scaffold_oid=2524684339&amp;start_coord=61112&amp;end_coord=61456" TargetMode="External"/><Relationship Id="rId1869" Type="http://schemas.openxmlformats.org/officeDocument/2006/relationships/hyperlink" Target="https://img.jgi.doe.gov/cgi-bin/mer/main.cgi?section=GeneDetail&amp;page=geneDetail&amp;gene_oid=2624727897" TargetMode="External"/><Relationship Id="rId1729" Type="http://schemas.openxmlformats.org/officeDocument/2006/relationships/hyperlink" Target="file:///\\GFS\attwoodg$\Documents\GRA\GPLER%20projects\GPLER4\Methyl-compound%20genes%20manuscript\G594DRAFT_02049%20:%20glycerate%20kinase%2092850..93986(378aa)(COG1929)" TargetMode="External"/><Relationship Id="rId1936" Type="http://schemas.openxmlformats.org/officeDocument/2006/relationships/hyperlink" Target="file:///\\GFS\attwoodg$\Documents\GRA\GPLER%20projects\GPLER4\Methyl-compound%20genes%20manuscript\BV55DRAFT_1877%20:%20ATP-binding%20cassette,%20subfamily%20B%201991132..1992919(595aa)(COG1132)" TargetMode="External"/><Relationship Id="rId2198" Type="http://schemas.openxmlformats.org/officeDocument/2006/relationships/hyperlink" Target="https://img.jgi.doe.gov/cgi-bin/mer/main.cgi?section=GeneDetail&amp;page=geneDetail&amp;gene_oid=2624603043" TargetMode="External"/><Relationship Id="rId377" Type="http://schemas.openxmlformats.org/officeDocument/2006/relationships/hyperlink" Target="file:///\\GFS\attwoodg$\Documents\GRA\GPLER%20projects\GPLER4\Methyl-compound%20genes%20manuscript\A500_11269%20:%20pyruvate%20formate%20lyase%20activating%20enzyme%2050577..51530(317aa)" TargetMode="External"/><Relationship Id="rId584" Type="http://schemas.openxmlformats.org/officeDocument/2006/relationships/hyperlink" Target="file:///\\GFS\attwoodg$\Documents\GRA\GPLER%20projects\GPLER4\Methyl-compound%20genes%20manuscript\Ga0104380_10384%20:%20hypothetical%20protein%20116355..117239(294aa)" TargetMode="External"/><Relationship Id="rId2058" Type="http://schemas.openxmlformats.org/officeDocument/2006/relationships/hyperlink" Target="file:///\\GFS\attwoodg$\Documents\GRA\GPLER%20projects\GPLER4\Methyl-compound%20genes%20manuscript\Ga0104388_10871%20%5bPMI2702%5d%20:%20type%20III%20secretion%20apparatus%20protein%20OrgA\MxiK%2087860..88432(190aa)" TargetMode="External"/><Relationship Id="rId2265" Type="http://schemas.openxmlformats.org/officeDocument/2006/relationships/hyperlink" Target="file:///\\GFS\attwoodg$\Documents\GRA\GPLER%20projects\GPLER4\Methyl-compound%20genes%20manuscript\Ga0070263_110107%20:%20DNA-binding%20response%20regulator,%20OmpR%20family,%20contains%20REC%20and%20winged-helix%20(wHTH)%20domain%20118120..118821(233aa)(COG0745)" TargetMode="External"/><Relationship Id="rId5" Type="http://schemas.openxmlformats.org/officeDocument/2006/relationships/hyperlink" Target="https://img.jgi.doe.gov/cgi-bin/mer/main.cgi?section=ScaffoldGraph&amp;page=scaffoldDna&amp;scaffold_oid=643348667&amp;start_coord=1616612&amp;end_coord=1617630" TargetMode="External"/><Relationship Id="rId237" Type="http://schemas.openxmlformats.org/officeDocument/2006/relationships/hyperlink" Target="https://img.jgi.doe.gov/cgi-bin/mer/main.cgi?section=GeneDetail&amp;page=geneDetail&amp;gene_oid=2561437753" TargetMode="External"/><Relationship Id="rId791" Type="http://schemas.openxmlformats.org/officeDocument/2006/relationships/hyperlink" Target="https://img.jgi.doe.gov/cgi-bin/mer/main.cgi?section=GeneDetail&amp;page=geneDetail&amp;gene_oid=2595153464" TargetMode="External"/><Relationship Id="rId889" Type="http://schemas.openxmlformats.org/officeDocument/2006/relationships/hyperlink" Target="file:///\\GFS\attwoodg$\Documents\GRA\GPLER%20projects\GPLER4\Methyl-compound%20genes%20manuscript\T546DRAFT_01524%20:%20Uncharacterized%20low-complexity%20proteins%20209324..210442(372aa)" TargetMode="External"/><Relationship Id="rId1074" Type="http://schemas.openxmlformats.org/officeDocument/2006/relationships/hyperlink" Target="file:///\\GFS\attwoodg$\Documents\GRA\GPLER%20projects\GPLER4\Methyl-compound%20genes%20manuscript\Ga0104367_1611%20:%20transaldolase%2010153..10833(226aa)(COG0176)" TargetMode="External"/><Relationship Id="rId444" Type="http://schemas.openxmlformats.org/officeDocument/2006/relationships/hyperlink" Target="https://img.jgi.doe.gov/cgi-bin/mer/main.cgi?section=GeneDetail&amp;page=geneDetail&amp;gene_oid=2608578282" TargetMode="External"/><Relationship Id="rId651" Type="http://schemas.openxmlformats.org/officeDocument/2006/relationships/hyperlink" Target="https://img.jgi.doe.gov/cgi-bin/mer/main.cgi?section=GeneDetail&amp;page=geneDetail&amp;gene_oid=2639663193" TargetMode="External"/><Relationship Id="rId749" Type="http://schemas.openxmlformats.org/officeDocument/2006/relationships/hyperlink" Target="https://img.jgi.doe.gov/cgi-bin/mer/main.cgi?section=ScaffoldGraph&amp;page=scaffoldDna&amp;scaffold_oid=2593376780&amp;start_coord=19961&amp;end_coord=20085" TargetMode="External"/><Relationship Id="rId1281" Type="http://schemas.openxmlformats.org/officeDocument/2006/relationships/hyperlink" Target="https://img.jgi.doe.gov/cgi-bin/mer/main.cgi?section=GeneDetail&amp;page=geneDetail&amp;gene_oid=651714389" TargetMode="External"/><Relationship Id="rId1379" Type="http://schemas.openxmlformats.org/officeDocument/2006/relationships/hyperlink" Target="https://img.jgi.doe.gov/cgi-bin/mer/main.cgi?section=GeneDetail&amp;page=geneDetail&amp;gene_oid=2596304510" TargetMode="External"/><Relationship Id="rId1586" Type="http://schemas.openxmlformats.org/officeDocument/2006/relationships/hyperlink" Target="file:///\\GFS\attwoodg$\Documents\GRA\GPLER%20projects\GPLER4\Methyl-compound%20genes%20manuscript\G614DRAFT_00842%20:%20Nickel-dependent%20lactate%20racemase%2047860..49137(425aa)(COG3875)" TargetMode="External"/><Relationship Id="rId2125" Type="http://schemas.openxmlformats.org/officeDocument/2006/relationships/hyperlink" Target="https://img.jgi.doe.gov/cgi-bin/mer/main.cgi?section=GeneDetail&amp;page=geneDetail&amp;gene_oid=2656994824" TargetMode="External"/><Relationship Id="rId2332" Type="http://schemas.openxmlformats.org/officeDocument/2006/relationships/hyperlink" Target="file:///\\GFS\attwoodg$\Documents\GRA\GPLER%20projects\GPLER4\Methyl-compound%20genes%20manuscript\Ga0070262_11945%20:%20Predicted%20acetyltransferase%2040558..41079(173aa)(COG5628)" TargetMode="External"/><Relationship Id="rId304" Type="http://schemas.openxmlformats.org/officeDocument/2006/relationships/hyperlink" Target="file:///\\GFS\attwoodg$\Documents\GRA\GPLER%20projects\GPLER4\Methyl-compound%20genes%20manuscript\A500_11179%20:%20DNA%20helicase-2%20\%20ATP-dependent%20DNA%20helicase%20PcrA%2031434..33677(747aa)(COG3973)" TargetMode="External"/><Relationship Id="rId511" Type="http://schemas.openxmlformats.org/officeDocument/2006/relationships/hyperlink" Target="file:///\\GFS\attwoodg$\Documents\GRA\GPLER%20projects\GPLER4\Methyl-compound%20genes%20manuscript\Ga0104380_103116%20:%20Na+-translocating%20ferredoxin:NAD+%20oxidoreductase%20%20RNF,%20RnfC%20subunit%20148853..150175(440aa)(COG4656)" TargetMode="External"/><Relationship Id="rId609" Type="http://schemas.openxmlformats.org/officeDocument/2006/relationships/hyperlink" Target="https://img.jgi.doe.gov/cgi-bin/mer/main.cgi?section=TaxonDetail&amp;page=taxonDetail&amp;taxon_oid=2651870316" TargetMode="External"/><Relationship Id="rId956" Type="http://schemas.openxmlformats.org/officeDocument/2006/relationships/hyperlink" Target="file:///\\GFS\attwoodg$\Documents\GRA\GPLER%20projects\GPLER4\Methyl-compound%20genes%20manuscript\T546DRAFT_01568%20:%20iron%20complex%20transport%20system%20substrate-binding%20protein%20250470..251507(345aa)(COG0614)" TargetMode="External"/><Relationship Id="rId1141" Type="http://schemas.openxmlformats.org/officeDocument/2006/relationships/hyperlink" Target="https://img.jgi.doe.gov/cgi-bin/mer/main.cgi?section=GeneDetail&amp;page=geneDetail&amp;gene_oid=2663665370" TargetMode="External"/><Relationship Id="rId1239" Type="http://schemas.openxmlformats.org/officeDocument/2006/relationships/hyperlink" Target="file:///\\GFS\attwoodg$\Documents\GRA\GPLER%20projects\GPLER4\Methyl-compound%20genes%20manuscript\Desru_2063%20:%20Agmatine%20deiminase%202075458..2076621(387aa)(COG2957)" TargetMode="External"/><Relationship Id="rId1793" Type="http://schemas.openxmlformats.org/officeDocument/2006/relationships/hyperlink" Target="file:///\\GFS\attwoodg$\Documents\GRA\GPLER%20projects\GPLER4\Methyl-compound%20genes%20manuscript\Ga0066901_10949%20%5bPMI2722%5d%20:%20BMC%20domain-containing%20protein%2060120..60404(94aa)" TargetMode="External"/><Relationship Id="rId85" Type="http://schemas.openxmlformats.org/officeDocument/2006/relationships/hyperlink" Target="file:///\\GFS\attwoodg$\Documents\GRA\GPLER%20projects\GPLER4\Methyl-compound%20genes%20manuscript\Ddes_1382%20:%20response%20regulator%20receiver%20protein%201655521..1655889(122aa)" TargetMode="External"/><Relationship Id="rId816" Type="http://schemas.openxmlformats.org/officeDocument/2006/relationships/hyperlink" Target="https://img.jgi.doe.gov/cgi-bin/mer/main.cgi?section=GeneDetail&amp;page=geneDetail&amp;gene_oid=2595153460" TargetMode="External"/><Relationship Id="rId1001" Type="http://schemas.openxmlformats.org/officeDocument/2006/relationships/hyperlink" Target="file:///\\GFS\attwoodg$\Documents\GRA\GPLER%20projects\GPLER4\Methyl-compound%20genes%20manuscript\Ga0059087_11818%20:%20hypothetical%20protein%2020936..21868(310aa)(COG0679)" TargetMode="External"/><Relationship Id="rId1446" Type="http://schemas.openxmlformats.org/officeDocument/2006/relationships/hyperlink" Target="https://img.jgi.doe.gov/cgi-bin/mer/main.cgi?section=GeneDetail&amp;page=geneDetail&amp;gene_oid=2596304513" TargetMode="External"/><Relationship Id="rId1653" Type="http://schemas.openxmlformats.org/officeDocument/2006/relationships/hyperlink" Target="https://img.jgi.doe.gov/cgi-bin/mer/main.cgi?section=GeneDetail&amp;page=geneDetail&amp;gene_oid=2525457631" TargetMode="External"/><Relationship Id="rId1860" Type="http://schemas.openxmlformats.org/officeDocument/2006/relationships/hyperlink" Target="file:///\\GFS\attwoodg$\Documents\GRA\GPLER%20projects\GPLER4\Methyl-compound%20genes%20manuscript\Ga0066901_10937%20%5bPMI2733%5d%20:%20Transcriptional%20regulator,%20contains%20XRE-family%20HTH%20domain%2047707..48024(105aa)(COG1396)" TargetMode="External"/><Relationship Id="rId1306" Type="http://schemas.openxmlformats.org/officeDocument/2006/relationships/hyperlink" Target="file:///\\GFS\attwoodg$\Documents\GRA\GPLER%20projects\GPLER4\Methyl-compound%20genes%20manuscript\Desru_2092%20:%20acetaldehyde%20dehydrogenase%202100175..2101638(487aa)(COG1012)" TargetMode="External"/><Relationship Id="rId1513" Type="http://schemas.openxmlformats.org/officeDocument/2006/relationships/hyperlink" Target="file:///\\GFS\attwoodg$\Documents\GRA\GPLER%20projects\GPLER4\Methyl-compound%20genes%20manuscript\G614DRAFT_00799%20:%20carbohydrate%20ABC%20transporter%20membrane%20protein%201,%20CUT1%20family%20(TC%203.A.1.1.-)%2010874..11809(311aa)(COG1175)" TargetMode="External"/><Relationship Id="rId1720" Type="http://schemas.openxmlformats.org/officeDocument/2006/relationships/hyperlink" Target="https://img.jgi.doe.gov/cgi-bin/mer/main.cgi?section=GeneDetail&amp;page=geneDetail&amp;gene_oid=2525457670" TargetMode="External"/><Relationship Id="rId1958" Type="http://schemas.openxmlformats.org/officeDocument/2006/relationships/hyperlink" Target="file:///\\GFS\attwoodg$\Documents\GRA\GPLER%20projects\GPLER4\Methyl-compound%20genes%20manuscript\BV55DRAFT_1916%20:%20trk%20system%20potassium%20uptake%20protein%20TrkH%202034159..2035601(480aa)(COG0168)" TargetMode="External"/><Relationship Id="rId12" Type="http://schemas.openxmlformats.org/officeDocument/2006/relationships/hyperlink" Target="file:///\\GFS\attwoodg$\Documents\GRA\GPLER%20projects\GPLER4\Methyl-compound%20genes%20manuscript\intergenic-region%201641178..1641369%20(192bp)" TargetMode="External"/><Relationship Id="rId1818" Type="http://schemas.openxmlformats.org/officeDocument/2006/relationships/hyperlink" Target="https://img.jgi.doe.gov/cgi-bin/mer/main.cgi?section=GeneDetail&amp;page=geneDetail&amp;gene_oid=2624727907" TargetMode="External"/><Relationship Id="rId161" Type="http://schemas.openxmlformats.org/officeDocument/2006/relationships/hyperlink" Target="file:///\\GFS\attwoodg$\Documents\GRA\GPLER%20projects\GPLER4\Methyl-compound%20genes%20manuscript\intergenic-region%20746102..746202%20(101bp)" TargetMode="External"/><Relationship Id="rId399" Type="http://schemas.openxmlformats.org/officeDocument/2006/relationships/hyperlink" Target="file:///\\GFS\attwoodg$\Documents\GRA\GPLER%20projects\GPLER4\Methyl-compound%20genes%20manuscript\Ga0059091_105188%20:%20acetaldehyde%20dehydrogenase%20213172..214638(488aa)(COG1012)" TargetMode="External"/><Relationship Id="rId2287" Type="http://schemas.openxmlformats.org/officeDocument/2006/relationships/hyperlink" Target="file:///\\GFS\attwoodg$\Documents\GRA\GPLER%20projects\GPLER4\Methyl-compound%20genes%20manuscript\intergenic-region%204410..4559%20(150bp)" TargetMode="External"/><Relationship Id="rId259" Type="http://schemas.openxmlformats.org/officeDocument/2006/relationships/hyperlink" Target="https://img.jgi.doe.gov/cgi-bin/mer/main.cgi?section=GeneDetail&amp;page=geneDetail&amp;gene_oid=2561437730" TargetMode="External"/><Relationship Id="rId466" Type="http://schemas.openxmlformats.org/officeDocument/2006/relationships/hyperlink" Target="file:///\\GFS\attwoodg$\Documents\GRA\GPLER%20projects\GPLER4\Methyl-compound%20genes%20manuscript\Ga0059091_105186%20:%20ethanolamine%20utilization%20protein%20EutM%20212240..212521(93aa)" TargetMode="External"/><Relationship Id="rId673" Type="http://schemas.openxmlformats.org/officeDocument/2006/relationships/hyperlink" Target="file:///\\GFS\attwoodg$\Documents\GRA\GPLER%20projects\GPLER4\Methyl-compound%20genes%20manuscript\Ga0074702_0203%20:%20HIRAN%20domain-containing%20protein%20198552..198878(108aa)" TargetMode="External"/><Relationship Id="rId880" Type="http://schemas.openxmlformats.org/officeDocument/2006/relationships/hyperlink" Target="https://img.jgi.doe.gov/cgi-bin/mer/main.cgi?section=GeneDetail&amp;page=geneDetail&amp;gene_oid=2558962514" TargetMode="External"/><Relationship Id="rId1096" Type="http://schemas.openxmlformats.org/officeDocument/2006/relationships/hyperlink" Target="file:///\\GFS\attwoodg$\Documents\GRA\GPLER%20projects\GPLER4\Methyl-compound%20genes%20manuscript\Ga0104367_1617%20:%20BMC%20domain-containing%20protein%2015404..15703(99aa)" TargetMode="External"/><Relationship Id="rId2147" Type="http://schemas.openxmlformats.org/officeDocument/2006/relationships/hyperlink" Target="https://img.jgi.doe.gov/cgi-bin/mer/main.cgi?section=ScaffoldGraph&amp;page=scaffoldDna&amp;scaffold_oid=2623646285&amp;start_coord=105778&amp;end_coord=105904" TargetMode="External"/><Relationship Id="rId2354" Type="http://schemas.openxmlformats.org/officeDocument/2006/relationships/hyperlink" Target="file:///\\GFS\attwoodg$\Documents\GRA\GPLER%20projects\GPLER4\Methyl-compound%20genes%20manuscript\Ga0070262_11912%20:%20Na+\citrate%20or%20Na+\malate%20symporter%2010905..12203(432aa)(COG3493)" TargetMode="External"/><Relationship Id="rId119" Type="http://schemas.openxmlformats.org/officeDocument/2006/relationships/hyperlink" Target="file:///\\GFS\attwoodg$\Documents\GRA\GPLER%20projects\GPLER4\Methyl-compound%20genes%20manuscript\Ddes_1350%20:%20Tetratricopeptide%20TPR_4%201623286..1624698(470aa)" TargetMode="External"/><Relationship Id="rId326" Type="http://schemas.openxmlformats.org/officeDocument/2006/relationships/hyperlink" Target="file:///\\GFS\attwoodg$\Documents\GRA\GPLER%20projects\GPLER4\Methyl-compound%20genes%20manuscript\A500_11259%20:%20acetaldehyde%20dehydrogenase%20(acetylating)%2046442..47932(496aa)(COG1012)" TargetMode="External"/><Relationship Id="rId533" Type="http://schemas.openxmlformats.org/officeDocument/2006/relationships/hyperlink" Target="https://img.jgi.doe.gov/cgi-bin/mer/main.cgi?section=GeneDetail&amp;page=geneDetail&amp;gene_oid=2654384209" TargetMode="External"/><Relationship Id="rId978" Type="http://schemas.openxmlformats.org/officeDocument/2006/relationships/hyperlink" Target="file:///\\GFS\attwoodg$\Documents\GRA\GPLER%20projects\GPLER4\Methyl-compound%20genes%20manuscript\Ga0059087_11815%20:%20hypothetical%20protein%2016861..17976(371aa)(COG1453)" TargetMode="External"/><Relationship Id="rId1163" Type="http://schemas.openxmlformats.org/officeDocument/2006/relationships/hyperlink" Target="file:///\\GFS\attwoodg$\Documents\GRA\GPLER%20projects\GPLER4\Methyl-compound%20genes%20manuscript\intergenic-region%202076622..2076789%20(168bp)" TargetMode="External"/><Relationship Id="rId1370" Type="http://schemas.openxmlformats.org/officeDocument/2006/relationships/hyperlink" Target="file:///\\GFS\attwoodg$\Documents\GRA\GPLER%20projects\GPLER4\Methyl-compound%20genes%20manuscript\H171DRAFT_4351%20:%20ATP%20synthase%20protein%20I%204713687..4714022(111aa)" TargetMode="External"/><Relationship Id="rId2007" Type="http://schemas.openxmlformats.org/officeDocument/2006/relationships/hyperlink" Target="https://img.jgi.doe.gov/cgi-bin/mer/main.cgi?section=GeneDetail&amp;page=geneDetail&amp;gene_oid=2562235685" TargetMode="External"/><Relationship Id="rId2214" Type="http://schemas.openxmlformats.org/officeDocument/2006/relationships/hyperlink" Target="https://img.jgi.doe.gov/cgi-bin/mer/main.cgi?section=GeneDetail&amp;page=geneDetail&amp;gene_oid=2624603045" TargetMode="External"/><Relationship Id="rId740" Type="http://schemas.openxmlformats.org/officeDocument/2006/relationships/image" Target="../media/image7.png"/><Relationship Id="rId838" Type="http://schemas.openxmlformats.org/officeDocument/2006/relationships/hyperlink" Target="https://img.jgi.doe.gov/cgi-bin/mer/main.cgi?section=ScaffoldGraph&amp;page=scaffoldDna&amp;scaffold_oid=2558863304&amp;start_coord=250250&amp;end_coord=250469" TargetMode="External"/><Relationship Id="rId1023" Type="http://schemas.openxmlformats.org/officeDocument/2006/relationships/hyperlink" Target="file:///\\GFS\attwoodg$\Documents\GRA\GPLER%20projects\GPLER4\Methyl-compound%20genes%20manuscript\Ga0059087_11834%20:%20BMC%20domain-containing%20protein%2038761..39072(103aa)" TargetMode="External"/><Relationship Id="rId1468" Type="http://schemas.openxmlformats.org/officeDocument/2006/relationships/hyperlink" Target="https://img.jgi.doe.gov/cgi-bin/mer/main.cgi?section=ScaffoldGraph&amp;page=scaffoldDna&amp;scaffold_oid=2524684206&amp;start_coord=53396&amp;end_coord=53540" TargetMode="External"/><Relationship Id="rId1675" Type="http://schemas.openxmlformats.org/officeDocument/2006/relationships/hyperlink" Target="https://img.jgi.doe.gov/cgi-bin/mer/main.cgi?section=GeneDetail&amp;page=geneDetail&amp;gene_oid=2525457627" TargetMode="External"/><Relationship Id="rId1882" Type="http://schemas.openxmlformats.org/officeDocument/2006/relationships/hyperlink" Target="file:///\\GFS\attwoodg$\Documents\GRA\GPLER%20projects\GPLER4\Methyl-compound%20genes%20manuscript\intergenic-region%202007028..2007140%20(113bp)" TargetMode="External"/><Relationship Id="rId600" Type="http://schemas.openxmlformats.org/officeDocument/2006/relationships/hyperlink" Target="file:///\\GFS\attwoodg$\Documents\GRA\GPLER%20projects\GPLER4\Methyl-compound%20genes%20manuscript\Ga0104380_10383%20:%20%20argininosuccinate%20lyase%20114922..116325(467aa)(COG0165)" TargetMode="External"/><Relationship Id="rId1230" Type="http://schemas.openxmlformats.org/officeDocument/2006/relationships/hyperlink" Target="https://img.jgi.doe.gov/cgi-bin/mer/main.cgi?section=GeneDetail&amp;page=geneDetail&amp;gene_oid=651714388" TargetMode="External"/><Relationship Id="rId1328" Type="http://schemas.openxmlformats.org/officeDocument/2006/relationships/hyperlink" Target="file:///\\GFS\attwoodg$\Documents\GRA\GPLER%20projects\GPLER4\Methyl-compound%20genes%20manuscript\intergenic-region%204722918..4723088%20(171bp)" TargetMode="External"/><Relationship Id="rId1535" Type="http://schemas.openxmlformats.org/officeDocument/2006/relationships/hyperlink" Target="file:///\\GFS\attwoodg$\Documents\GRA\GPLER%20projects\GPLER4\Methyl-compound%20genes%20manuscript\Gene%20Cart%20G614DRAFT_00825%20:%20formate%20C-acetyltransferase%2032125..34686(853aa)(COG1882)" TargetMode="External"/><Relationship Id="rId905" Type="http://schemas.openxmlformats.org/officeDocument/2006/relationships/hyperlink" Target="file:///\\GFS\attwoodg$\Documents\GRA\GPLER%20projects\GPLER4\Methyl-compound%20genes%20manuscript\T546DRAFT_01523%20:%20hypothetical%20protein%20209010..209279(89aa)" TargetMode="External"/><Relationship Id="rId1742" Type="http://schemas.openxmlformats.org/officeDocument/2006/relationships/hyperlink" Target="https://img.jgi.doe.gov/cgi-bin/mer/main.cgi?section=GeneDetail&amp;page=geneDetail&amp;gene_oid=2525457655" TargetMode="External"/><Relationship Id="rId34" Type="http://schemas.openxmlformats.org/officeDocument/2006/relationships/hyperlink" Target="file:///\\GFS\attwoodg$\Documents\GRA\GPLER%20projects\GPLER4\Methyl-compound%20genes%20manuscript\intergenic-region%201633978..1634084%20(107bp)" TargetMode="External"/><Relationship Id="rId1602" Type="http://schemas.openxmlformats.org/officeDocument/2006/relationships/hyperlink" Target="file:///\\GFS\attwoodg$\Documents\GRA\GPLER%20projects\GPLER4\Methyl-compound%20genes%20manuscript\G614DRAFT_00837%20:%20Propanediol%20utilization%20protein%2043080..43739(219aa)(COG4869)" TargetMode="External"/><Relationship Id="rId183" Type="http://schemas.openxmlformats.org/officeDocument/2006/relationships/hyperlink" Target="file:///\\GFS\attwoodg$\Documents\GRA\GPLER%20projects\GPLER4\Methyl-compound%20genes%20manuscript\P156DRAFT_0785%20:%205-formyltetrahydrofolate%20cyclo-ligase%20792053..792616(187aa)(COG0212)" TargetMode="External"/><Relationship Id="rId390" Type="http://schemas.openxmlformats.org/officeDocument/2006/relationships/hyperlink" Target="https://img.jgi.doe.gov/cgi-bin/mer/main.cgi?section=ScaffoldGraph&amp;page=scaffoldDna&amp;scaffold_oid=2606260318&amp;start_coord=212008&amp;end_coord=212239" TargetMode="External"/><Relationship Id="rId1907" Type="http://schemas.openxmlformats.org/officeDocument/2006/relationships/hyperlink" Target="https://img.jgi.doe.gov/cgi-bin/mer/main.cgi?section=ScaffoldGraph&amp;page=scaffoldDna&amp;scaffold_oid=2561541222&amp;start_coord=2035602&amp;end_coord=2035826" TargetMode="External"/><Relationship Id="rId2071" Type="http://schemas.openxmlformats.org/officeDocument/2006/relationships/hyperlink" Target="https://img.jgi.doe.gov/cgi-bin/mer/main.cgi?section=GeneDetail&amp;page=geneDetail&amp;gene_oid=2656994815" TargetMode="External"/><Relationship Id="rId250" Type="http://schemas.openxmlformats.org/officeDocument/2006/relationships/hyperlink" Target="file:///\\GFS\attwoodg$\Documents\GRA\GPLER%20projects\GPLER4\Methyl-compound%20genes%20manuscript\P156DRAFT_0782%20:%20Uncharacterized%20conserved%20protein%20YjdB,%20contains%20Ig-like%20domain%20788523..790097(524aa)(COG5492)" TargetMode="External"/><Relationship Id="rId488" Type="http://schemas.openxmlformats.org/officeDocument/2006/relationships/hyperlink" Target="https://img.jgi.doe.gov/cgi-bin/mer/main.cgi?section=ScaffoldGraph&amp;page=scaffoldDna&amp;scaffold_oid=2651987906&amp;start_coord=156766&amp;end_coord=157068" TargetMode="External"/><Relationship Id="rId695" Type="http://schemas.openxmlformats.org/officeDocument/2006/relationships/hyperlink" Target="file:///\\GFS\attwoodg$\Documents\GRA\GPLER%20projects\GPLER4\Methyl-compound%20genes%20manuscript\Ga0074702_0181%20:%20BMC%20domain-containing%20protein%20179747..180412(221aa)" TargetMode="External"/><Relationship Id="rId709" Type="http://schemas.openxmlformats.org/officeDocument/2006/relationships/hyperlink" Target="https://img.jgi.doe.gov/cgi-bin/mer/main.cgi?section=GeneDetail&amp;page=geneDetail&amp;gene_oid=2639663186" TargetMode="External"/><Relationship Id="rId916" Type="http://schemas.openxmlformats.org/officeDocument/2006/relationships/hyperlink" Target="https://img.jgi.doe.gov/cgi-bin/mer/main.cgi?section=GeneDetail&amp;page=geneDetail&amp;gene_oid=2558962491" TargetMode="External"/><Relationship Id="rId1101" Type="http://schemas.openxmlformats.org/officeDocument/2006/relationships/hyperlink" Target="https://img.jgi.doe.gov/cgi-bin/mer/main.cgi?section=GeneDetail&amp;page=geneDetail&amp;gene_oid=2663665393" TargetMode="External"/><Relationship Id="rId1546" Type="http://schemas.openxmlformats.org/officeDocument/2006/relationships/hyperlink" Target="file:///\\GFS\attwoodg$\Documents\GRA\GPLER%20projects\GPLER4\Methyl-compound%20genes%20manuscript\G614DRAFT_00818%20:%20DNA-binding%20transcriptional%20regulator,%20MerR%20family%2027124..27963(279aa)(COG0789)" TargetMode="External"/><Relationship Id="rId1753" Type="http://schemas.openxmlformats.org/officeDocument/2006/relationships/image" Target="../media/image15.png"/><Relationship Id="rId1960" Type="http://schemas.openxmlformats.org/officeDocument/2006/relationships/hyperlink" Target="file:///\\GFS\attwoodg$\Documents\GRA\GPLER%20projects\GPLER4\Methyl-compound%20genes%20manuscript\BV55DRAFT_1872%20:%20Nitroreductase%201987831..1988268(145aa)" TargetMode="External"/><Relationship Id="rId2169" Type="http://schemas.openxmlformats.org/officeDocument/2006/relationships/hyperlink" Target="https://img.jgi.doe.gov/cgi-bin/mer/main.cgi?section=ScaffoldGraph&amp;page=scaffoldDna&amp;scaffold_oid=2623646285&amp;start_coord=74591&amp;end_coord=74853" TargetMode="External"/><Relationship Id="rId2376" Type="http://schemas.openxmlformats.org/officeDocument/2006/relationships/hyperlink" Target="file:///\\GFS\attwoodg$\Documents\GRA\GPLER%20projects\GPLER4\Methyl-compound%20genes%20manuscript\Ga0070262_1194%20:%20reactive%20intermediate\imine%20deaminase%201334..1702(122aa)(COG0251)" TargetMode="External"/><Relationship Id="rId45" Type="http://schemas.openxmlformats.org/officeDocument/2006/relationships/hyperlink" Target="https://img.jgi.doe.gov/cgi-bin/mer/main.cgi?section=GeneDetail&amp;page=geneDetail&amp;gene_oid=643582182" TargetMode="External"/><Relationship Id="rId110" Type="http://schemas.openxmlformats.org/officeDocument/2006/relationships/hyperlink" Target="https://img.jgi.doe.gov/cgi-bin/mer/main.cgi?section=GeneDetail&amp;page=geneDetail&amp;gene_oid=643582179" TargetMode="External"/><Relationship Id="rId348" Type="http://schemas.openxmlformats.org/officeDocument/2006/relationships/hyperlink" Target="https://img.jgi.doe.gov/cgi-bin/mer/main.cgi?section=GeneDetail&amp;page=geneDetail&amp;gene_oid=2543441081" TargetMode="External"/><Relationship Id="rId555" Type="http://schemas.openxmlformats.org/officeDocument/2006/relationships/hyperlink" Target="https://img.jgi.doe.gov/cgi-bin/mer/main.cgi?section=GeneDetail&amp;page=geneDetail&amp;gene_oid=2654384170" TargetMode="External"/><Relationship Id="rId762" Type="http://schemas.openxmlformats.org/officeDocument/2006/relationships/hyperlink" Target="file:///\\GFS\attwoodg$\Documents\GRA\GPLER%20projects\GPLER4\Methyl-compound%20genes%20manuscript\IE73DRAFT_02000%20:%20Di-%20and%20tricarboxylate%20transporter%201532..3361(609aa)(COG0471)" TargetMode="External"/><Relationship Id="rId1185" Type="http://schemas.openxmlformats.org/officeDocument/2006/relationships/hyperlink" Target="file:///\\GFS\attwoodg$\Documents\GRA\GPLER%20projects\GPLER4\Methyl-compound%20genes%20manuscript\intergenic-region%202082316..2082568%20(253bp)" TargetMode="External"/><Relationship Id="rId1392" Type="http://schemas.openxmlformats.org/officeDocument/2006/relationships/hyperlink" Target="https://img.jgi.doe.gov/cgi-bin/mer/main.cgi?section=GeneDetail&amp;page=geneDetail&amp;gene_oid=2596304516" TargetMode="External"/><Relationship Id="rId1406" Type="http://schemas.openxmlformats.org/officeDocument/2006/relationships/hyperlink" Target="https://img.jgi.doe.gov/cgi-bin/mer/main.cgi?section=GeneDetail&amp;page=geneDetail&amp;gene_oid=2596304500" TargetMode="External"/><Relationship Id="rId1613" Type="http://schemas.openxmlformats.org/officeDocument/2006/relationships/hyperlink" Target="https://img.jgi.doe.gov/cgi-bin/mer/main.cgi?section=ScaffoldGraph&amp;page=scaffoldDna&amp;scaffold_oid=2524684339&amp;start_coord=69857&amp;end_coord=70018" TargetMode="External"/><Relationship Id="rId1820" Type="http://schemas.openxmlformats.org/officeDocument/2006/relationships/hyperlink" Target="https://img.jgi.doe.gov/cgi-bin/mer/main.cgi?section=GeneDetail&amp;page=geneDetail&amp;gene_oid=2624727914" TargetMode="External"/><Relationship Id="rId2029" Type="http://schemas.openxmlformats.org/officeDocument/2006/relationships/hyperlink" Target="file:///\\GFS\attwoodg$\Documents\GRA\GPLER%20projects\GPLER4\Methyl-compound%20genes%20manuscript\intergenic-region%2086191..86315%20(125bp)" TargetMode="External"/><Relationship Id="rId2236" Type="http://schemas.openxmlformats.org/officeDocument/2006/relationships/hyperlink" Target="https://img.jgi.doe.gov/cgi-bin/mer/main.cgi?section=GeneDetail&amp;page=geneDetail&amp;gene_oid=2624603064" TargetMode="External"/><Relationship Id="rId194" Type="http://schemas.openxmlformats.org/officeDocument/2006/relationships/hyperlink" Target="https://img.jgi.doe.gov/cgi-bin/mer/main.cgi?section=GeneDetail&amp;page=geneDetail&amp;gene_oid=2561437734" TargetMode="External"/><Relationship Id="rId208" Type="http://schemas.openxmlformats.org/officeDocument/2006/relationships/hyperlink" Target="file:///\\GFS\attwoodg$\Documents\GRA\GPLER%20projects\GPLER4\Methyl-compound%20genes%20manuscript\P156DRAFT_0760%20:%20formate%20C-acetyltransferase%20766805..769348(847aa)(COG1882)" TargetMode="External"/><Relationship Id="rId415" Type="http://schemas.openxmlformats.org/officeDocument/2006/relationships/hyperlink" Target="file:///\\GFS\attwoodg$\Documents\GRA\GPLER%20projects\GPLER4\Methyl-compound%20genes%20manuscript\Ga0059091_105191%20:%20ethanolamine%20utilization%20protein%20EutN%20215866..216126(86aa)(COG4576)" TargetMode="External"/><Relationship Id="rId622" Type="http://schemas.openxmlformats.org/officeDocument/2006/relationships/hyperlink" Target="file:///\\GFS\attwoodg$\Documents\GRA\GPLER%20projects\GPLER4\Methyl-compound%20genes%20manuscript\intergenic-region%20194886..195300%20(415bp)" TargetMode="External"/><Relationship Id="rId1045" Type="http://schemas.openxmlformats.org/officeDocument/2006/relationships/hyperlink" Target="file:///\\GFS\attwoodg$\Documents\GRA\GPLER%20projects\GPLER4\Methyl-compound%20genes%20manuscript\intergenic-region%209001..9162%20(162bp)" TargetMode="External"/><Relationship Id="rId1252" Type="http://schemas.openxmlformats.org/officeDocument/2006/relationships/hyperlink" Target="https://img.jgi.doe.gov/cgi-bin/mer/main.cgi?section=GeneDetail&amp;page=geneDetail&amp;gene_oid=650891156" TargetMode="External"/><Relationship Id="rId1697" Type="http://schemas.openxmlformats.org/officeDocument/2006/relationships/hyperlink" Target="https://img.jgi.doe.gov/cgi-bin/mer/main.cgi?section=GeneDetail&amp;page=geneDetail&amp;gene_oid=2525457640" TargetMode="External"/><Relationship Id="rId1918" Type="http://schemas.openxmlformats.org/officeDocument/2006/relationships/hyperlink" Target="file:///\\GFS\attwoodg$\Documents\GRA\GPLER%20projects\GPLER4\Methyl-compound%20genes%20manuscript\BV55DRAFT_1887%20:%20hypothetical%20protein%202005662..2006756(364aa)" TargetMode="External"/><Relationship Id="rId2082" Type="http://schemas.openxmlformats.org/officeDocument/2006/relationships/hyperlink" Target="file:///\\GFS\attwoodg$\Documents\GRA\GPLER%20projects\GPLER4\Methyl-compound%20genes%20manuscript\Ga0104388_10841%20%5bPMI2732%5d%20:%20Pilin%20(type%201%20fimbria%20component%20protein)%2057016..58089(357aa)(COG3539)" TargetMode="External"/><Relationship Id="rId2303" Type="http://schemas.openxmlformats.org/officeDocument/2006/relationships/hyperlink" Target="file:///\\GFS\attwoodg$\Documents\GRA\GPLER%20projects\GPLER4\Methyl-compound%20genes%20manuscript\intergenic-region%2051152..51458%20(307bp)" TargetMode="External"/><Relationship Id="rId261" Type="http://schemas.openxmlformats.org/officeDocument/2006/relationships/hyperlink" Target="https://img.jgi.doe.gov/cgi-bin/mer/main.cgi?section=GeneDetail&amp;page=geneDetail&amp;gene_oid=2561437735" TargetMode="External"/><Relationship Id="rId499" Type="http://schemas.openxmlformats.org/officeDocument/2006/relationships/hyperlink" Target="file:///\\GFS\attwoodg$\Documents\GRA\GPLER%20projects\GPLER4\Methyl-compound%20genes%20manuscript\intergenic-region%20120538..120926%20(389bp)" TargetMode="External"/><Relationship Id="rId927" Type="http://schemas.openxmlformats.org/officeDocument/2006/relationships/hyperlink" Target="file:///\\GFS\attwoodg$\Documents\GRA\GPLER%20projects\GPLER4\Methyl-compound%20genes%20manuscript\Gene%20Cart%20T546DRAFT_01546%20:%20formate%20C-acetyltransferase%20231273..233819(848aa)(COG1882)" TargetMode="External"/><Relationship Id="rId1112" Type="http://schemas.openxmlformats.org/officeDocument/2006/relationships/hyperlink" Target="file:///\\GFS\attwoodg$\Documents\GRA\GPLER%20projects\GPLER4\Methyl-compound%20genes%20manuscript\Ga0104367_1627%20:%20ethanolamine%20utilization%20protein%20EutM%2024217..24501(94aa)" TargetMode="External"/><Relationship Id="rId1557" Type="http://schemas.openxmlformats.org/officeDocument/2006/relationships/hyperlink" Target="https://img.jgi.doe.gov/cgi-bin/mer/main.cgi?section=GeneDetail&amp;page=geneDetail&amp;gene_oid=2525451474" TargetMode="External"/><Relationship Id="rId1764" Type="http://schemas.openxmlformats.org/officeDocument/2006/relationships/hyperlink" Target="https://img.jgi.doe.gov/cgi-bin/mer/main.cgi?section=ScaffoldGraph&amp;page=scaffoldDna&amp;scaffold_oid=2623649703&amp;start_coord=46415&amp;end_coord=46530" TargetMode="External"/><Relationship Id="rId1971" Type="http://schemas.openxmlformats.org/officeDocument/2006/relationships/hyperlink" Target="https://img.jgi.doe.gov/cgi-bin/mer/main.cgi?section=GeneDetail&amp;page=geneDetail&amp;gene_oid=2562235706" TargetMode="External"/><Relationship Id="rId2387" Type="http://schemas.openxmlformats.org/officeDocument/2006/relationships/hyperlink" Target="https://img.jgi.doe.gov/cgi-bin/mer/main.cgi?section=GeneDetail&amp;page=geneDetail&amp;gene_oid=2624766265" TargetMode="External"/><Relationship Id="rId56" Type="http://schemas.openxmlformats.org/officeDocument/2006/relationships/hyperlink" Target="file:///\\GFS\attwoodg$\Documents\GRA\GPLER%20projects\GPLER4\Methyl-compound%20genes%20manuscript\Ddes_1376%20:%20hypothetical%20protein%201647476..1648309(277aa)" TargetMode="External"/><Relationship Id="rId359" Type="http://schemas.openxmlformats.org/officeDocument/2006/relationships/hyperlink" Target="file:///\\GFS\attwoodg$\Documents\GRA\GPLER%20projects\GPLER4\Methyl-compound%20genes%20manuscript\A500_11299%20:%20ethanolamine%20utilization%20protein%20EutN%2054169..54432(87aa)(COG4576)" TargetMode="External"/><Relationship Id="rId566" Type="http://schemas.openxmlformats.org/officeDocument/2006/relationships/hyperlink" Target="file:///\\GFS\attwoodg$\Documents\GRA\GPLER%20projects\GPLER4\Methyl-compound%20genes%20manuscript\Ga0104380_103105%20:%20Carboxysome%20shell%20and%20ethanolamine%20utilization%20microcompartment%20protein%20CcmL\EutN%20141235..141825(196aa)(COG4577)" TargetMode="External"/><Relationship Id="rId773" Type="http://schemas.openxmlformats.org/officeDocument/2006/relationships/hyperlink" Target="https://img.jgi.doe.gov/cgi-bin/mer/main.cgi?section=GeneDetail&amp;page=geneDetail&amp;gene_oid=2595153468" TargetMode="External"/><Relationship Id="rId1196" Type="http://schemas.openxmlformats.org/officeDocument/2006/relationships/hyperlink" Target="https://img.jgi.doe.gov/cgi-bin/mer/main.cgi?section=ScaffoldGraph&amp;page=scaffoldDna&amp;scaffold_oid=650716101&amp;start_coord=2079229&amp;end_coord=2079365" TargetMode="External"/><Relationship Id="rId1417" Type="http://schemas.openxmlformats.org/officeDocument/2006/relationships/hyperlink" Target="file:///\\GFS\attwoodg$\Documents\GRA\GPLER%20projects\GPLER4\Methyl-compound%20genes%20manuscript\H171DRAFT_4324%20:%20glucoselysine-6-phosphate%20deglycase%204689936..4691045(369aa)" TargetMode="External"/><Relationship Id="rId1624" Type="http://schemas.openxmlformats.org/officeDocument/2006/relationships/hyperlink" Target="file:///\\GFS\attwoodg$\Documents\GRA\GPLER%20projects\GPLER4\Methyl-compound%20genes%20manuscript\intergenic-region%2098644..98780%20(137bp)" TargetMode="External"/><Relationship Id="rId1831" Type="http://schemas.openxmlformats.org/officeDocument/2006/relationships/hyperlink" Target="file:///\\GFS\attwoodg$\Documents\GRA\GPLER%20projects\GPLER4\Methyl-compound%20genes%20manuscript\Ga0066901_10945%20%5bPMI2725%5d%20:%20transcriptional%20regulator,%20TetR%20family%2057245..57838(197aa)(COG1309)" TargetMode="External"/><Relationship Id="rId2247" Type="http://schemas.openxmlformats.org/officeDocument/2006/relationships/hyperlink" Target="file:///\\GFS\attwoodg$\Documents\GRA\GPLER%20projects\GPLER4\Methyl-compound%20genes%20manuscript\Ga0070263_110102%20:%20GHKL%20domain-containing%20protein%20110419..112302(627aa)" TargetMode="External"/><Relationship Id="rId121" Type="http://schemas.openxmlformats.org/officeDocument/2006/relationships/hyperlink" Target="file:///\\GFS\attwoodg$\Documents\GRA\GPLER%20projects\GPLER4\Methyl-compound%20genes%20manuscript\Ddes_1354%20:%20hypothetical%20protein%201627306..1628403(365aa)" TargetMode="External"/><Relationship Id="rId219" Type="http://schemas.openxmlformats.org/officeDocument/2006/relationships/hyperlink" Target="https://img.jgi.doe.gov/cgi-bin/mer/main.cgi?section=GeneDetail&amp;page=geneDetail&amp;gene_oid=2561437752" TargetMode="External"/><Relationship Id="rId426" Type="http://schemas.openxmlformats.org/officeDocument/2006/relationships/hyperlink" Target="https://img.jgi.doe.gov/cgi-bin/mer/main.cgi?section=GeneDetail&amp;page=geneDetail&amp;gene_oid=2608578259" TargetMode="External"/><Relationship Id="rId633" Type="http://schemas.openxmlformats.org/officeDocument/2006/relationships/hyperlink" Target="https://img.jgi.doe.gov/cgi-bin/mer/main.cgi?section=ScaffoldGraph&amp;page=scaffoldDna&amp;scaffold_oid=2636619139&amp;start_coord=186910&amp;end_coord=187143" TargetMode="External"/><Relationship Id="rId980" Type="http://schemas.openxmlformats.org/officeDocument/2006/relationships/hyperlink" Target="file:///\\GFS\attwoodg$\Documents\GRA\GPLER%20projects\GPLER4\Methyl-compound%20genes%20manuscript\Ga0059087_11826%20:%20hypothetical%20protein%2029104..32142(1012aa)(COG1026)" TargetMode="External"/><Relationship Id="rId1056" Type="http://schemas.openxmlformats.org/officeDocument/2006/relationships/hyperlink" Target="https://img.jgi.doe.gov/cgi-bin/mer/main.cgi?section=ScaffoldGraph&amp;page=scaffoldDna&amp;scaffold_oid=2660343372&amp;start_coord=1&amp;end_coord=163" TargetMode="External"/><Relationship Id="rId1263" Type="http://schemas.openxmlformats.org/officeDocument/2006/relationships/hyperlink" Target="https://img.jgi.doe.gov/cgi-bin/mer/main.cgi?section=GeneDetail&amp;page=geneDetail&amp;gene_oid=650891152" TargetMode="External"/><Relationship Id="rId1929" Type="http://schemas.openxmlformats.org/officeDocument/2006/relationships/hyperlink" Target="https://img.jgi.doe.gov/cgi-bin/mer/main.cgi?section=GeneDetail&amp;page=geneDetail&amp;gene_oid=2562235668" TargetMode="External"/><Relationship Id="rId2093" Type="http://schemas.openxmlformats.org/officeDocument/2006/relationships/hyperlink" Target="https://img.jgi.doe.gov/cgi-bin/mer/main.cgi?section=GeneDetail&amp;page=geneDetail&amp;gene_oid=2656994821" TargetMode="External"/><Relationship Id="rId2107" Type="http://schemas.openxmlformats.org/officeDocument/2006/relationships/hyperlink" Target="https://img.jgi.doe.gov/cgi-bin/mer/main.cgi?section=GeneDetail&amp;page=geneDetail&amp;gene_oid=2656994809" TargetMode="External"/><Relationship Id="rId2314" Type="http://schemas.openxmlformats.org/officeDocument/2006/relationships/hyperlink" Target="file:///\\GFS\attwoodg$\Documents\GRA\GPLER%20projects\GPLER4\Methyl-compound%20genes%20manuscript\Ga0070262_11937%20:%20GyrI-like%20small%20molecule%20binding%20domain-containing%20protein%2033257..33946(229aa)" TargetMode="External"/><Relationship Id="rId840" Type="http://schemas.openxmlformats.org/officeDocument/2006/relationships/hyperlink" Target="https://img.jgi.doe.gov/cgi-bin/mer/main.cgi?section=ScaffoldGraph&amp;page=scaffoldDna&amp;scaffold_oid=2558863304&amp;start_coord=242673&amp;end_coord=242878" TargetMode="External"/><Relationship Id="rId938" Type="http://schemas.openxmlformats.org/officeDocument/2006/relationships/hyperlink" Target="file:///\\GFS\attwoodg$\Documents\GRA\GPLER%20projects\GPLER4\Methyl-compound%20genes%20manuscript\T546DRAFT_01532%20:%20hypothetical%20protein%20219413..220060(215aa)" TargetMode="External"/><Relationship Id="rId1470" Type="http://schemas.openxmlformats.org/officeDocument/2006/relationships/hyperlink" Target="https://img.jgi.doe.gov/cgi-bin/mer/main.cgi?section=ScaffoldGraph&amp;page=scaffoldDna&amp;scaffold_oid=2524684206&amp;start_coord=52323&amp;end_coord=52600" TargetMode="External"/><Relationship Id="rId1568" Type="http://schemas.openxmlformats.org/officeDocument/2006/relationships/hyperlink" Target="file:///\\GFS\attwoodg$\Documents\GRA\GPLER%20projects\GPLER4\Methyl-compound%20genes%20manuscript\G614DRAFT_00851%20:%20oligopeptide%20transport%20system%20ATP-binding%20protein%2056886..57872(328aa)(COG4608)" TargetMode="External"/><Relationship Id="rId1775" Type="http://schemas.openxmlformats.org/officeDocument/2006/relationships/hyperlink" Target="file:///\\GFS\attwoodg$\Documents\GRA\GPLER%20projects\GPLER4\Methyl-compound%20genes%20manuscript\intergenic-region%2047575..47706%20(132bp)" TargetMode="External"/><Relationship Id="rId2398" Type="http://schemas.openxmlformats.org/officeDocument/2006/relationships/hyperlink" Target="file:///\\GFS\attwoodg$\Documents\GRA\GPLER%20projects\GPLER4\Methyl-compound%20genes%20manuscript\Ga0070262_11954%20:%20trk%20system%20potassium%20uptake%20protein%20TrkA%2049143..49823(226aa)(COG0569)" TargetMode="External"/><Relationship Id="rId67" Type="http://schemas.openxmlformats.org/officeDocument/2006/relationships/hyperlink" Target="https://img.jgi.doe.gov/cgi-bin/mer/main.cgi?section=GeneDetail&amp;page=geneDetail&amp;gene_oid=643582180" TargetMode="External"/><Relationship Id="rId272" Type="http://schemas.openxmlformats.org/officeDocument/2006/relationships/hyperlink" Target="file:///\\GFS\attwoodg$\Documents\GRA\GPLER%20projects\GPLER4\Methyl-compound%20genes%20manuscript\P156DRAFT_0775%20:%20phosphoserine%20aminotransferase%20apoenzyme%20781230..782324(364aa)(COG1932)" TargetMode="External"/><Relationship Id="rId577" Type="http://schemas.openxmlformats.org/officeDocument/2006/relationships/hyperlink" Target="https://img.jgi.doe.gov/cgi-bin/mer/main.cgi?section=GeneDetail&amp;page=geneDetail&amp;gene_oid=2654384195" TargetMode="External"/><Relationship Id="rId700" Type="http://schemas.openxmlformats.org/officeDocument/2006/relationships/hyperlink" Target="https://img.jgi.doe.gov/cgi-bin/mer/main.cgi?section=GeneDetail&amp;page=geneDetail&amp;gene_oid=2639663190" TargetMode="External"/><Relationship Id="rId1123" Type="http://schemas.openxmlformats.org/officeDocument/2006/relationships/hyperlink" Target="https://img.jgi.doe.gov/cgi-bin/mer/main.cgi?section=GeneDetail&amp;page=geneDetail&amp;gene_oid=2663665378" TargetMode="External"/><Relationship Id="rId1330" Type="http://schemas.openxmlformats.org/officeDocument/2006/relationships/hyperlink" Target="file:///\\GFS\attwoodg$\Documents\GRA\GPLER%20projects\GPLER4\Methyl-compound%20genes%20manuscript\intergenic-region%204716608..4716730%20(123bp)" TargetMode="External"/><Relationship Id="rId1428" Type="http://schemas.openxmlformats.org/officeDocument/2006/relationships/hyperlink" Target="https://img.jgi.doe.gov/cgi-bin/mer/main.cgi?section=GeneDetail&amp;page=geneDetail&amp;gene_oid=2596304484" TargetMode="External"/><Relationship Id="rId1635" Type="http://schemas.openxmlformats.org/officeDocument/2006/relationships/hyperlink" Target="https://img.jgi.doe.gov/cgi-bin/mer/main.cgi?section=ScaffoldGraph&amp;page=scaffoldDna&amp;scaffold_oid=2524684339&amp;start_coord=75080&amp;end_coord=75605" TargetMode="External"/><Relationship Id="rId1982" Type="http://schemas.openxmlformats.org/officeDocument/2006/relationships/hyperlink" Target="file:///\\GFS\attwoodg$\Documents\GRA\GPLER%20projects\GPLER4\Methyl-compound%20genes%20manuscript\BV55DRAFT_1907%20:%20NhaP-type%20Na+\H+%20or%20K+\H+%20antiporter%202024239..2025417(392aa)(COG0025)" TargetMode="External"/><Relationship Id="rId2160" Type="http://schemas.openxmlformats.org/officeDocument/2006/relationships/hyperlink" Target="file:///\\GFS\attwoodg$\Documents\GRA\GPLER%20projects\GPLER4\Methyl-compound%20genes%20manuscript\intergenic-region%2086675..87354%20(680bp)" TargetMode="External"/><Relationship Id="rId2258" Type="http://schemas.openxmlformats.org/officeDocument/2006/relationships/hyperlink" Target="https://img.jgi.doe.gov/cgi-bin/mer/main.cgi?section=GeneDetail&amp;page=geneDetail&amp;gene_oid=2624603056" TargetMode="External"/><Relationship Id="rId132" Type="http://schemas.openxmlformats.org/officeDocument/2006/relationships/hyperlink" Target="https://img.jgi.doe.gov/cgi-bin/mer/main.cgi?section=TaxonDetail&amp;page=taxonDetail&amp;taxon_oid=643348538" TargetMode="External"/><Relationship Id="rId784" Type="http://schemas.openxmlformats.org/officeDocument/2006/relationships/hyperlink" Target="file:///\\GFS\attwoodg$\Documents\GRA\GPLER%20projects\GPLER4\Methyl-compound%20genes%20manuscript\IE73DRAFT_02018%20:%20hypothetical%20protein%2021616..21951(111aa)" TargetMode="External"/><Relationship Id="rId991" Type="http://schemas.openxmlformats.org/officeDocument/2006/relationships/hyperlink" Target="https://img.jgi.doe.gov/cgi-bin/mer/main.cgi?section=GeneDetail&amp;page=geneDetail&amp;gene_oid=2608576523" TargetMode="External"/><Relationship Id="rId1067" Type="http://schemas.openxmlformats.org/officeDocument/2006/relationships/hyperlink" Target="https://img.jgi.doe.gov/cgi-bin/mer/main.cgi?section=GeneDetail&amp;page=geneDetail&amp;gene_oid=2663665389" TargetMode="External"/><Relationship Id="rId1842" Type="http://schemas.openxmlformats.org/officeDocument/2006/relationships/hyperlink" Target="https://img.jgi.doe.gov/cgi-bin/mer/main.cgi?section=GeneDetail&amp;page=geneDetail&amp;gene_oid=2624727882" TargetMode="External"/><Relationship Id="rId2020" Type="http://schemas.openxmlformats.org/officeDocument/2006/relationships/hyperlink" Target="https://img.jgi.doe.gov/cgi-bin/mer/main.cgi?section=ScaffoldGraph&amp;page=scaffoldDna&amp;scaffold_oid=2654638576&amp;start_coord=52201&amp;end_coord=52643" TargetMode="External"/><Relationship Id="rId437" Type="http://schemas.openxmlformats.org/officeDocument/2006/relationships/hyperlink" Target="file:///\\GFS\attwoodg$\Documents\GRA\GPLER%20projects\GPLER4\Methyl-compound%20genes%20manuscript\Ga0059091_105194%20:%20hypothetical%20protein%20217289..217837(182aa)" TargetMode="External"/><Relationship Id="rId644" Type="http://schemas.openxmlformats.org/officeDocument/2006/relationships/hyperlink" Target="file:///\\GFS\attwoodg$\Documents\GRA\GPLER%20projects\GPLER4\Methyl-compound%20genes%20manuscript\Ga0074702_0186%20:%20Protein%20of%20unknown%20function%20(DUF4125)%20184222..184959(245aa)" TargetMode="External"/><Relationship Id="rId851" Type="http://schemas.openxmlformats.org/officeDocument/2006/relationships/hyperlink" Target="file:///\\GFS\attwoodg$\Documents\GRA\GPLER%20projects\GPLER4\Methyl-compound%20genes%20manuscript\intergenic-region%20256872..257190%20(319bp)" TargetMode="External"/><Relationship Id="rId1274" Type="http://schemas.openxmlformats.org/officeDocument/2006/relationships/hyperlink" Target="file:///\\GFS\attwoodg$\Documents\GRA\GPLER%20projects\GPLER4\Methyl-compound%20genes%20manuscript\Desru_2070%20:%20RNA%20polymerase%20sigma-70%20factor,%20ECF%20subfamily%202081956..2082315(119aa)" TargetMode="External"/><Relationship Id="rId1481" Type="http://schemas.openxmlformats.org/officeDocument/2006/relationships/hyperlink" Target="file:///\\GFS\attwoodg$\Documents\GRA\GPLER%20projects\GPLER4\Methyl-compound%20genes%20manuscript\intergenic-region%2016175..16381%20(207bp)" TargetMode="External"/><Relationship Id="rId1579" Type="http://schemas.openxmlformats.org/officeDocument/2006/relationships/hyperlink" Target="https://img.jgi.doe.gov/cgi-bin/mer/main.cgi?section=GeneDetail&amp;page=geneDetail&amp;gene_oid=2525451450" TargetMode="External"/><Relationship Id="rId1702" Type="http://schemas.openxmlformats.org/officeDocument/2006/relationships/hyperlink" Target="file:///\\GFS\attwoodg$\Documents\GRA\GPLER%20projects\GPLER4\Methyl-compound%20genes%20manuscript\G594DRAFT_02033%20:%20transcriptional%20regulator%2078891..79550(219aa)(COG4766)" TargetMode="External"/><Relationship Id="rId2118" Type="http://schemas.openxmlformats.org/officeDocument/2006/relationships/hyperlink" Target="file:///\\GFS\attwoodg$\Documents\GRA\GPLER%20projects\GPLER4\Methyl-compound%20genes%20manuscript\Ga0104388_10883%20%5bPMI2690%5d%20:%20hypothetical%20protein%2098959..100137(392aa)" TargetMode="External"/><Relationship Id="rId2325" Type="http://schemas.openxmlformats.org/officeDocument/2006/relationships/hyperlink" Target="https://img.jgi.doe.gov/cgi-bin/mer/main.cgi?section=GeneDetail&amp;page=geneDetail&amp;gene_oid=2624766257" TargetMode="External"/><Relationship Id="rId283" Type="http://schemas.openxmlformats.org/officeDocument/2006/relationships/hyperlink" Target="https://img.jgi.doe.gov/cgi-bin/mer/main.cgi?section=ScaffoldGraph&amp;page=scaffoldDna&amp;scaffold_oid=2541147647&amp;start_coord=27484&amp;end_coord=27813" TargetMode="External"/><Relationship Id="rId490" Type="http://schemas.openxmlformats.org/officeDocument/2006/relationships/hyperlink" Target="https://img.jgi.doe.gov/cgi-bin/mer/main.cgi?section=ScaffoldGraph&amp;page=scaffoldDna&amp;scaffold_oid=2651987906&amp;start_coord=151102&amp;end_coord=151356" TargetMode="External"/><Relationship Id="rId504" Type="http://schemas.openxmlformats.org/officeDocument/2006/relationships/hyperlink" Target="https://img.jgi.doe.gov/cgi-bin/mer/main.cgi?section=ScaffoldGraph&amp;page=scaffoldDna&amp;scaffold_oid=2651987906&amp;start_coord=147514&amp;end_coord=147680" TargetMode="External"/><Relationship Id="rId711" Type="http://schemas.openxmlformats.org/officeDocument/2006/relationships/hyperlink" Target="https://img.jgi.doe.gov/cgi-bin/mer/main.cgi?section=GeneDetail&amp;page=geneDetail&amp;gene_oid=2639663151" TargetMode="External"/><Relationship Id="rId949" Type="http://schemas.openxmlformats.org/officeDocument/2006/relationships/hyperlink" Target="https://img.jgi.doe.gov/cgi-bin/mer/main.cgi?section=GeneDetail&amp;page=geneDetail&amp;gene_oid=2558962522" TargetMode="External"/><Relationship Id="rId1134" Type="http://schemas.openxmlformats.org/officeDocument/2006/relationships/hyperlink" Target="file:///\\GFS\attwoodg$\Documents\GRA\GPLER%20projects\GPLER4\Methyl-compound%20genes%20manuscript\Ga0104367_1607%20:%20peptide%20chain%20release%20factor%202%207010..8125(371aa)(COG1186)" TargetMode="External"/><Relationship Id="rId1341" Type="http://schemas.openxmlformats.org/officeDocument/2006/relationships/hyperlink" Target="https://img.jgi.doe.gov/cgi-bin/mer/main.cgi?section=ScaffoldGraph&amp;page=scaffoldDna&amp;scaffold_oid=2595707106&amp;start_coord=4689071&amp;end_coord=4689201" TargetMode="External"/><Relationship Id="rId1786" Type="http://schemas.openxmlformats.org/officeDocument/2006/relationships/hyperlink" Target="https://img.jgi.doe.gov/cgi-bin/mer/main.cgi?section=GeneDetail&amp;page=geneDetail&amp;gene_oid=2624727917" TargetMode="External"/><Relationship Id="rId1993" Type="http://schemas.openxmlformats.org/officeDocument/2006/relationships/hyperlink" Target="https://img.jgi.doe.gov/cgi-bin/mer/main.cgi?section=GeneDetail&amp;page=geneDetail&amp;gene_oid=2562235693" TargetMode="External"/><Relationship Id="rId2171" Type="http://schemas.openxmlformats.org/officeDocument/2006/relationships/hyperlink" Target="https://img.jgi.doe.gov/cgi-bin/mer/main.cgi?section=GeneDetail&amp;page=geneDetail&amp;gene_oid=2624603038" TargetMode="External"/><Relationship Id="rId78" Type="http://schemas.openxmlformats.org/officeDocument/2006/relationships/hyperlink" Target="https://img.jgi.doe.gov/cgi-bin/mer/main.cgi?section=GeneDetail&amp;page=geneDetail&amp;gene_oid=643582170" TargetMode="External"/><Relationship Id="rId143" Type="http://schemas.openxmlformats.org/officeDocument/2006/relationships/hyperlink" Target="file:///\\GFS\attwoodg$\Documents\GRA\GPLER%20projects\GPLER4\Methyl-compound%20genes%20manuscript\intergenic-region%20755467..755643%20(177bp)" TargetMode="External"/><Relationship Id="rId350" Type="http://schemas.openxmlformats.org/officeDocument/2006/relationships/hyperlink" Target="https://img.jgi.doe.gov/cgi-bin/mer/main.cgi?section=GeneDetail&amp;page=geneDetail&amp;gene_oid=2543441092" TargetMode="External"/><Relationship Id="rId588" Type="http://schemas.openxmlformats.org/officeDocument/2006/relationships/hyperlink" Target="file:///\\GFS\attwoodg$\Documents\GRA\GPLER%20projects\GPLER4\Methyl-compound%20genes%20manuscript\Ga0104380_10392%20%5brpoD%5d%20:%20%20RNA%20polymerase,%20sigma%2070%20subunit,%20RpoD%20126362..128128(588aa)(COG0568)" TargetMode="External"/><Relationship Id="rId795" Type="http://schemas.openxmlformats.org/officeDocument/2006/relationships/hyperlink" Target="https://img.jgi.doe.gov/cgi-bin/mer/main.cgi?section=GeneDetail&amp;page=geneDetail&amp;gene_oid=2595153459" TargetMode="External"/><Relationship Id="rId809" Type="http://schemas.openxmlformats.org/officeDocument/2006/relationships/hyperlink" Target="file:///\\GFS\attwoodg$\Documents\GRA\GPLER%20projects\GPLER4\Methyl-compound%20genes%20manuscript\IE73DRAFT_02013%20:%20Propanediol%20utilization%20protein%2018453..19136(227aa)(COG4869)" TargetMode="External"/><Relationship Id="rId1201" Type="http://schemas.openxmlformats.org/officeDocument/2006/relationships/hyperlink" Target="file:///\\GFS\attwoodg$\Documents\GRA\GPLER%20projects\GPLER4\Methyl-compound%20genes%20manuscript\intergenic-region%202117896..2118054%20(159bp)" TargetMode="External"/><Relationship Id="rId1439" Type="http://schemas.openxmlformats.org/officeDocument/2006/relationships/hyperlink" Target="file:///\\GFS\attwoodg$\Documents\GRA\GPLER%20projects\GPLER4\Methyl-compound%20genes%20manuscript\H171DRAFT_4314%20:%20uncharacterized%20protein%20DUF4489%204679799..4680809(336aa)" TargetMode="External"/><Relationship Id="rId1646" Type="http://schemas.openxmlformats.org/officeDocument/2006/relationships/hyperlink" Target="file:///\\GFS\attwoodg$\Documents\GRA\GPLER%20projects\GPLER4\Methyl-compound%20genes%20manuscript\intergenic-region%2072392..72678%20(287bp)" TargetMode="External"/><Relationship Id="rId1853" Type="http://schemas.openxmlformats.org/officeDocument/2006/relationships/hyperlink" Target="https://img.jgi.doe.gov/cgi-bin/mer/main.cgi?section=GeneDetail&amp;page=geneDetail&amp;gene_oid=2624727909" TargetMode="External"/><Relationship Id="rId2031" Type="http://schemas.openxmlformats.org/officeDocument/2006/relationships/hyperlink" Target="file:///\\GFS\attwoodg$\Documents\GRA\GPLER%20projects\GPLER4\Methyl-compound%20genes%20manuscript\intergenic-region%2055380..55495%20(116bp)" TargetMode="External"/><Relationship Id="rId2269" Type="http://schemas.openxmlformats.org/officeDocument/2006/relationships/hyperlink" Target="file:///\\GFS\attwoodg$\Documents\GRA\GPLER%20projects\GPLER4\Methyl-compound%20genes%20manuscript\Ga0070263_110105%20:%20Predicted%20N-acetyltransferase%20YhbS%20115720..116364(214aa)(COG3153)" TargetMode="External"/><Relationship Id="rId9" Type="http://schemas.openxmlformats.org/officeDocument/2006/relationships/hyperlink" Target="https://img.jgi.doe.gov/cgi-bin/mer/main.cgi?section=ScaffoldGraph&amp;page=scaffoldDna&amp;scaffold_oid=643348667&amp;start_coord=1648310&amp;end_coord=1648844" TargetMode="External"/><Relationship Id="rId210" Type="http://schemas.openxmlformats.org/officeDocument/2006/relationships/hyperlink" Target="file:///\\GFS\attwoodg$\Documents\GRA\GPLER%20projects\GPLER4\Methyl-compound%20genes%20manuscript\P156DRAFT_0780%20:%20YihY%20family%20inner%20membrane%20protein%20786670..787512(280aa)(COG1295)" TargetMode="External"/><Relationship Id="rId448" Type="http://schemas.openxmlformats.org/officeDocument/2006/relationships/hyperlink" Target="https://img.jgi.doe.gov/cgi-bin/mer/main.cgi?section=GeneDetail&amp;page=geneDetail&amp;gene_oid=2608578285" TargetMode="External"/><Relationship Id="rId655" Type="http://schemas.openxmlformats.org/officeDocument/2006/relationships/hyperlink" Target="file:///\\GFS\attwoodg$\Documents\GRA\GPLER%20projects\GPLER4\Methyl-compound%20genes%20manuscript\Ga0074702_0168%20:%20hypothetical%20protein%20170026..170289(87aa)" TargetMode="External"/><Relationship Id="rId862" Type="http://schemas.openxmlformats.org/officeDocument/2006/relationships/hyperlink" Target="https://img.jgi.doe.gov/cgi-bin/mer/main.cgi?section=GeneDetail&amp;page=geneDetail&amp;gene_oid=2558962516" TargetMode="External"/><Relationship Id="rId1078" Type="http://schemas.openxmlformats.org/officeDocument/2006/relationships/hyperlink" Target="file:///\\GFS\attwoodg$\Documents\GRA\GPLER%20projects\GPLER4\Methyl-compound%20genes%20manuscript\Ga0104367_1625%20:%20ethanolamine%20utilization%20protein%20EutN%2022955..23224(89aa)(COG4576)" TargetMode="External"/><Relationship Id="rId1285" Type="http://schemas.openxmlformats.org/officeDocument/2006/relationships/hyperlink" Target="https://img.jgi.doe.gov/cgi-bin/mer/main.cgi?section=GeneDetail&amp;page=geneDetail&amp;gene_oid=650891112" TargetMode="External"/><Relationship Id="rId1492" Type="http://schemas.openxmlformats.org/officeDocument/2006/relationships/hyperlink" Target="https://img.jgi.doe.gov/cgi-bin/mer/main.cgi?section=ScaffoldGraph&amp;page=scaffoldDna&amp;scaffold_oid=2524684206&amp;start_coord=26749&amp;end_coord=27123" TargetMode="External"/><Relationship Id="rId1506" Type="http://schemas.openxmlformats.org/officeDocument/2006/relationships/hyperlink" Target="https://img.jgi.doe.gov/cgi-bin/mer/main.cgi?section=GeneDetail&amp;page=geneDetail&amp;gene_oid=2525451451" TargetMode="External"/><Relationship Id="rId1713" Type="http://schemas.openxmlformats.org/officeDocument/2006/relationships/hyperlink" Target="file:///\\GFS\attwoodg$\Documents\GRA\GPLER%20projects\GPLER4\Methyl-compound%20genes%20manuscript\G594DRAFT_02041%20:%20formate%20C-acetyltransferase%2083545..86085(846aa)(COG1882)" TargetMode="External"/><Relationship Id="rId1920" Type="http://schemas.openxmlformats.org/officeDocument/2006/relationships/hyperlink" Target="file:///\\GFS\attwoodg$\Documents\GRA\GPLER%20projects\GPLER4\Methyl-compound%20genes%20manuscript\BV55DRAFT_1890%20:%20Carbon%20dioxide%20concentrating%20mechanism\carboxysome%20shell%20protein%202007460..2007768(102aa)" TargetMode="External"/><Relationship Id="rId2129" Type="http://schemas.openxmlformats.org/officeDocument/2006/relationships/hyperlink" Target="https://img.jgi.doe.gov/cgi-bin/mer/main.cgi?section=GeneDetail&amp;page=geneDetail&amp;gene_oid=2656994826" TargetMode="External"/><Relationship Id="rId2336" Type="http://schemas.openxmlformats.org/officeDocument/2006/relationships/hyperlink" Target="file:///\\GFS\attwoodg$\Documents\GRA\GPLER%20projects\GPLER4\Methyl-compound%20genes%20manuscript\Ga0070262_1199%20:%20Anaerobic%20selenocysteine-containing%20dehydrogenase%206323..8386(687aa)(COG0243)" TargetMode="External"/><Relationship Id="rId294" Type="http://schemas.openxmlformats.org/officeDocument/2006/relationships/hyperlink" Target="file:///\\GFS\attwoodg$\Documents\GRA\GPLER%20projects\GPLER4\Methyl-compound%20genes%20manuscript\intergenic-region%2026955..27147%20(193bp)" TargetMode="External"/><Relationship Id="rId308" Type="http://schemas.openxmlformats.org/officeDocument/2006/relationships/hyperlink" Target="file:///\\GFS\attwoodg$\Documents\GRA\GPLER%20projects\GPLER4\Methyl-compound%20genes%20manuscript\A500_11249%20%5bpduA2%5d%20:%20BMC%20domain-containing%20protein%2045752..46048(98aa)" TargetMode="External"/><Relationship Id="rId515" Type="http://schemas.openxmlformats.org/officeDocument/2006/relationships/hyperlink" Target="file:///\\GFS\attwoodg$\Documents\GRA\GPLER%20projects\GPLER4\Methyl-compound%20genes%20manuscript\Ga0104380_103127%20:%20%20outer%20membrane%20transport%20energization%20protein%20ExbD%20158905..159327(140aa)(COG0848)" TargetMode="External"/><Relationship Id="rId722" Type="http://schemas.openxmlformats.org/officeDocument/2006/relationships/hyperlink" Target="file:///\\GFS\attwoodg$\Documents\GRA\GPLER%20projects\GPLER4\Methyl-compound%20genes%20manuscript\Ga0074702_0192%20:%20hypothetical%20protein%20188460..189329(289aa)" TargetMode="External"/><Relationship Id="rId1145" Type="http://schemas.openxmlformats.org/officeDocument/2006/relationships/hyperlink" Target="https://img.jgi.doe.gov/cgi-bin/mer/main.cgi?section=GeneDetail&amp;page=geneDetail&amp;gene_oid=2663665403" TargetMode="External"/><Relationship Id="rId1352" Type="http://schemas.openxmlformats.org/officeDocument/2006/relationships/hyperlink" Target="file:///\\GFS\attwoodg$\Documents\GRA\GPLER%20projects\GPLER4\Methyl-compound%20genes%20manuscript\intergenic-region%204696989..4697309%20(321bp)" TargetMode="External"/><Relationship Id="rId1797" Type="http://schemas.openxmlformats.org/officeDocument/2006/relationships/hyperlink" Target="file:///\\GFS\attwoodg$\Documents\GRA\GPLER%20projects\GPLER4\Methyl-compound%20genes%20manuscript\Ga0066901_10948%20%5bPMI2722%5d%20:%20BMC%20domain-containing%20protein%2059821..60099(92aa)" TargetMode="External"/><Relationship Id="rId2182" Type="http://schemas.openxmlformats.org/officeDocument/2006/relationships/hyperlink" Target="https://img.jgi.doe.gov/cgi-bin/mer/main.cgi?section=GeneDetail&amp;page=geneDetail&amp;gene_oid=2624603060" TargetMode="External"/><Relationship Id="rId2403" Type="http://schemas.openxmlformats.org/officeDocument/2006/relationships/hyperlink" Target="https://img.jgi.doe.gov/cgi-bin/mer/main.cgi?section=GeneDetail&amp;page=geneDetail&amp;gene_oid=2624766245" TargetMode="External"/><Relationship Id="rId89" Type="http://schemas.openxmlformats.org/officeDocument/2006/relationships/hyperlink" Target="file:///\\GFS\attwoodg$\Documents\GRA\GPLER%20projects\GPLER4\Methyl-compound%20genes%20manuscript\Ddes_1377%20%5bcheB%5d%20:%20response%20regulator%20receiver%20modulated%20CheB%20methylesterase%201649052..1650122(356aa)(COG2201)" TargetMode="External"/><Relationship Id="rId154" Type="http://schemas.openxmlformats.org/officeDocument/2006/relationships/hyperlink" Target="https://img.jgi.doe.gov/cgi-bin/mer/main.cgi?section=ScaffoldGraph&amp;page=scaffoldDna&amp;scaffold_oid=2558913390&amp;start_coord=782325&amp;end_coord=782523" TargetMode="External"/><Relationship Id="rId361" Type="http://schemas.openxmlformats.org/officeDocument/2006/relationships/hyperlink" Target="file:///\\GFS\attwoodg$\Documents\GRA\GPLER%20projects\GPLER4\Methyl-compound%20genes%20manuscript\A500_11309%20:%20Carboxysome%20shell%20and%20ethanolamine%20utilization%20microcompartment%20protein%20CcmL\EutN%2055780..56328(182aa)(COG4577)" TargetMode="External"/><Relationship Id="rId599" Type="http://schemas.openxmlformats.org/officeDocument/2006/relationships/hyperlink" Target="https://img.jgi.doe.gov/cgi-bin/mer/main.cgi?section=GeneDetail&amp;page=geneDetail&amp;gene_oid=2654384166" TargetMode="External"/><Relationship Id="rId1005" Type="http://schemas.openxmlformats.org/officeDocument/2006/relationships/hyperlink" Target="file:///\\GFS\attwoodg$\Documents\GRA\GPLER%20projects\GPLER4\Methyl-compound%20genes%20manuscript\Ga0059087_11832%20:%20hypothetical%20protein%2038173..38436(87aa)" TargetMode="External"/><Relationship Id="rId1212" Type="http://schemas.openxmlformats.org/officeDocument/2006/relationships/hyperlink" Target="https://img.jgi.doe.gov/cgi-bin/mer/main.cgi?section=GeneDetail&amp;page=geneDetail&amp;gene_oid=650891132" TargetMode="External"/><Relationship Id="rId1657" Type="http://schemas.openxmlformats.org/officeDocument/2006/relationships/hyperlink" Target="https://img.jgi.doe.gov/cgi-bin/mer/main.cgi?section=GeneDetail&amp;page=geneDetail&amp;gene_oid=2525457647" TargetMode="External"/><Relationship Id="rId1864" Type="http://schemas.openxmlformats.org/officeDocument/2006/relationships/hyperlink" Target="file:///\\GFS\attwoodg$\Documents\GRA\GPLER%20projects\GPLER4\Methyl-compound%20genes%20manuscript\Ga0066901_10944%20%5bcysD%5d%20:%20O-acetylhomoserine%20(thiol)-lyase%2055540..56814(424aa)(COG2873)" TargetMode="External"/><Relationship Id="rId2042" Type="http://schemas.openxmlformats.org/officeDocument/2006/relationships/hyperlink" Target="https://img.jgi.doe.gov/cgi-bin/mer/main.cgi?section=GeneDetail&amp;page=geneDetail&amp;gene_oid=2656994829" TargetMode="External"/><Relationship Id="rId459" Type="http://schemas.openxmlformats.org/officeDocument/2006/relationships/hyperlink" Target="file:///\\GFS\attwoodg$\Documents\GRA\GPLER%20projects\GPLER4\Methyl-compound%20genes%20manuscript\Gene%20Cart%20Ga0059091_105183%20:%20formate%20C-acetyltransferase%20207555..209930(791aa)(COG1882)" TargetMode="External"/><Relationship Id="rId666" Type="http://schemas.openxmlformats.org/officeDocument/2006/relationships/hyperlink" Target="https://img.jgi.doe.gov/cgi-bin/mer/main.cgi?section=GeneDetail&amp;page=geneDetail&amp;gene_oid=2639663189" TargetMode="External"/><Relationship Id="rId873" Type="http://schemas.openxmlformats.org/officeDocument/2006/relationships/hyperlink" Target="file:///\\GFS\attwoodg$\Documents\GRA\GPLER%20projects\GPLER4\Methyl-compound%20genes%20manuscript\T546DRAFT_01529%20:%20DNA-binding%20transcriptional%20regulator,%20GntR%20family%20214600..215346(248aa)(COG1802)" TargetMode="External"/><Relationship Id="rId1089" Type="http://schemas.openxmlformats.org/officeDocument/2006/relationships/hyperlink" Target="https://img.jgi.doe.gov/cgi-bin/mer/main.cgi?section=GeneDetail&amp;page=geneDetail&amp;gene_oid=2663665362" TargetMode="External"/><Relationship Id="rId1296" Type="http://schemas.openxmlformats.org/officeDocument/2006/relationships/hyperlink" Target="file:///\\GFS\attwoodg$\Documents\GRA\GPLER%20projects\GPLER4\Methyl-compound%20genes%20manuscript\Desru_2074%20%5bDSY4991%5d%20:%20microcompartments%20protein%202085171..2085461(96aa)" TargetMode="External"/><Relationship Id="rId1517" Type="http://schemas.openxmlformats.org/officeDocument/2006/relationships/hyperlink" Target="file:///\\GFS\attwoodg$\Documents\GRA\GPLER%20projects\GPLER4\Methyl-compound%20genes%20manuscript\G614DRAFT_00819%20:%20Carbon%20dioxide%20concentrating%20mechanism\carboxysome%20shell%20protein%2028409..28693(94aa)" TargetMode="External"/><Relationship Id="rId1724" Type="http://schemas.openxmlformats.org/officeDocument/2006/relationships/hyperlink" Target="https://img.jgi.doe.gov/cgi-bin/mer/main.cgi?section=GeneDetail&amp;page=geneDetail&amp;gene_oid=2525457634" TargetMode="External"/><Relationship Id="rId2347" Type="http://schemas.openxmlformats.org/officeDocument/2006/relationships/hyperlink" Target="https://img.jgi.doe.gov/cgi-bin/mer/main.cgi?section=GeneDetail&amp;page=geneDetail&amp;gene_oid=2624766263" TargetMode="External"/><Relationship Id="rId16" Type="http://schemas.openxmlformats.org/officeDocument/2006/relationships/hyperlink" Target="file:///\\GFS\attwoodg$\Documents\GRA\GPLER%20projects\GPLER4\Methyl-compound%20genes%20manuscript\intergenic-region%201646895..1647014%20(120bp)" TargetMode="External"/><Relationship Id="rId221" Type="http://schemas.openxmlformats.org/officeDocument/2006/relationships/hyperlink" Target="https://img.jgi.doe.gov/cgi-bin/mer/main.cgi?section=GeneDetail&amp;page=geneDetail&amp;gene_oid=2561437754" TargetMode="External"/><Relationship Id="rId319" Type="http://schemas.openxmlformats.org/officeDocument/2006/relationships/hyperlink" Target="https://img.jgi.doe.gov/cgi-bin/mer/main.cgi?section=GeneDetail&amp;page=geneDetail&amp;gene_oid=2543441068" TargetMode="External"/><Relationship Id="rId526" Type="http://schemas.openxmlformats.org/officeDocument/2006/relationships/hyperlink" Target="file:///\\GFS\attwoodg$\Documents\GRA\GPLER%20projects\GPLER4\Methyl-compound%20genes%20manuscript\Ga0104380_103104%20:%20pyruvate%20formate%20lyase%20activating%20enzyme%20140279..141211(310aa)(COG1180)" TargetMode="External"/><Relationship Id="rId1156" Type="http://schemas.openxmlformats.org/officeDocument/2006/relationships/hyperlink" Target="https://img.jgi.doe.gov/cgi-bin/mer/main.cgi?section=TaxonDetail&amp;page=taxonDetail&amp;taxon_oid=2660238784" TargetMode="External"/><Relationship Id="rId1363" Type="http://schemas.openxmlformats.org/officeDocument/2006/relationships/hyperlink" Target="https://img.jgi.doe.gov/cgi-bin/mer/main.cgi?section=GeneDetail&amp;page=geneDetail&amp;gene_oid=2596304495" TargetMode="External"/><Relationship Id="rId1931" Type="http://schemas.openxmlformats.org/officeDocument/2006/relationships/hyperlink" Target="https://img.jgi.doe.gov/cgi-bin/mer/main.cgi?section=GeneDetail&amp;page=geneDetail&amp;gene_oid=2562235691" TargetMode="External"/><Relationship Id="rId2207" Type="http://schemas.openxmlformats.org/officeDocument/2006/relationships/hyperlink" Target="file:///\\GFS\attwoodg$\Documents\GRA\GPLER%20projects\GPLER4\Methyl-compound%20genes%20manuscript\Ga0070263_110108%20:%20Cell%20wall-associated%20hydrolase,%20NlpC%20family%20118878..119426(182aa)(COG0791)" TargetMode="External"/><Relationship Id="rId733" Type="http://schemas.openxmlformats.org/officeDocument/2006/relationships/hyperlink" Target="https://img.jgi.doe.gov/cgi-bin/mer/main.cgi?section=GeneDetail&amp;page=geneDetail&amp;gene_oid=2639663174" TargetMode="External"/><Relationship Id="rId940" Type="http://schemas.openxmlformats.org/officeDocument/2006/relationships/hyperlink" Target="file:///\\GFS\attwoodg$\Documents\GRA\GPLER%20projects\GPLER4\Methyl-compound%20genes%20manuscript\T546DRAFT_01561%20:%20DNA-binding%20transcriptional%20regulator,%20MarR%20family%20243673..244107(144aa)(COG1846)" TargetMode="External"/><Relationship Id="rId1016" Type="http://schemas.openxmlformats.org/officeDocument/2006/relationships/hyperlink" Target="https://img.jgi.doe.gov/cgi-bin/mer/main.cgi?section=GeneDetail&amp;page=geneDetail&amp;gene_oid=2608576528" TargetMode="External"/><Relationship Id="rId1570" Type="http://schemas.openxmlformats.org/officeDocument/2006/relationships/hyperlink" Target="file:///\\GFS\attwoodg$\Documents\GRA\GPLER%20projects\GPLER4\Methyl-compound%20genes%20manuscript\G614DRAFT_00807%20:%20Protein%20of%20unknown%20function%20(DUF3237)%2019576..20049(157aa)" TargetMode="External"/><Relationship Id="rId1668" Type="http://schemas.openxmlformats.org/officeDocument/2006/relationships/hyperlink" Target="file:///\\gfs\attwoodg$\Documents\GRA\GPLER%20projects\GPLER4\Methyl-compound%20genes%20manuscript\G594DRAFT_02051%20:%20PTS%20system%20mannosylglycerate-specific%20IIA%20component,%20Fru%20family%20(TC%204.A.2.1.3)\PTS%20system%20mannosylglycerate-specific%20IIB%20component,%20Fru%20family%20(TC%204.A.2.1.3)\PTS%20system%20mannosylglycerate-specific%20IIC%20component,%20Fru%20family%20(TC%204.A.2.1.3)%2096736..98643(635aa)(COG1299)" TargetMode="External"/><Relationship Id="rId1875" Type="http://schemas.openxmlformats.org/officeDocument/2006/relationships/hyperlink" Target="https://img.jgi.doe.gov/cgi-bin/mer/main.cgi?section=GeneDetail&amp;page=geneDetail&amp;gene_oid=2624727904" TargetMode="External"/><Relationship Id="rId2193" Type="http://schemas.openxmlformats.org/officeDocument/2006/relationships/hyperlink" Target="file:///\\GFS\attwoodg$\Documents\GRA\GPLER%20projects\GPLER4\Methyl-compound%20genes%20manuscript\Ga0070263_11064%20:%20hypothetical%20protein%2075523..76497(324aa)" TargetMode="External"/><Relationship Id="rId165" Type="http://schemas.openxmlformats.org/officeDocument/2006/relationships/hyperlink" Target="file:///\\GFS\attwoodg$\Documents\GRA\GPLER%20projects\GPLER4\Methyl-compound%20genes%20manuscript\P156DRAFT_0742%20:%20ATPase,%20P-type%20(transporting),%20HAD%20superfamily,%20subfamily%20IC\heavy%20metal%20translocating%20P-type%20ATPase%20753041..755170(709aa)(COG2217)" TargetMode="External"/><Relationship Id="rId372" Type="http://schemas.openxmlformats.org/officeDocument/2006/relationships/hyperlink" Target="https://img.jgi.doe.gov/cgi-bin/mer/main.cgi?section=GeneDetail&amp;page=geneDetail&amp;gene_oid=2543441070" TargetMode="External"/><Relationship Id="rId677" Type="http://schemas.openxmlformats.org/officeDocument/2006/relationships/hyperlink" Target="file:///\\GFS\attwoodg$\Documents\GRA\GPLER%20projects\GPLER4\Methyl-compound%20genes%20manuscript\Ga0074702_0164%20:%20N-terminal%20domain%20of%20peptidoglycan%20hydrolase%20CwlO-containing%20protein%20165268..166386(372aa)(COG3883)" TargetMode="External"/><Relationship Id="rId800" Type="http://schemas.openxmlformats.org/officeDocument/2006/relationships/hyperlink" Target="file:///\\GFS\attwoodg$\Documents\GRA\GPLER%20projects\GPLER4\Methyl-compound%20genes%20manuscript\IE73DRAFT_02001%20:%20Tetratricopeptide%20repeat-containing%20protein%204058..5470(470aa)" TargetMode="External"/><Relationship Id="rId1223" Type="http://schemas.openxmlformats.org/officeDocument/2006/relationships/hyperlink" Target="file:///\\GFS\attwoodg$\Documents\GRA\GPLER%20projects\GPLER4\Methyl-compound%20genes%20manuscript\Desru_2093%20:%20microcompartments%20protein%202101694..2101993(99aa)" TargetMode="External"/><Relationship Id="rId1430" Type="http://schemas.openxmlformats.org/officeDocument/2006/relationships/hyperlink" Target="https://img.jgi.doe.gov/cgi-bin/mer/main.cgi?section=GeneDetail&amp;page=geneDetail&amp;gene_oid=2596304489" TargetMode="External"/><Relationship Id="rId1528" Type="http://schemas.openxmlformats.org/officeDocument/2006/relationships/hyperlink" Target="https://img.jgi.doe.gov/cgi-bin/mer/main.cgi?section=GeneDetail&amp;page=geneDetail&amp;gene_oid=2525451432" TargetMode="External"/><Relationship Id="rId2053" Type="http://schemas.openxmlformats.org/officeDocument/2006/relationships/hyperlink" Target="https://img.jgi.doe.gov/cgi-bin/mer/main.cgi?section=GeneDetail&amp;page=geneDetail&amp;gene_oid=2656994847" TargetMode="External"/><Relationship Id="rId2260" Type="http://schemas.openxmlformats.org/officeDocument/2006/relationships/hyperlink" Target="https://img.jgi.doe.gov/cgi-bin/mer/main.cgi?section=GeneDetail&amp;page=geneDetail&amp;gene_oid=2624603065" TargetMode="External"/><Relationship Id="rId2358" Type="http://schemas.openxmlformats.org/officeDocument/2006/relationships/hyperlink" Target="file:///\\GFS\attwoodg$\Documents\GRA\GPLER%20projects\GPLER4\Methyl-compound%20genes%20manuscript\Ga0070262_11934%20:%20Uncharacterized%20membrane%20protein%2030433..31452(339aa)(COG2510)" TargetMode="External"/><Relationship Id="rId232" Type="http://schemas.openxmlformats.org/officeDocument/2006/relationships/hyperlink" Target="file:///\\GFS\attwoodg$\Documents\GRA\GPLER%20projects\GPLER4\Methyl-compound%20genes%20manuscript\P156DRAFT_0750%20:%20ethanolamine%20utilization%20protein%20EutQ%20760299..760973(224aa)" TargetMode="External"/><Relationship Id="rId884" Type="http://schemas.openxmlformats.org/officeDocument/2006/relationships/hyperlink" Target="https://img.jgi.doe.gov/cgi-bin/mer/main.cgi?section=GeneDetail&amp;page=geneDetail&amp;gene_oid=2558962529" TargetMode="External"/><Relationship Id="rId1735" Type="http://schemas.openxmlformats.org/officeDocument/2006/relationships/hyperlink" Target="file:///\\GFS\attwoodg$\Documents\GRA\GPLER%20projects\GPLER4\Methyl-compound%20genes%20manuscript\G594DRAFT_02021%20:%20anaerobic%20ribonucleoside-triphosphate%20reductase%20activating%20protein%2066035..66541(168aa)(COG0602)" TargetMode="External"/><Relationship Id="rId1942" Type="http://schemas.openxmlformats.org/officeDocument/2006/relationships/hyperlink" Target="file:///\\GFS\attwoodg$\Documents\GRA\GPLER%20projects\GPLER4\Methyl-compound%20genes%20manuscript\BV55DRAFT_1886%20:%20DNA-binding%20transcriptional%20regulator,%20MerR%20family%202004327..2005157(276aa)(COG0789)" TargetMode="External"/><Relationship Id="rId2120" Type="http://schemas.openxmlformats.org/officeDocument/2006/relationships/hyperlink" Target="file:///\\GFS\attwoodg$\Documents\GRA\GPLER%20projects\GPLER4\Methyl-compound%20genes%20manuscript\Ga0104388_10839%20%5bpotD%5d%20:%20spermidine\putrescine%20transport%20system%20substrate-binding%20protein%2055496..56539(347aa)(COG0687)" TargetMode="External"/><Relationship Id="rId27" Type="http://schemas.openxmlformats.org/officeDocument/2006/relationships/hyperlink" Target="https://img.jgi.doe.gov/cgi-bin/mer/main.cgi?section=ScaffoldGraph&amp;page=scaffoldDna&amp;scaffold_oid=643348667&amp;start_coord=1647267&amp;end_coord=1647475" TargetMode="External"/><Relationship Id="rId537" Type="http://schemas.openxmlformats.org/officeDocument/2006/relationships/hyperlink" Target="https://img.jgi.doe.gov/cgi-bin/mer/main.cgi?section=GeneDetail&amp;page=geneDetail&amp;gene_oid=2654384172" TargetMode="External"/><Relationship Id="rId744" Type="http://schemas.openxmlformats.org/officeDocument/2006/relationships/hyperlink" Target="file:///\\GFS\attwoodg$\Documents\GRA\GPLER%20projects\GPLER4\Methyl-compound%20genes%20manuscript\intergenic-region%2021952..22143%20(192bp)" TargetMode="External"/><Relationship Id="rId951" Type="http://schemas.openxmlformats.org/officeDocument/2006/relationships/hyperlink" Target="https://img.jgi.doe.gov/cgi-bin/mer/main.cgi?section=GeneDetail&amp;page=geneDetail&amp;gene_oid=2558962523" TargetMode="External"/><Relationship Id="rId1167" Type="http://schemas.openxmlformats.org/officeDocument/2006/relationships/hyperlink" Target="file:///\\GFS\attwoodg$\Documents\GRA\GPLER%20projects\GPLER4\Methyl-compound%20genes%20manuscript\intergenic-region%202103672..2104063%20(392bp)" TargetMode="External"/><Relationship Id="rId1374" Type="http://schemas.openxmlformats.org/officeDocument/2006/relationships/hyperlink" Target="file:///\\GFS\attwoodg$\Documents\GRA\GPLER%20projects\GPLER4\Methyl-compound%20genes%20manuscript\H171DRAFT_4363%20:%20hypothetical%20protein%204723089..4725566(825aa)" TargetMode="External"/><Relationship Id="rId1581" Type="http://schemas.openxmlformats.org/officeDocument/2006/relationships/hyperlink" Target="https://img.jgi.doe.gov/cgi-bin/mer/main.cgi?section=GeneDetail&amp;page=geneDetail&amp;gene_oid=2525451453" TargetMode="External"/><Relationship Id="rId1679" Type="http://schemas.openxmlformats.org/officeDocument/2006/relationships/hyperlink" Target="https://img.jgi.doe.gov/cgi-bin/mer/main.cgi?section=GeneDetail&amp;page=geneDetail&amp;gene_oid=2525457653" TargetMode="External"/><Relationship Id="rId1802" Type="http://schemas.openxmlformats.org/officeDocument/2006/relationships/hyperlink" Target="https://img.jgi.doe.gov/cgi-bin/mer/main.cgi?section=GeneDetail&amp;page=geneDetail&amp;gene_oid=2624727912" TargetMode="External"/><Relationship Id="rId2218" Type="http://schemas.openxmlformats.org/officeDocument/2006/relationships/hyperlink" Target="https://img.jgi.doe.gov/cgi-bin/mer/main.cgi?section=GeneDetail&amp;page=geneDetail&amp;gene_oid=2624603051" TargetMode="External"/><Relationship Id="rId80" Type="http://schemas.openxmlformats.org/officeDocument/2006/relationships/hyperlink" Target="https://img.jgi.doe.gov/cgi-bin/mer/main.cgi?section=GeneDetail&amp;page=geneDetail&amp;gene_oid=643582171" TargetMode="External"/><Relationship Id="rId176" Type="http://schemas.openxmlformats.org/officeDocument/2006/relationships/hyperlink" Target="https://img.jgi.doe.gov/cgi-bin/mer/main.cgi?section=GeneDetail&amp;page=geneDetail&amp;gene_oid=2561437724" TargetMode="External"/><Relationship Id="rId383" Type="http://schemas.openxmlformats.org/officeDocument/2006/relationships/hyperlink" Target="file:///\\GFS\attwoodg$\Documents\GRA\GPLER%20projects\GPLER4\Methyl-compound%20genes%20manuscript\intergenic-region%20205489..205945%20(457bp)" TargetMode="External"/><Relationship Id="rId590" Type="http://schemas.openxmlformats.org/officeDocument/2006/relationships/hyperlink" Target="file:///\\GFS\attwoodg$\Documents\GRA\GPLER%20projects\GPLER4\Methyl-compound%20genes%20manuscript\Ga0104380_10394%20:%20%20preQ(0)%20biosynthesis%20protein%20QueC%20128879..129700(273aa)(COG0603)" TargetMode="External"/><Relationship Id="rId604" Type="http://schemas.openxmlformats.org/officeDocument/2006/relationships/hyperlink" Target="file:///\\GFS\attwoodg$\Documents\GRA\GPLER%20projects\GPLER4\Methyl-compound%20genes%20manuscript\Ga0104380_10390%20:%20DNA%20mismatch%20repair%20protein%20MutS2%20122185..124560(791aa)(COG1193)" TargetMode="External"/><Relationship Id="rId811" Type="http://schemas.openxmlformats.org/officeDocument/2006/relationships/hyperlink" Target="file:///\\GFS\attwoodg$\Documents\GRA\GPLER%20projects\GPLER4\Methyl-compound%20genes%20manuscript\IE73DRAFT_02016%20:%20ethanolamine%20utilization%20protein%20EutN%2020732..21019(95aa)(COG4576)" TargetMode="External"/><Relationship Id="rId1027" Type="http://schemas.openxmlformats.org/officeDocument/2006/relationships/hyperlink" Target="file:///\\GFS\attwoodg$\Documents\GRA\GPLER%20projects\GPLER4\Methyl-compound%20genes%20manuscript\intergenic-region%2030329..30507%20(179bp)" TargetMode="External"/><Relationship Id="rId1234" Type="http://schemas.openxmlformats.org/officeDocument/2006/relationships/hyperlink" Target="https://img.jgi.doe.gov/cgi-bin/mer/main.cgi?section=GeneDetail&amp;page=geneDetail&amp;gene_oid=650891146" TargetMode="External"/><Relationship Id="rId1441" Type="http://schemas.openxmlformats.org/officeDocument/2006/relationships/hyperlink" Target="file:///\\GFS\attwoodg$\Documents\GRA\GPLER%20projects\GPLER4\Methyl-compound%20genes%20manuscript\H171DRAFT_4326%20:%20putative%20membrane%20protein%204691967..4694162(731aa)(COG1511)" TargetMode="External"/><Relationship Id="rId1886" Type="http://schemas.openxmlformats.org/officeDocument/2006/relationships/hyperlink" Target="file:///\\GFS\attwoodg$\Documents\GRA\GPLER%20projects\GPLER4\Methyl-compound%20genes%20manuscript\intergenic-region%201999951..2000062%20(112bp)" TargetMode="External"/><Relationship Id="rId2064" Type="http://schemas.openxmlformats.org/officeDocument/2006/relationships/hyperlink" Target="file:///\\GFS\attwoodg$\Documents\GRA\GPLER%20projects\GPLER4\Methyl-compound%20genes%20manuscript\Ga0104388_10856%20%5bPMI2717%5d%20:%20Alcohol%20dehydrogenase,%20class%20IV%2071672..72820(382aa)(COG1454)" TargetMode="External"/><Relationship Id="rId2271" Type="http://schemas.openxmlformats.org/officeDocument/2006/relationships/hyperlink" Target="file:///\\GFS\attwoodg$\Documents\GRA\GPLER%20projects\GPLER4\Methyl-compound%20genes%20manuscript\Ga0070263_110109%20:%20hypothetical%20protein%20119725..120075(116aa)" TargetMode="External"/><Relationship Id="rId243" Type="http://schemas.openxmlformats.org/officeDocument/2006/relationships/hyperlink" Target="https://img.jgi.doe.gov/cgi-bin/mer/main.cgi?section=GeneDetail&amp;page=geneDetail&amp;gene_oid=2561437740" TargetMode="External"/><Relationship Id="rId450" Type="http://schemas.openxmlformats.org/officeDocument/2006/relationships/hyperlink" Target="https://img.jgi.doe.gov/cgi-bin/mer/main.cgi?section=GeneDetail&amp;page=geneDetail&amp;gene_oid=2608578292" TargetMode="External"/><Relationship Id="rId688" Type="http://schemas.openxmlformats.org/officeDocument/2006/relationships/hyperlink" Target="https://img.jgi.doe.gov/cgi-bin/mer/main.cgi?section=GeneDetail&amp;page=geneDetail&amp;gene_oid=2639663153" TargetMode="External"/><Relationship Id="rId895" Type="http://schemas.openxmlformats.org/officeDocument/2006/relationships/hyperlink" Target="file:///\\GFS\attwoodg$\Documents\GRA\GPLER%20projects\GPLER4\Methyl-compound%20genes%20manuscript\T546DRAFT_01553%20:%20BMC%20domain-containing%20protein%20238290..238595(101aa)" TargetMode="External"/><Relationship Id="rId909" Type="http://schemas.openxmlformats.org/officeDocument/2006/relationships/hyperlink" Target="file:///\\GFS\attwoodg$\Documents\GRA\GPLER%20projects\GPLER4\Methyl-compound%20genes%20manuscript\T546DRAFT_01547%20:%20pyruvate%20formate%20lyase%20activating%20enzyme%20233842..234795(317aa)(COG1180)" TargetMode="External"/><Relationship Id="rId1080" Type="http://schemas.openxmlformats.org/officeDocument/2006/relationships/hyperlink" Target="file:///\\GFS\attwoodg$\Documents\GRA\GPLER%20projects\GPLER4\Methyl-compound%20genes%20manuscript\Ga0104367_1628%20:%20ethanolamine%20utilization%20protein%20EutM%2024559..24843(94aa)" TargetMode="External"/><Relationship Id="rId1301" Type="http://schemas.openxmlformats.org/officeDocument/2006/relationships/hyperlink" Target="https://img.jgi.doe.gov/cgi-bin/mer/main.cgi?section=GeneDetail&amp;page=geneDetail&amp;gene_oid=650891136" TargetMode="External"/><Relationship Id="rId1539" Type="http://schemas.openxmlformats.org/officeDocument/2006/relationships/hyperlink" Target="https://img.jgi.doe.gov/cgi-bin/mer/main.cgi?section=GeneDetail&amp;page=geneDetail&amp;gene_oid=2525451470" TargetMode="External"/><Relationship Id="rId1746" Type="http://schemas.openxmlformats.org/officeDocument/2006/relationships/hyperlink" Target="https://img.jgi.doe.gov/cgi-bin/mer/main.cgi?section=GeneDetail&amp;page=geneDetail&amp;gene_oid=2525457659" TargetMode="External"/><Relationship Id="rId1953" Type="http://schemas.openxmlformats.org/officeDocument/2006/relationships/hyperlink" Target="https://img.jgi.doe.gov/cgi-bin/mer/main.cgi?section=GeneDetail&amp;page=geneDetail&amp;gene_oid=2562235694" TargetMode="External"/><Relationship Id="rId2131" Type="http://schemas.openxmlformats.org/officeDocument/2006/relationships/hyperlink" Target="https://img.jgi.doe.gov/cgi-bin/mer/main.cgi?section=GeneDetail&amp;page=geneDetail&amp;gene_oid=2656994832" TargetMode="External"/><Relationship Id="rId2369" Type="http://schemas.openxmlformats.org/officeDocument/2006/relationships/hyperlink" Target="https://img.jgi.doe.gov/cgi-bin/mer/main.cgi?section=GeneDetail&amp;page=geneDetail&amp;gene_oid=2624766266" TargetMode="External"/><Relationship Id="rId38" Type="http://schemas.openxmlformats.org/officeDocument/2006/relationships/hyperlink" Target="file:///\\GFS\attwoodg$\Documents\GRA\GPLER%20projects\GPLER4\Methyl-compound%20genes%20manuscript\intergenic-region%201617718..1617881%20(164bp)" TargetMode="External"/><Relationship Id="rId103" Type="http://schemas.openxmlformats.org/officeDocument/2006/relationships/hyperlink" Target="file:///\\GFS\attwoodg$\Documents\GRA\GPLER%20projects\GPLER4\Methyl-compound%20genes%20manuscript\Ddes_1351%20:%20hypothetical%20protein%201624709..1625644(311aa)" TargetMode="External"/><Relationship Id="rId310" Type="http://schemas.openxmlformats.org/officeDocument/2006/relationships/hyperlink" Target="file:///\\GFS\attwoodg$\Documents\GRA\GPLER%20projects\GPLER4\Methyl-compound%20genes%20manuscript\A500_11339%20%5beutM%5d%20:%20BMC%20domain-containing%20protein%2060044..60334(96aa)" TargetMode="External"/><Relationship Id="rId548" Type="http://schemas.openxmlformats.org/officeDocument/2006/relationships/hyperlink" Target="file:///\\GFS\attwoodg$\Documents\GRA\GPLER%20projects\GPLER4\Methyl-compound%20genes%20manuscript\Ga0104380_103115%20:%20Alcohol%20dehydrogenase,%20class%20IV%20147681..148787(368aa)(COG1454)" TargetMode="External"/><Relationship Id="rId755" Type="http://schemas.openxmlformats.org/officeDocument/2006/relationships/hyperlink" Target="https://img.jgi.doe.gov/cgi-bin/mer/main.cgi?section=ScaffoldGraph&amp;page=scaffoldDna&amp;scaffold_oid=2593376780&amp;start_coord=23620&amp;end_coord=23910" TargetMode="External"/><Relationship Id="rId962" Type="http://schemas.openxmlformats.org/officeDocument/2006/relationships/hyperlink" Target="file:///\\GFS\attwoodg$\Documents\GRA\GPLER%20projects\GPLER4\Methyl-compound%20genes%20manuscript\intergenic-region%2021869..22187%20(319bp)" TargetMode="External"/><Relationship Id="rId1178" Type="http://schemas.openxmlformats.org/officeDocument/2006/relationships/hyperlink" Target="https://img.jgi.doe.gov/cgi-bin/mer/main.cgi?section=ScaffoldGraph&amp;page=scaffoldDna&amp;scaffold_oid=650716101&amp;start_coord=2072716&amp;end_coord=2072884" TargetMode="External"/><Relationship Id="rId1385" Type="http://schemas.openxmlformats.org/officeDocument/2006/relationships/hyperlink" Target="file:///\\GFS\attwoodg$\Documents\GRA\GPLER%20projects\GPLER4\Methyl-compound%20genes%20manuscript\H171DRAFT_4337%20:%20formate%20C-acetyltransferase%204702122..4704665(847aa)(COG1882)" TargetMode="External"/><Relationship Id="rId1592" Type="http://schemas.openxmlformats.org/officeDocument/2006/relationships/hyperlink" Target="file:///\\GFS\attwoodg$\Documents\GRA\GPLER%20projects\GPLER4\Methyl-compound%20genes%20manuscript\G614DRAFT_00798%20:%20carbohydrate%20ABC%20transporter%20membrane%20protein%202,%20CUT1%20family%20(TC%203.A.1.1.-)%2010024..10863(279aa)(COG0395)" TargetMode="External"/><Relationship Id="rId1606" Type="http://schemas.openxmlformats.org/officeDocument/2006/relationships/hyperlink" Target="file:///\\GFS\attwoodg$\Documents\GRA\GPLER%20projects\GPLER4\Methyl-compound%20genes%20manuscript\G614DRAFT_00846%20:%20D-aminopeptidase%20DppA.%20Metallo%20peptidase.%20MEROPS%20family%20M55%2052601..53395(264aa)(COG2362)" TargetMode="External"/><Relationship Id="rId1813" Type="http://schemas.openxmlformats.org/officeDocument/2006/relationships/hyperlink" Target="file:///\\GFS\attwoodg$\Documents\GRA\GPLER%20projects\GPLER4\Methyl-compound%20genes%20manuscript\Ga0066901_10974%20%5bPMI2696%5d%20:%20type%20III%20secretion%20protein%20C%2082945..84660(571aa)(COG1450)" TargetMode="External"/><Relationship Id="rId2229" Type="http://schemas.openxmlformats.org/officeDocument/2006/relationships/hyperlink" Target="file:///\\GFS\attwoodg$\Documents\GRA\GPLER%20projects\GPLER4\Methyl-compound%20genes%20manuscript\Ga0070263_11082%20:%20BMC%20domain-containing%20protein%2091689..91994(101aa)" TargetMode="External"/><Relationship Id="rId91" Type="http://schemas.openxmlformats.org/officeDocument/2006/relationships/hyperlink" Target="file:///\\GFS\attwoodg$\Documents\GRA\GPLER%20projects\GPLER4\Methyl-compound%20genes%20manuscript\Ddes_1344%20:%20Biopolymer%20transport%20protein%20ExbD\TolR%201613536..1613970(144aa)(COG0848)" TargetMode="External"/><Relationship Id="rId187" Type="http://schemas.openxmlformats.org/officeDocument/2006/relationships/hyperlink" Target="file:///\\GFS\attwoodg$\Documents\GRA\GPLER%20projects\GPLER4\Methyl-compound%20genes%20manuscript\P156DRAFT_0747%20:%20Propanediol%20utilization%20protein%20757168..757824(218aa)(COG4869)" TargetMode="External"/><Relationship Id="rId394" Type="http://schemas.openxmlformats.org/officeDocument/2006/relationships/hyperlink" Target="https://img.jgi.doe.gov/cgi-bin/mer/main.cgi?section=ScaffoldGraph&amp;page=scaffoldDna&amp;scaffold_oid=2606260318&amp;start_coord=226687&amp;end_coord=226978" TargetMode="External"/><Relationship Id="rId408" Type="http://schemas.openxmlformats.org/officeDocument/2006/relationships/hyperlink" Target="https://img.jgi.doe.gov/cgi-bin/mer/main.cgi?section=GeneDetail&amp;page=geneDetail&amp;gene_oid=2608578260" TargetMode="External"/><Relationship Id="rId615" Type="http://schemas.openxmlformats.org/officeDocument/2006/relationships/hyperlink" Target="https://img.jgi.doe.gov/cgi-bin/mer/main.cgi?section=ScaffoldGraph&amp;page=scaffoldDna&amp;scaffold_oid=2636619139&amp;start_coord=189330&amp;end_coord=189562" TargetMode="External"/><Relationship Id="rId822" Type="http://schemas.openxmlformats.org/officeDocument/2006/relationships/hyperlink" Target="https://img.jgi.doe.gov/cgi-bin/mer/main.cgi?section=ScaffoldGraph&amp;page=scaffoldDna&amp;scaffold_oid=2558863304&amp;start_coord=255793&amp;end_coord=255938" TargetMode="External"/><Relationship Id="rId1038" Type="http://schemas.openxmlformats.org/officeDocument/2006/relationships/hyperlink" Target="https://img.jgi.doe.gov/cgi-bin/mer/main.cgi?section=ScaffoldGraph&amp;page=scaffoldDna&amp;scaffold_oid=2660343372&amp;start_coord=12782&amp;end_coord=14037" TargetMode="External"/><Relationship Id="rId1245" Type="http://schemas.openxmlformats.org/officeDocument/2006/relationships/hyperlink" Target="file:///\\GFS\attwoodg$\Documents\GRA\GPLER%20projects\GPLER4\Methyl-compound%20genes%20manuscript\Desru_2082%20:%20microcompartments%20protein%202091168..2091467(99aa)" TargetMode="External"/><Relationship Id="rId1452" Type="http://schemas.openxmlformats.org/officeDocument/2006/relationships/hyperlink" Target="https://img.jgi.doe.gov/cgi-bin/mer/main.cgi?section=GeneDetail&amp;page=geneDetail&amp;gene_oid=2596304493" TargetMode="External"/><Relationship Id="rId1897" Type="http://schemas.openxmlformats.org/officeDocument/2006/relationships/hyperlink" Target="https://img.jgi.doe.gov/cgi-bin/mer/main.cgi?section=ScaffoldGraph&amp;page=scaffoldDna&amp;scaffold_oid=2561541222&amp;start_coord=1995679&amp;end_coord=1996284" TargetMode="External"/><Relationship Id="rId2075" Type="http://schemas.openxmlformats.org/officeDocument/2006/relationships/hyperlink" Target="https://img.jgi.doe.gov/cgi-bin/mer/main.cgi?section=GeneDetail&amp;page=geneDetail&amp;gene_oid=2656994836" TargetMode="External"/><Relationship Id="rId2282" Type="http://schemas.openxmlformats.org/officeDocument/2006/relationships/hyperlink" Target="https://img.jgi.doe.gov/cgi-bin/mer/main.cgi?section=ScaffoldGraph&amp;page=scaffoldDna&amp;scaffold_oid=2623650378&amp;start_coord=9852&amp;end_coord=9975" TargetMode="External"/><Relationship Id="rId254" Type="http://schemas.openxmlformats.org/officeDocument/2006/relationships/hyperlink" Target="file:///\\GFS\attwoodg$\Documents\GRA\GPLER%20projects\GPLER4\Methyl-compound%20genes%20manuscript\P156DRAFT_0745%20:%20NADPH-dependent%20FMN%20reductase%20756187..756732(181aa)" TargetMode="External"/><Relationship Id="rId699" Type="http://schemas.openxmlformats.org/officeDocument/2006/relationships/hyperlink" Target="file:///\\GFS\attwoodg$\Documents\GRA\GPLER%20projects\GPLER4\Methyl-compound%20genes%20manuscript\Ga0074702_0183%20:%20ethanolamine%20utilization%20protein%20EutM%20182168..182446(92aa)" TargetMode="External"/><Relationship Id="rId1091" Type="http://schemas.openxmlformats.org/officeDocument/2006/relationships/hyperlink" Target="https://img.jgi.doe.gov/cgi-bin/mer/main.cgi?section=GeneDetail&amp;page=geneDetail&amp;gene_oid=2663665367" TargetMode="External"/><Relationship Id="rId1105" Type="http://schemas.openxmlformats.org/officeDocument/2006/relationships/hyperlink" Target="https://img.jgi.doe.gov/cgi-bin/mer/main.cgi?section=GeneDetail&amp;page=geneDetail&amp;gene_oid=2663665400" TargetMode="External"/><Relationship Id="rId1312" Type="http://schemas.openxmlformats.org/officeDocument/2006/relationships/hyperlink" Target="file:///\\GFS\attwoodg$\Documents\GRA\GPLER%20projects\GPLER4\Methyl-compound%20genes%20manuscript\Desru_2083%20:%20ethanolamine%20utilization%20protein%20EutJ%20family%20protein%202091500..2092342(280aa)(COG4820)" TargetMode="External"/><Relationship Id="rId1757" Type="http://schemas.openxmlformats.org/officeDocument/2006/relationships/hyperlink" Target="file:///\\GFS\attwoodg$\Documents\GRA\GPLER%20projects\GPLER4\Methyl-compound%20genes%20manuscript\intergenic-region%2053547..54415%20(869bp)" TargetMode="External"/><Relationship Id="rId1964" Type="http://schemas.openxmlformats.org/officeDocument/2006/relationships/hyperlink" Target="file:///\\GFS\attwoodg$\Documents\GRA\GPLER%20projects\GPLER4\Methyl-compound%20genes%20manuscript\BV55DRAFT_1882%20:%20hypothetical%20protein%201998934..1999950(338aa)(COG0642)" TargetMode="External"/><Relationship Id="rId49" Type="http://schemas.openxmlformats.org/officeDocument/2006/relationships/hyperlink" Target="https://img.jgi.doe.gov/cgi-bin/mer/main.cgi?section=GeneDetail&amp;page=geneDetail&amp;gene_oid=643582152" TargetMode="External"/><Relationship Id="rId114" Type="http://schemas.openxmlformats.org/officeDocument/2006/relationships/hyperlink" Target="https://img.jgi.doe.gov/cgi-bin/mer/main.cgi?section=GeneDetail&amp;page=geneDetail&amp;gene_oid=643582149" TargetMode="External"/><Relationship Id="rId461" Type="http://schemas.openxmlformats.org/officeDocument/2006/relationships/hyperlink" Target="https://img.jgi.doe.gov/cgi-bin/mer/main.cgi?section=GeneDetail&amp;page=geneDetail&amp;gene_oid=2608578265" TargetMode="External"/><Relationship Id="rId559" Type="http://schemas.openxmlformats.org/officeDocument/2006/relationships/hyperlink" Target="https://img.jgi.doe.gov/cgi-bin/mer/main.cgi?section=GeneDetail&amp;page=geneDetail&amp;gene_oid=2654384180" TargetMode="External"/><Relationship Id="rId766" Type="http://schemas.openxmlformats.org/officeDocument/2006/relationships/hyperlink" Target="file:///\\GFS\attwoodg$\Documents\GRA\GPLER%20projects\GPLER4\Methyl-compound%20genes%20manuscript\IE73DRAFT_02005%20:%20hypothetical%20protein%208078..9175(365aa)" TargetMode="External"/><Relationship Id="rId1189" Type="http://schemas.openxmlformats.org/officeDocument/2006/relationships/hyperlink" Target="file:///\\GFS\attwoodg$\Documents\GRA\GPLER%20projects\GPLER4\Methyl-compound%20genes%20manuscript\intergenic-region%202074731..2075068%20(338bp)" TargetMode="External"/><Relationship Id="rId1396" Type="http://schemas.openxmlformats.org/officeDocument/2006/relationships/hyperlink" Target="https://img.jgi.doe.gov/cgi-bin/mer/main.cgi?section=GeneDetail&amp;page=geneDetail&amp;gene_oid=2596304468" TargetMode="External"/><Relationship Id="rId1617" Type="http://schemas.openxmlformats.org/officeDocument/2006/relationships/hyperlink" Target="https://img.jgi.doe.gov/cgi-bin/mer/main.cgi?section=ScaffoldGraph&amp;page=scaffoldDna&amp;scaffold_oid=2524684339&amp;start_coord=103724&amp;end_coord=103914" TargetMode="External"/><Relationship Id="rId1824" Type="http://schemas.openxmlformats.org/officeDocument/2006/relationships/hyperlink" Target="https://img.jgi.doe.gov/cgi-bin/mer/main.cgi?section=GeneDetail&amp;page=geneDetail&amp;gene_oid=2624727873" TargetMode="External"/><Relationship Id="rId2142" Type="http://schemas.openxmlformats.org/officeDocument/2006/relationships/hyperlink" Target="file:///\\GFS\attwoodg$\Documents\GRA\GPLER%20projects\GPLER4\Methyl-compound%20genes%20manuscript\intergenic-region%20121075..121241%20(167bp)" TargetMode="External"/><Relationship Id="rId198" Type="http://schemas.openxmlformats.org/officeDocument/2006/relationships/hyperlink" Target="https://img.jgi.doe.gov/cgi-bin/mer/main.cgi?section=GeneDetail&amp;page=geneDetail&amp;gene_oid=2561437739" TargetMode="External"/><Relationship Id="rId321" Type="http://schemas.openxmlformats.org/officeDocument/2006/relationships/hyperlink" Target="https://img.jgi.doe.gov/cgi-bin/mer/main.cgi?section=GeneDetail&amp;page=geneDetail&amp;gene_oid=2543441084" TargetMode="External"/><Relationship Id="rId419" Type="http://schemas.openxmlformats.org/officeDocument/2006/relationships/hyperlink" Target="file:///\\GFS\attwoodg$\Documents\GRA\GPLER%20projects\GPLER4\Methyl-compound%20genes%20manuscript\Ga0059091_105203%20:%20Thiamine%20kinase%20225721..226686(321aa)(COG0510)" TargetMode="External"/><Relationship Id="rId626" Type="http://schemas.openxmlformats.org/officeDocument/2006/relationships/hyperlink" Target="file:///\\GFS\attwoodg$\Documents\GRA\GPLER%20projects\GPLER4\Methyl-compound%20genes%20manuscript\intergenic-region%20197207..197355%20(149bp)" TargetMode="External"/><Relationship Id="rId973" Type="http://schemas.openxmlformats.org/officeDocument/2006/relationships/hyperlink" Target="https://img.jgi.doe.gov/cgi-bin/mer/main.cgi?section=ScaffoldGraph&amp;page=scaffoldDna&amp;scaffold_oid=2606260282&amp;start_coord=34533&amp;end_coord=34791" TargetMode="External"/><Relationship Id="rId1049" Type="http://schemas.openxmlformats.org/officeDocument/2006/relationships/hyperlink" Target="file:///\\GFS\attwoodg$\Documents\GRA\GPLER%20projects\GPLER4\Methyl-compound%20genes%20manuscript\intergenic-region%2036642..36793%20(152bp)" TargetMode="External"/><Relationship Id="rId1256" Type="http://schemas.openxmlformats.org/officeDocument/2006/relationships/hyperlink" Target="https://img.jgi.doe.gov/cgi-bin/mer/main.cgi?section=GeneDetail&amp;page=geneDetail&amp;gene_oid=650891138" TargetMode="External"/><Relationship Id="rId2002" Type="http://schemas.openxmlformats.org/officeDocument/2006/relationships/hyperlink" Target="file:///\\GFS\attwoodg$\Documents\GRA\GPLER%20projects\GPLER4\Methyl-compound%20genes%20manuscript\BV55DRAFT_1883%20:%20putative%20ABC%20transport%20system%20ATP-binding%20protein%202000063..2000833(256aa)(COG1136)" TargetMode="External"/><Relationship Id="rId2086" Type="http://schemas.openxmlformats.org/officeDocument/2006/relationships/hyperlink" Target="file:///\\GFS\attwoodg$\Documents\GRA\GPLER%20projects\GPLER4\Methyl-compound%20genes%20manuscript\Ga0104388_10867%20%5bPMI2706%5d%20:%20transmembrane%20protein%2085768..86190(140aa)(COG2259)" TargetMode="External"/><Relationship Id="rId2307" Type="http://schemas.openxmlformats.org/officeDocument/2006/relationships/hyperlink" Target="file:///\\GFS\attwoodg$\Documents\GRA\GPLER%20projects\GPLER4\Methyl-compound%20genes%20manuscript\intergenic-region%2022896..23016%20(121bp)" TargetMode="External"/><Relationship Id="rId833" Type="http://schemas.openxmlformats.org/officeDocument/2006/relationships/hyperlink" Target="file:///\\GFS\attwoodg$\Documents\GRA\GPLER%20projects\GPLER4\Methyl-compound%20genes%20manuscript\intergenic-region%20247381..247578%20(198bp)" TargetMode="External"/><Relationship Id="rId1116" Type="http://schemas.openxmlformats.org/officeDocument/2006/relationships/hyperlink" Target="file:///\\GFS\attwoodg$\Documents\GRA\GPLER%20projects\GPLER4\Methyl-compound%20genes%20manuscript\Ga0104367_1604%20%5b5S%5d%20:%205S%20rRNA.%20Bacterial%20TSU%20164..279(116bp)" TargetMode="External"/><Relationship Id="rId1463" Type="http://schemas.openxmlformats.org/officeDocument/2006/relationships/image" Target="../media/image13.png"/><Relationship Id="rId1670" Type="http://schemas.openxmlformats.org/officeDocument/2006/relationships/hyperlink" Target="file:///\\GFS\attwoodg$\Documents\GRA\GPLER%20projects\GPLER4\Methyl-compound%20genes%20manuscript\G594DRAFT_02057%20:%20beta-N-acetylhexosaminidase%20102482..103723(413aa)(COG1472)" TargetMode="External"/><Relationship Id="rId1768" Type="http://schemas.openxmlformats.org/officeDocument/2006/relationships/hyperlink" Target="https://img.jgi.doe.gov/cgi-bin/mer/main.cgi?section=ScaffoldGraph&amp;page=scaffoldDna&amp;scaffold_oid=2623649703&amp;start_coord=59238&amp;end_coord=59820" TargetMode="External"/><Relationship Id="rId2293" Type="http://schemas.openxmlformats.org/officeDocument/2006/relationships/hyperlink" Target="file:///\\GFS\attwoodg$\Documents\GRA\GPLER%20projects\GPLER4\Methyl-compound%20genes%20manuscript\intergenic-region%2033067..33256%20(190bp)" TargetMode="External"/><Relationship Id="rId265" Type="http://schemas.openxmlformats.org/officeDocument/2006/relationships/hyperlink" Target="https://img.jgi.doe.gov/cgi-bin/mer/main.cgi?section=GeneDetail&amp;page=geneDetail&amp;gene_oid=2561437748" TargetMode="External"/><Relationship Id="rId472" Type="http://schemas.openxmlformats.org/officeDocument/2006/relationships/hyperlink" Target="https://img.jgi.doe.gov/cgi-bin/mer/main.cgi?section=GeneDetail&amp;page=geneDetail&amp;gene_oid=2608578294" TargetMode="External"/><Relationship Id="rId900" Type="http://schemas.openxmlformats.org/officeDocument/2006/relationships/hyperlink" Target="https://img.jgi.doe.gov/cgi-bin/mer/main.cgi?section=GeneDetail&amp;page=geneDetail&amp;gene_oid=2558962536" TargetMode="External"/><Relationship Id="rId1323" Type="http://schemas.openxmlformats.org/officeDocument/2006/relationships/hyperlink" Target="https://img.jgi.doe.gov/cgi-bin/mer/main.cgi?section=ScaffoldGraph&amp;page=scaffoldDna&amp;scaffold_oid=2595707106&amp;start_coord=4687332&amp;end_coord=4687509" TargetMode="External"/><Relationship Id="rId1530" Type="http://schemas.openxmlformats.org/officeDocument/2006/relationships/hyperlink" Target="https://img.jgi.doe.gov/cgi-bin/mer/main.cgi?section=GeneDetail&amp;page=geneDetail&amp;gene_oid=2525451438" TargetMode="External"/><Relationship Id="rId1628" Type="http://schemas.openxmlformats.org/officeDocument/2006/relationships/hyperlink" Target="file:///\\GFS\attwoodg$\Documents\GRA\GPLER%20projects\GPLER4\Methyl-compound%20genes%20manuscript\intergenic-region%2099540..99727%20(188bp)" TargetMode="External"/><Relationship Id="rId1975" Type="http://schemas.openxmlformats.org/officeDocument/2006/relationships/hyperlink" Target="https://img.jgi.doe.gov/cgi-bin/mer/main.cgi?section=GeneDetail&amp;page=geneDetail&amp;gene_oid=2562235666" TargetMode="External"/><Relationship Id="rId2153" Type="http://schemas.openxmlformats.org/officeDocument/2006/relationships/hyperlink" Target="https://img.jgi.doe.gov/cgi-bin/mer/main.cgi?section=ScaffoldGraph&amp;page=scaffoldDna&amp;scaffold_oid=2623646285&amp;start_coord=106640&amp;end_coord=106854" TargetMode="External"/><Relationship Id="rId2360" Type="http://schemas.openxmlformats.org/officeDocument/2006/relationships/hyperlink" Target="file:///\\GFS\attwoodg$\Documents\GRA\GPLER%20projects\GPLER4\Methyl-compound%20genes%20manuscript\Ga0070262_11940%20:%20NAD(P)-dependent%20dehydrogenase,%20short-chain%20alcohol%20dehydrogenase%20family%2036107..37027(306aa)(COG1028)" TargetMode="External"/><Relationship Id="rId125" Type="http://schemas.openxmlformats.org/officeDocument/2006/relationships/hyperlink" Target="file:///\\GFS\attwoodg$\Documents\GRA\GPLER%20projects\GPLER4\Methyl-compound%20genes%20manuscript\Ddes_1359%20:%20microcompartments%20protein%201635047..1635655(202aa)" TargetMode="External"/><Relationship Id="rId332" Type="http://schemas.openxmlformats.org/officeDocument/2006/relationships/hyperlink" Target="file:///\\GFS\attwoodg$\Documents\GRA\GPLER%20projects\GPLER4\Methyl-compound%20genes%20manuscript\A500_11349%20:%20DNA-binding%20transcriptional%20regulator,%20MerR%20family%2061735..62124(129aa)(COG0789)" TargetMode="External"/><Relationship Id="rId777" Type="http://schemas.openxmlformats.org/officeDocument/2006/relationships/hyperlink" Target="https://img.jgi.doe.gov/cgi-bin/mer/main.cgi?section=GeneDetail&amp;page=geneDetail&amp;gene_oid=2595153444" TargetMode="External"/><Relationship Id="rId984" Type="http://schemas.openxmlformats.org/officeDocument/2006/relationships/hyperlink" Target="file:///\\GFS\attwoodg$\Documents\GRA\GPLER%20projects\GPLER4\Methyl-compound%20genes%20manuscript\Ga0059087_11822%20:%20enolase%20(EC%204.2.1.11)%2023719..25008(429aa)(COG0148)" TargetMode="External"/><Relationship Id="rId1835" Type="http://schemas.openxmlformats.org/officeDocument/2006/relationships/hyperlink" Target="file:///\\GFS\attwoodg$\Documents\GRA\GPLER%20projects\GPLER4\Methyl-compound%20genes%20manuscript\Ga0066901_10976%20%5bPMI2694%5d%20:%20type%20III%20secretion%20protein%20V%2085768..87867(699aa)(COG4789)" TargetMode="External"/><Relationship Id="rId2013" Type="http://schemas.openxmlformats.org/officeDocument/2006/relationships/image" Target="../media/image17.png"/><Relationship Id="rId2220" Type="http://schemas.openxmlformats.org/officeDocument/2006/relationships/hyperlink" Target="https://img.jgi.doe.gov/cgi-bin/mer/main.cgi?section=GeneDetail&amp;page=geneDetail&amp;gene_oid=2624603059" TargetMode="External"/><Relationship Id="rId637" Type="http://schemas.openxmlformats.org/officeDocument/2006/relationships/hyperlink" Target="https://img.jgi.doe.gov/cgi-bin/mer/main.cgi?section=ScaffoldGraph&amp;page=scaffoldDna&amp;scaffold_oid=2636619139&amp;start_coord=157631&amp;end_coord=157820" TargetMode="External"/><Relationship Id="rId844" Type="http://schemas.openxmlformats.org/officeDocument/2006/relationships/hyperlink" Target="https://img.jgi.doe.gov/cgi-bin/mer/main.cgi?section=ScaffoldGraph&amp;page=scaffoldDna&amp;scaffold_oid=2558863304&amp;start_coord=254393&amp;end_coord=254499" TargetMode="External"/><Relationship Id="rId1267" Type="http://schemas.openxmlformats.org/officeDocument/2006/relationships/hyperlink" Target="https://img.jgi.doe.gov/cgi-bin/mer/main.cgi?section=GeneDetail&amp;page=geneDetail&amp;gene_oid=650891157" TargetMode="External"/><Relationship Id="rId1474" Type="http://schemas.openxmlformats.org/officeDocument/2006/relationships/hyperlink" Target="https://img.jgi.doe.gov/cgi-bin/mer/main.cgi?section=ScaffoldGraph&amp;page=scaffoldDna&amp;scaffold_oid=2524684206&amp;start_coord=44088&amp;end_coord=44411" TargetMode="External"/><Relationship Id="rId1681" Type="http://schemas.openxmlformats.org/officeDocument/2006/relationships/hyperlink" Target="https://img.jgi.doe.gov/cgi-bin/mer/main.cgi?section=GeneDetail&amp;page=geneDetail&amp;gene_oid=2525457654" TargetMode="External"/><Relationship Id="rId1902" Type="http://schemas.openxmlformats.org/officeDocument/2006/relationships/hyperlink" Target="file:///\\GFS\attwoodg$\Documents\GRA\GPLER%20projects\GPLER4\Methyl-compound%20genes%20manuscript\intergenic-region%202028463..2028886%20(424bp)" TargetMode="External"/><Relationship Id="rId2097" Type="http://schemas.openxmlformats.org/officeDocument/2006/relationships/hyperlink" Target="https://img.jgi.doe.gov/cgi-bin/mer/main.cgi?section=GeneDetail&amp;page=geneDetail&amp;gene_oid=2656994833" TargetMode="External"/><Relationship Id="rId2318" Type="http://schemas.openxmlformats.org/officeDocument/2006/relationships/hyperlink" Target="file:///\\GFS\attwoodg$\Documents\GRA\GPLER%20projects\GPLER4\Methyl-compound%20genes%20manuscript\Ga0070262_11919%20:%20BMC%20domain-containing%20protein%2017843..19000(385aa)" TargetMode="External"/><Relationship Id="rId276" Type="http://schemas.openxmlformats.org/officeDocument/2006/relationships/hyperlink" Target="file:///\\GFS\attwoodg$\Documents\GRA\GPLER%20projects\GPLER4\Methyl-compound%20genes%20manuscript\intergenic-region%2057715..59311%20(1597bp)" TargetMode="External"/><Relationship Id="rId483" Type="http://schemas.openxmlformats.org/officeDocument/2006/relationships/hyperlink" Target="file:///\\GFS\attwoodg$\Documents\GRA\GPLER%20projects\GPLER4\Methyl-compound%20genes%20manuscript\Ga0059091_105213%20:%20tRNA_Val_TAC%20227872..227944(73bp)" TargetMode="External"/><Relationship Id="rId690" Type="http://schemas.openxmlformats.org/officeDocument/2006/relationships/hyperlink" Target="https://img.jgi.doe.gov/cgi-bin/mer/main.cgi?section=GeneDetail&amp;page=geneDetail&amp;gene_oid=2639663168" TargetMode="External"/><Relationship Id="rId704" Type="http://schemas.openxmlformats.org/officeDocument/2006/relationships/hyperlink" Target="https://img.jgi.doe.gov/cgi-bin/mer/main.cgi?section=GeneDetail&amp;page=geneDetail&amp;gene_oid=2639663167" TargetMode="External"/><Relationship Id="rId911" Type="http://schemas.openxmlformats.org/officeDocument/2006/relationships/hyperlink" Target="file:///\\GFS\attwoodg$\Documents\GRA\GPLER%20projects\GPLER4\Methyl-compound%20genes%20manuscript\T546DRAFT_01559%20%5beutM%5d%20:%20Carbon%20dioxide%20concentrating%20mechanism\carboxysome%20shell%20protein%20242388..242672(94aa)" TargetMode="External"/><Relationship Id="rId1127" Type="http://schemas.openxmlformats.org/officeDocument/2006/relationships/hyperlink" Target="https://img.jgi.doe.gov/cgi-bin/mer/main.cgi?section=GeneDetail&amp;page=geneDetail&amp;gene_oid=2663665392" TargetMode="External"/><Relationship Id="rId1334" Type="http://schemas.openxmlformats.org/officeDocument/2006/relationships/hyperlink" Target="file:///\\GFS\attwoodg$\Documents\GRA\GPLER%20projects\GPLER4\Methyl-compound%20genes%20manuscript\intergenic-region%204720968..4721150%20(183bp)" TargetMode="External"/><Relationship Id="rId1541" Type="http://schemas.openxmlformats.org/officeDocument/2006/relationships/hyperlink" Target="https://img.jgi.doe.gov/cgi-bin/mer/main.cgi?section=GeneDetail&amp;page=geneDetail&amp;gene_oid=2525451433" TargetMode="External"/><Relationship Id="rId1779" Type="http://schemas.openxmlformats.org/officeDocument/2006/relationships/hyperlink" Target="file:///\\GFS\attwoodg$\Documents\GRA\GPLER%20projects\GPLER4\Methyl-compound%20genes%20manuscript\Ga0066901_10940%20%5batfC%5d%20:%20outer%20membrane%20usher%20protein%2049642..52173(843aa)(COG3188)" TargetMode="External"/><Relationship Id="rId1986" Type="http://schemas.openxmlformats.org/officeDocument/2006/relationships/hyperlink" Target="file:///\\GFS\attwoodg$\Documents\GRA\GPLER%20projects\GPLER4\Methyl-compound%20genes%20manuscript\BV55DRAFT_1871%20:%20NADH-FMN%20oxidoreductase%20RutF,%20flavin%20reductase%20(DIM6\NTAB)%20family%201987220..1987801(193aa)(COG1853)" TargetMode="External"/><Relationship Id="rId2164" Type="http://schemas.openxmlformats.org/officeDocument/2006/relationships/hyperlink" Target="file:///\\GFS\attwoodg$\Documents\GRA\GPLER%20projects\GPLER4\Methyl-compound%20genes%20manuscript\intergenic-region%2080983..81175%20(193bp)" TargetMode="External"/><Relationship Id="rId2371" Type="http://schemas.openxmlformats.org/officeDocument/2006/relationships/hyperlink" Target="https://img.jgi.doe.gov/cgi-bin/mer/main.cgi?section=GeneDetail&amp;page=geneDetail&amp;gene_oid=2624766270" TargetMode="External"/><Relationship Id="rId40" Type="http://schemas.openxmlformats.org/officeDocument/2006/relationships/hyperlink" Target="file:///\\GFS\attwoodg$\Documents\GRA\GPLER%20projects\GPLER4\Methyl-compound%20genes%20manuscript\Ddes_1342%20:%20HlyD%20family%20secretion%20protein%201610161..1611114(317aa)" TargetMode="External"/><Relationship Id="rId136" Type="http://schemas.openxmlformats.org/officeDocument/2006/relationships/hyperlink" Target="https://img.jgi.doe.gov/cgi-bin/mer/main.cgi?section=ScaffoldGraph&amp;page=scaffoldDna&amp;scaffold_oid=2558913390&amp;start_coord=776834&amp;end_coord=776963" TargetMode="External"/><Relationship Id="rId343" Type="http://schemas.openxmlformats.org/officeDocument/2006/relationships/hyperlink" Target="https://img.jgi.doe.gov/cgi-bin/mer/main.cgi?section=GeneDetail&amp;page=geneDetail&amp;gene_oid=2543441074" TargetMode="External"/><Relationship Id="rId550" Type="http://schemas.openxmlformats.org/officeDocument/2006/relationships/hyperlink" Target="file:///\\GFS\attwoodg$\Documents\GRA\GPLER%20projects\GPLER4\Methyl-compound%20genes%20manuscript\Ga0104380_103118%20:%20ethanolamine%20utilization%20protein%20EutS%20150754..151101(115aa)(COG4810)" TargetMode="External"/><Relationship Id="rId788" Type="http://schemas.openxmlformats.org/officeDocument/2006/relationships/hyperlink" Target="file:///\\GFS\attwoodg$\Documents\GRA\GPLER%20projects\GPLER4\Methyl-compound%20genes%20manuscript\IE73DRAFT_02002%20:%20protein%20of%20unknown%20function%20(DUF4037)%205481..6416(311aa)" TargetMode="External"/><Relationship Id="rId995" Type="http://schemas.openxmlformats.org/officeDocument/2006/relationships/hyperlink" Target="https://img.jgi.doe.gov/cgi-bin/mer/main.cgi?section=GeneDetail&amp;page=geneDetail&amp;gene_oid=2608576534" TargetMode="External"/><Relationship Id="rId1180" Type="http://schemas.openxmlformats.org/officeDocument/2006/relationships/hyperlink" Target="https://img.jgi.doe.gov/cgi-bin/mer/main.cgi?section=ScaffoldGraph&amp;page=scaffoldDna&amp;scaffold_oid=650716101&amp;start_coord=2073008&amp;end_coord=2073623" TargetMode="External"/><Relationship Id="rId1401" Type="http://schemas.openxmlformats.org/officeDocument/2006/relationships/hyperlink" Target="file:///\\GFS\attwoodg$\Documents\GRA\GPLER%20projects\GPLER4\Methyl-compound%20genes%20manuscript\H171DRAFT_4333%20:%20hypothetical%20protein%204699567..4699848(93aa)" TargetMode="External"/><Relationship Id="rId1639" Type="http://schemas.openxmlformats.org/officeDocument/2006/relationships/hyperlink" Target="https://img.jgi.doe.gov/cgi-bin/mer/main.cgi?section=ScaffoldGraph&amp;page=scaffoldDna&amp;scaffold_oid=2524684339&amp;start_coord=66542&amp;end_coord=66888" TargetMode="External"/><Relationship Id="rId1846" Type="http://schemas.openxmlformats.org/officeDocument/2006/relationships/hyperlink" Target="https://img.jgi.doe.gov/cgi-bin/mer/main.cgi?section=GeneDetail&amp;page=geneDetail&amp;gene_oid=2624727893" TargetMode="External"/><Relationship Id="rId2024" Type="http://schemas.openxmlformats.org/officeDocument/2006/relationships/hyperlink" Target="https://img.jgi.doe.gov/cgi-bin/mer/main.cgi?section=ScaffoldGraph&amp;page=scaffoldDna&amp;scaffold_oid=2654638576&amp;start_coord=65781&amp;end_coord=66210" TargetMode="External"/><Relationship Id="rId2231" Type="http://schemas.openxmlformats.org/officeDocument/2006/relationships/hyperlink" Target="file:///\\GFS\attwoodg$\Documents\GRA\GPLER%20projects\GPLER4\Methyl-compound%20genes%20manuscript\Ga0070263_11084%20:%20hypothetical%20protein%2092876..93505(209aa)" TargetMode="External"/><Relationship Id="rId203" Type="http://schemas.openxmlformats.org/officeDocument/2006/relationships/hyperlink" Target="file:///\\GFS\attwoodg$\Documents\GRA\GPLER%20projects\GPLER4\Methyl-compound%20genes%20manuscript\P156DRAFT_0732%20:%20Guanosine%20polyphosphate%20pyrophosphohydrolases\synthetases%20743639..744820(393aa)" TargetMode="External"/><Relationship Id="rId648" Type="http://schemas.openxmlformats.org/officeDocument/2006/relationships/hyperlink" Target="file:///\\GFS\attwoodg$\Documents\GRA\GPLER%20projects\GPLER4\Methyl-compound%20genes%20manuscript\Ga0074702_0178%20:%20Propanediol%20utilization%20protein%20178135..179058(307aa)(COG4869)" TargetMode="External"/><Relationship Id="rId855" Type="http://schemas.openxmlformats.org/officeDocument/2006/relationships/hyperlink" Target="file:///\\GFS\attwoodg$\Documents\GRA\GPLER%20projects\GPLER4\Methyl-compound%20genes%20manuscript\T546DRAFT_01527%20:%20Predicted%20aminopeptidases%20213183..214022(279aa)" TargetMode="External"/><Relationship Id="rId1040" Type="http://schemas.openxmlformats.org/officeDocument/2006/relationships/hyperlink" Target="https://img.jgi.doe.gov/cgi-bin/mer/main.cgi?section=ScaffoldGraph&amp;page=scaffoldDna&amp;scaffold_oid=2660343372&amp;start_coord=11764&amp;end_coord=11935" TargetMode="External"/><Relationship Id="rId1278" Type="http://schemas.openxmlformats.org/officeDocument/2006/relationships/hyperlink" Target="file:///\\GFS\attwoodg$\Documents\GRA\GPLER%20projects\GPLER4\Methyl-compound%20genes%20manuscript\Desru_2096%20:%20FAD-dependent%20pyridine%20nucleotide-disulfide%20oxidoreductase%202104064..2105275(403aa)(COG0492)" TargetMode="External"/><Relationship Id="rId1485" Type="http://schemas.openxmlformats.org/officeDocument/2006/relationships/hyperlink" Target="file:///\\GFS\attwoodg$\Documents\GRA\GPLER%20projects\GPLER4\Methyl-compound%20genes%20manuscript\intergenic-region%2021507..21687%20(181bp)" TargetMode="External"/><Relationship Id="rId1692" Type="http://schemas.openxmlformats.org/officeDocument/2006/relationships/hyperlink" Target="file:///\\GFS\attwoodg$\Documents\GRA\GPLER%20projects\GPLER4\Methyl-compound%20genes%20manuscript\G594DRAFT_02064%20:%20multiple%20sugar%20transport%20system%20substrate-binding%20protein%20109155..110420(421aa)(COG1653)" TargetMode="External"/><Relationship Id="rId1706" Type="http://schemas.openxmlformats.org/officeDocument/2006/relationships/hyperlink" Target="file:///\\GFS\attwoodg$\Documents\GRA\GPLER%20projects\GPLER4\Methyl-compound%20genes%20manuscript\G594DRAFT_02031%20:%20acetaldehyde%20dehydrogenase%2076608..78194(528aa)(COG1012)" TargetMode="External"/><Relationship Id="rId1913" Type="http://schemas.openxmlformats.org/officeDocument/2006/relationships/hyperlink" Target="https://img.jgi.doe.gov/cgi-bin/mer/main.cgi?section=ScaffoldGraph&amp;page=scaffoldDna&amp;scaffold_oid=2561541222&amp;start_coord=2005158&amp;end_coord=2005661" TargetMode="External"/><Relationship Id="rId2329" Type="http://schemas.openxmlformats.org/officeDocument/2006/relationships/hyperlink" Target="https://img.jgi.doe.gov/cgi-bin/mer/main.cgi?section=GeneDetail&amp;page=geneDetail&amp;gene_oid=2624766271" TargetMode="External"/><Relationship Id="rId287" Type="http://schemas.openxmlformats.org/officeDocument/2006/relationships/hyperlink" Target="https://img.jgi.doe.gov/cgi-bin/mer/main.cgi?section=ScaffoldGraph&amp;page=scaffoldDna&amp;scaffold_oid=2541147647&amp;start_coord=29602&amp;end_coord=31433" TargetMode="External"/><Relationship Id="rId410" Type="http://schemas.openxmlformats.org/officeDocument/2006/relationships/hyperlink" Target="https://img.jgi.doe.gov/cgi-bin/mer/main.cgi?section=GeneDetail&amp;page=geneDetail&amp;gene_oid=2608578262" TargetMode="External"/><Relationship Id="rId494" Type="http://schemas.openxmlformats.org/officeDocument/2006/relationships/hyperlink" Target="https://img.jgi.doe.gov/cgi-bin/mer/main.cgi?section=ScaffoldGraph&amp;page=scaffoldDna&amp;scaffold_oid=2651987906&amp;start_coord=121680&amp;end_coord=122184" TargetMode="External"/><Relationship Id="rId508" Type="http://schemas.openxmlformats.org/officeDocument/2006/relationships/hyperlink" Target="https://img.jgi.doe.gov/cgi-bin/mer/main.cgi?section=GeneDetail&amp;page=geneDetail&amp;gene_oid=2654384191" TargetMode="External"/><Relationship Id="rId715" Type="http://schemas.openxmlformats.org/officeDocument/2006/relationships/hyperlink" Target="https://img.jgi.doe.gov/cgi-bin/mer/main.cgi?section=GeneDetail&amp;page=geneDetail&amp;gene_oid=2639663155" TargetMode="External"/><Relationship Id="rId922" Type="http://schemas.openxmlformats.org/officeDocument/2006/relationships/hyperlink" Target="https://img.jgi.doe.gov/cgi-bin/mer/main.cgi?section=GeneDetail&amp;page=geneDetail&amp;gene_oid=2558962503" TargetMode="External"/><Relationship Id="rId1138" Type="http://schemas.openxmlformats.org/officeDocument/2006/relationships/hyperlink" Target="file:///\\GFS\attwoodg$\Documents\GRA\GPLER%20projects\GPLER4\Methyl-compound%20genes%20manuscript\Ga0104367_1640%20:%20hypothetical%20protein%2035297..36181(294aa)" TargetMode="External"/><Relationship Id="rId1345" Type="http://schemas.openxmlformats.org/officeDocument/2006/relationships/hyperlink" Target="https://img.jgi.doe.gov/cgi-bin/mer/main.cgi?section=ScaffoldGraph&amp;page=scaffoldDna&amp;scaffold_oid=2595707106&amp;start_coord=4681706&amp;end_coord=4681895" TargetMode="External"/><Relationship Id="rId1552" Type="http://schemas.openxmlformats.org/officeDocument/2006/relationships/hyperlink" Target="file:///\\GFS\attwoodg$\Documents\GRA\GPLER%20projects\GPLER4\Methyl-compound%20genes%20manuscript\G614DRAFT_00801%20:%20Uncharacterized%20membrane%20protein%20YesL%2013499..14116(205aa)(COG5578)" TargetMode="External"/><Relationship Id="rId1997" Type="http://schemas.openxmlformats.org/officeDocument/2006/relationships/hyperlink" Target="https://img.jgi.doe.gov/cgi-bin/mer/main.cgi?section=GeneDetail&amp;page=geneDetail&amp;gene_oid=2562235703" TargetMode="External"/><Relationship Id="rId2175" Type="http://schemas.openxmlformats.org/officeDocument/2006/relationships/hyperlink" Target="https://img.jgi.doe.gov/cgi-bin/mer/main.cgi?section=GeneDetail&amp;page=geneDetail&amp;gene_oid=2624603041" TargetMode="External"/><Relationship Id="rId2382" Type="http://schemas.openxmlformats.org/officeDocument/2006/relationships/hyperlink" Target="file:///\\GFS\attwoodg$\Documents\GRA\GPLER%20projects\GPLER4\Methyl-compound%20genes%20manuscript\Ga0070262_11922%20:%20BMC%20domain-containing%20protein%2019934..20239(101aa)" TargetMode="External"/><Relationship Id="rId147" Type="http://schemas.openxmlformats.org/officeDocument/2006/relationships/hyperlink" Target="file:///\\GFS\attwoodg$\Documents\GRA\GPLER%20projects\GPLER4\Methyl-compound%20genes%20manuscript\intergenic-region%20784869..785119%20(251bp)" TargetMode="External"/><Relationship Id="rId354" Type="http://schemas.openxmlformats.org/officeDocument/2006/relationships/hyperlink" Target="https://img.jgi.doe.gov/cgi-bin/mer/main.cgi?section=GeneDetail&amp;page=geneDetail&amp;gene_oid=2543441076" TargetMode="External"/><Relationship Id="rId799" Type="http://schemas.openxmlformats.org/officeDocument/2006/relationships/hyperlink" Target="https://img.jgi.doe.gov/cgi-bin/mer/main.cgi?section=GeneDetail&amp;page=geneDetail&amp;gene_oid=2595153446" TargetMode="External"/><Relationship Id="rId1191" Type="http://schemas.openxmlformats.org/officeDocument/2006/relationships/hyperlink" Target="file:///\\GFS\attwoodg$\Documents\GRA\GPLER%20projects\GPLER4\Methyl-compound%20genes%20manuscript\intergenic-region%202119708..2119892%20(185bp)" TargetMode="External"/><Relationship Id="rId1205" Type="http://schemas.openxmlformats.org/officeDocument/2006/relationships/hyperlink" Target="file:///\\GFS\attwoodg$\Documents\GRA\GPLER%20projects\GPLER4\Methyl-compound%20genes%20manuscript\intergenic-region%202077393..2077735%20(343bp)" TargetMode="External"/><Relationship Id="rId1857" Type="http://schemas.openxmlformats.org/officeDocument/2006/relationships/hyperlink" Target="https://img.jgi.doe.gov/cgi-bin/mer/main.cgi?section=GeneDetail&amp;page=geneDetail&amp;gene_oid=2624727874" TargetMode="External"/><Relationship Id="rId2035" Type="http://schemas.openxmlformats.org/officeDocument/2006/relationships/hyperlink" Target="file:///\\GFS\attwoodg$\Documents\GRA\GPLER%20projects\GPLER4\Methyl-compound%20genes%20manuscript\intergenic-region%2068204..68777%20(574bp)" TargetMode="External"/><Relationship Id="rId51" Type="http://schemas.openxmlformats.org/officeDocument/2006/relationships/hyperlink" Target="https://img.jgi.doe.gov/cgi-bin/mer/main.cgi?section=GeneDetail&amp;page=geneDetail&amp;gene_oid=643582159" TargetMode="External"/><Relationship Id="rId561" Type="http://schemas.openxmlformats.org/officeDocument/2006/relationships/hyperlink" Target="https://img.jgi.doe.gov/cgi-bin/mer/main.cgi?section=GeneDetail&amp;page=geneDetail&amp;gene_oid=2654384183" TargetMode="External"/><Relationship Id="rId659" Type="http://schemas.openxmlformats.org/officeDocument/2006/relationships/hyperlink" Target="file:///\\GFS\attwoodg$\Documents\GRA\GPLER%20projects\GPLER4\Methyl-compound%20genes%20manuscript\Ga0074702_0171%20:%20Acyl-CoA%20reductase%20170937..172472(511aa)(COG1012)" TargetMode="External"/><Relationship Id="rId866" Type="http://schemas.openxmlformats.org/officeDocument/2006/relationships/hyperlink" Target="https://img.jgi.doe.gov/cgi-bin/mer/main.cgi?section=GeneDetail&amp;page=geneDetail&amp;gene_oid=2558962520" TargetMode="External"/><Relationship Id="rId1289" Type="http://schemas.openxmlformats.org/officeDocument/2006/relationships/hyperlink" Target="https://img.jgi.doe.gov/cgi-bin/mer/main.cgi?section=GeneDetail&amp;page=geneDetail&amp;gene_oid=650891117" TargetMode="External"/><Relationship Id="rId1412" Type="http://schemas.openxmlformats.org/officeDocument/2006/relationships/hyperlink" Target="https://img.jgi.doe.gov/cgi-bin/mer/main.cgi?section=GeneDetail&amp;page=geneDetail&amp;gene_oid=2596304473" TargetMode="External"/><Relationship Id="rId1496" Type="http://schemas.openxmlformats.org/officeDocument/2006/relationships/hyperlink" Target="https://img.jgi.doe.gov/cgi-bin/mer/main.cgi?section=GeneDetail&amp;page=geneDetail&amp;gene_oid=2525451427" TargetMode="External"/><Relationship Id="rId1717" Type="http://schemas.openxmlformats.org/officeDocument/2006/relationships/hyperlink" Target="file:///\\GFS\attwoodg$\Documents\GRA\GPLER%20projects\GPLER4\Methyl-compound%20genes%20manuscript\G594DRAFT_02046%20:%20hypothetical%20protein%2088798..89925(375aa)" TargetMode="External"/><Relationship Id="rId1924" Type="http://schemas.openxmlformats.org/officeDocument/2006/relationships/hyperlink" Target="file:///\\GFS\attwoodg$\Documents\GRA\GPLER%20projects\GPLER4\Methyl-compound%20genes%20manuscript\BV55DRAFT_1902%20:%20ethanolamine%20utilization%20protein%20EutM%202019043..2019333(96aa)" TargetMode="External"/><Relationship Id="rId2242" Type="http://schemas.openxmlformats.org/officeDocument/2006/relationships/hyperlink" Target="https://img.jgi.doe.gov/cgi-bin/mer/main.cgi?section=GeneDetail&amp;page=geneDetail&amp;gene_oid=2624603036" TargetMode="External"/><Relationship Id="rId214" Type="http://schemas.openxmlformats.org/officeDocument/2006/relationships/hyperlink" Target="file:///\\GFS\attwoodg$\Documents\GRA\GPLER%20projects\GPLER4\Methyl-compound%20genes%20manuscript\P156DRAFT_0786%20:%20Formate%20hydrogenlyase%20subunit%206\NADH:ubiquinone%20oxidoreductase%2023%20kD%20subunit%20(chain%20I)%20792647..793084(145aa)" TargetMode="External"/><Relationship Id="rId298" Type="http://schemas.openxmlformats.org/officeDocument/2006/relationships/hyperlink" Target="file:///\\GFS\attwoodg$\Documents\GRA\GPLER%20projects\GPLER4\Methyl-compound%20genes%20manuscript\intergenic-region%2043773..44287%20(515bp)" TargetMode="External"/><Relationship Id="rId421" Type="http://schemas.openxmlformats.org/officeDocument/2006/relationships/hyperlink" Target="file:///\\GFS\attwoodg$\Documents\GRA\GPLER%20projects\GPLER4\Methyl-compound%20genes%20manuscript\Ga0059091_105207%20:%20tRNA_Gln_TTG%20227359..227430(72bp)" TargetMode="External"/><Relationship Id="rId519" Type="http://schemas.openxmlformats.org/officeDocument/2006/relationships/hyperlink" Target="file:///\\GFS\attwoodg$\Documents\GRA\GPLER%20projects\GPLER4\Methyl-compound%20genes%20manuscript\Ga0104380_10398%20:%20DNA-binding%20transcriptional%20regulator,%20MerR%20family%20132722..133594(290aa)(COG0789)" TargetMode="External"/><Relationship Id="rId1051" Type="http://schemas.openxmlformats.org/officeDocument/2006/relationships/hyperlink" Target="file:///\\GFS\attwoodg$\Documents\GRA\GPLER%20projects\GPLER4\Methyl-compound%20genes%20manuscript\intergenic-region%2035168..35296%20(129bp)" TargetMode="External"/><Relationship Id="rId1149" Type="http://schemas.openxmlformats.org/officeDocument/2006/relationships/hyperlink" Target="https://img.jgi.doe.gov/cgi-bin/mer/main.cgi?section=GeneDetail&amp;page=geneDetail&amp;gene_oid=2663665377" TargetMode="External"/><Relationship Id="rId1356" Type="http://schemas.openxmlformats.org/officeDocument/2006/relationships/hyperlink" Target="file:///\\GFS\attwoodg$\Documents\GRA\GPLER%20projects\GPLER4\Methyl-compound%20genes%20manuscript\H171DRAFT_4319%20:%20PTS%20system%20N-acetylgalactosamine-specific%20IIA%20component%204686077..4686547(156aa)(COG2893)" TargetMode="External"/><Relationship Id="rId2102" Type="http://schemas.openxmlformats.org/officeDocument/2006/relationships/hyperlink" Target="file:///\\GFS\attwoodg$\Documents\GRA\GPLER%20projects\GPLER4\Methyl-compound%20genes%20manuscript\Ga0104388_10881%20%5bPMI2692%5d%20:%20ATP%20synthase%20in%20type%20III%20secretion%20protein%20N%2097253..98533(426aa)(COG1157)" TargetMode="External"/><Relationship Id="rId158" Type="http://schemas.openxmlformats.org/officeDocument/2006/relationships/hyperlink" Target="https://img.jgi.doe.gov/cgi-bin/mer/main.cgi?section=ScaffoldGraph&amp;page=scaffoldDna&amp;scaffold_oid=2558913390&amp;start_coord=783658&amp;end_coord=783848" TargetMode="External"/><Relationship Id="rId726" Type="http://schemas.openxmlformats.org/officeDocument/2006/relationships/hyperlink" Target="file:///\\GFS\attwoodg$\Documents\GRA\GPLER%20projects\GPLER4\Methyl-compound%20genes%20manuscript\Ga0074702_0202%20:%20hypothetical%20protein%20197862..198398(178aa)" TargetMode="External"/><Relationship Id="rId933" Type="http://schemas.openxmlformats.org/officeDocument/2006/relationships/hyperlink" Target="https://img.jgi.doe.gov/cgi-bin/mer/main.cgi?section=GeneDetail&amp;page=geneDetail&amp;gene_oid=2558962517" TargetMode="External"/><Relationship Id="rId1009" Type="http://schemas.openxmlformats.org/officeDocument/2006/relationships/hyperlink" Target="file:///\\GFS\attwoodg$\Documents\GRA\GPLER%20projects\GPLER4\Methyl-compound%20genes%20manuscript\Ga0059087_11820%20:%20dCMP%20deaminase%2022576..23055(159aa)(COG2131)" TargetMode="External"/><Relationship Id="rId1563" Type="http://schemas.openxmlformats.org/officeDocument/2006/relationships/hyperlink" Target="https://img.jgi.doe.gov/cgi-bin/mer/main.cgi?section=GeneDetail&amp;page=geneDetail&amp;gene_oid=2525451461" TargetMode="External"/><Relationship Id="rId1770" Type="http://schemas.openxmlformats.org/officeDocument/2006/relationships/hyperlink" Target="https://img.jgi.doe.gov/cgi-bin/mer/main.cgi?section=ScaffoldGraph&amp;page=scaffoldDna&amp;scaffold_oid=2623649703&amp;start_coord=56815&amp;end_coord=57244" TargetMode="External"/><Relationship Id="rId1868" Type="http://schemas.openxmlformats.org/officeDocument/2006/relationships/hyperlink" Target="file:///\\GFS\attwoodg$\Documents\GRA\GPLER%20projects\GPLER4\Methyl-compound%20genes%20manuscript\Ga0066901_10956%20%5bpduJ%5d%20:%20BMC%20domain-containing%20protein%2068414..68920(168aa)" TargetMode="External"/><Relationship Id="rId2186" Type="http://schemas.openxmlformats.org/officeDocument/2006/relationships/hyperlink" Target="https://img.jgi.doe.gov/cgi-bin/mer/main.cgi?section=GeneDetail&amp;page=geneDetail&amp;gene_oid=2624603068" TargetMode="External"/><Relationship Id="rId2393" Type="http://schemas.openxmlformats.org/officeDocument/2006/relationships/hyperlink" Target="https://img.jgi.doe.gov/cgi-bin/mer/main.cgi?section=GeneDetail&amp;page=geneDetail&amp;gene_oid=2624766279" TargetMode="External"/><Relationship Id="rId2407" Type="http://schemas.openxmlformats.org/officeDocument/2006/relationships/hyperlink" Target="https://img.jgi.doe.gov/cgi-bin/mer/main.cgi?section=GeneDetail&amp;page=geneDetail&amp;gene_oid=2624766273" TargetMode="External"/><Relationship Id="rId62" Type="http://schemas.openxmlformats.org/officeDocument/2006/relationships/hyperlink" Target="file:///\\GFS\attwoodg$\Documents\GRA\GPLER%20projects\GPLER4\Methyl-compound%20genes%20manuscript\Ddes_1348%20:%20hypothetical%20protein%201619606..1620526(306aa)" TargetMode="External"/><Relationship Id="rId365" Type="http://schemas.openxmlformats.org/officeDocument/2006/relationships/hyperlink" Target="file:///\\GFS\attwoodg$\Documents\GRA\GPLER%20projects\GPLER4\Methyl-compound%20genes%20manuscript\A500_11334%20:%20Propanediol%20utilization%20protein%2059312..59956(214aa)(COG4869)" TargetMode="External"/><Relationship Id="rId572" Type="http://schemas.openxmlformats.org/officeDocument/2006/relationships/hyperlink" Target="file:///\\GFS\attwoodg$\Documents\GRA\GPLER%20projects\GPLER4\Methyl-compound%20genes%20manuscript\Ga0104380_103129%20:%20GTPase,%20G3E%20family%20160019..161857(612aa)(COG0523)" TargetMode="External"/><Relationship Id="rId1216" Type="http://schemas.openxmlformats.org/officeDocument/2006/relationships/hyperlink" Target="https://img.jgi.doe.gov/cgi-bin/mer/main.cgi?section=GeneDetail&amp;page=geneDetail&amp;gene_oid=650891131" TargetMode="External"/><Relationship Id="rId1423" Type="http://schemas.openxmlformats.org/officeDocument/2006/relationships/hyperlink" Target="file:///\\GFS\attwoodg$\Documents\GRA\GPLER%20projects\GPLER4\Methyl-compound%20genes%20manuscript\H171DRAFT_4357%20%5batpA%5d%20:%20F-type%20H+-transporting%20ATPase%20subunit%20alpha%204716731..4718233(500aa)(COG0056)" TargetMode="External"/><Relationship Id="rId1630" Type="http://schemas.openxmlformats.org/officeDocument/2006/relationships/hyperlink" Target="file:///\\GFS\attwoodg$\Documents\GRA\GPLER%20projects\GPLER4\Methyl-compound%20genes%20manuscript\intergenic-region%2091343..91453%20(111bp)" TargetMode="External"/><Relationship Id="rId2046" Type="http://schemas.openxmlformats.org/officeDocument/2006/relationships/hyperlink" Target="file:///\\GFS\attwoodg$\Documents\GRA\GPLER%20projects\GPLER4\Methyl-compound%20genes%20manuscript\Ga0104388_10858%20%5bPMI2715%5d%20:%20pyruvate%20formate%20lyase%20activating%20enzyme%2076404..77354(316aa)(COG1180)" TargetMode="External"/><Relationship Id="rId2253" Type="http://schemas.openxmlformats.org/officeDocument/2006/relationships/hyperlink" Target="file:///\\GFS\attwoodg$\Documents\GRA\GPLER%20projects\GPLER4\Methyl-compound%20genes%20manuscript\Ga0070263_11066%20:%20hypothetical%20protein%2078778..79173(131aa)" TargetMode="External"/><Relationship Id="rId225" Type="http://schemas.openxmlformats.org/officeDocument/2006/relationships/hyperlink" Target="https://img.jgi.doe.gov/cgi-bin/mer/main.cgi?section=GeneDetail&amp;page=geneDetail&amp;gene_oid=2561437757" TargetMode="External"/><Relationship Id="rId432" Type="http://schemas.openxmlformats.org/officeDocument/2006/relationships/hyperlink" Target="https://img.jgi.doe.gov/cgi-bin/mer/main.cgi?section=GeneDetail&amp;page=geneDetail&amp;gene_oid=2608578261" TargetMode="External"/><Relationship Id="rId877" Type="http://schemas.openxmlformats.org/officeDocument/2006/relationships/hyperlink" Target="file:///\\GFS\attwoodg$\Documents\GRA\GPLER%20projects\GPLER4\Methyl-compound%20genes%20manuscript\T546DRAFT_01540%20:%20Carbon%20dioxide%20concentrating%20mechanism\carboxysome%20shell%20protein%20227508..227798(96aa)" TargetMode="External"/><Relationship Id="rId1062" Type="http://schemas.openxmlformats.org/officeDocument/2006/relationships/hyperlink" Target="file:///\\GFS\attwoodg$\Documents\GRA\GPLER%20projects\GPLER4\Methyl-compound%20genes%20manuscript\Ga0104367_1612%20:%20hypothetical%20protein%2011004..11763,%20fragments(11004..11222,%2011224..11763)%20(252aa)%2011004..11222" TargetMode="External"/><Relationship Id="rId1728" Type="http://schemas.openxmlformats.org/officeDocument/2006/relationships/hyperlink" Target="https://img.jgi.doe.gov/cgi-bin/mer/main.cgi?section=GeneDetail&amp;page=geneDetail&amp;gene_oid=2525457660" TargetMode="External"/><Relationship Id="rId1935" Type="http://schemas.openxmlformats.org/officeDocument/2006/relationships/hyperlink" Target="https://img.jgi.doe.gov/cgi-bin/mer/main.cgi?section=GeneDetail&amp;page=geneDetail&amp;gene_oid=2562235670" TargetMode="External"/><Relationship Id="rId2113" Type="http://schemas.openxmlformats.org/officeDocument/2006/relationships/hyperlink" Target="https://img.jgi.doe.gov/cgi-bin/mer/main.cgi?section=GeneDetail&amp;page=geneDetail&amp;gene_oid=2656994844" TargetMode="External"/><Relationship Id="rId2320" Type="http://schemas.openxmlformats.org/officeDocument/2006/relationships/hyperlink" Target="file:///\\GFS\attwoodg$\Documents\GRA\GPLER%20projects\GPLER4\Methyl-compound%20genes%20manuscript\Ga0070262_11924%20:%20hypothetical%20protein%2021079..21756(225aa)" TargetMode="External"/><Relationship Id="rId737" Type="http://schemas.openxmlformats.org/officeDocument/2006/relationships/hyperlink" Target="https://img.jgi.doe.gov/cgi-bin/mer/main.cgi?section=GeneDetail&amp;page=geneDetail&amp;gene_oid=2639663185" TargetMode="External"/><Relationship Id="rId944" Type="http://schemas.openxmlformats.org/officeDocument/2006/relationships/hyperlink" Target="file:///\\GFS\attwoodg$\Documents\GRA\GPLER%20projects\GPLER4\Methyl-compound%20genes%20manuscript\T546DRAFT_01522%20:%20hypothetical%20protein%20208341..208955(204aa)" TargetMode="External"/><Relationship Id="rId1367" Type="http://schemas.openxmlformats.org/officeDocument/2006/relationships/hyperlink" Target="https://img.jgi.doe.gov/cgi-bin/mer/main.cgi?section=GeneDetail&amp;page=geneDetail&amp;gene_oid=2596304504" TargetMode="External"/><Relationship Id="rId1574" Type="http://schemas.openxmlformats.org/officeDocument/2006/relationships/hyperlink" Target="file:///\\GFS\attwoodg$\Documents\GRA\GPLER%20projects\GPLER4\Methyl-compound%20genes%20manuscript\G614DRAFT_00813%20:%20Cysteine%20protease,%20C1A%20family%2023818..25332(504aa)(COG4870)" TargetMode="External"/><Relationship Id="rId1781" Type="http://schemas.openxmlformats.org/officeDocument/2006/relationships/hyperlink" Target="file:///\\GFS\attwoodg$\Documents\GRA\GPLER%20projects\GPLER4\Methyl-compound%20genes%20manuscript\Ga0066901_10946%20%5bPMI2724%5d%20:%20DNA-binding%20winged%20helix-turn-helix%20(wHTH)%20domain-containing%20protein%2057859..58719(286aa)(COG3710)" TargetMode="External"/><Relationship Id="rId2197" Type="http://schemas.openxmlformats.org/officeDocument/2006/relationships/hyperlink" Target="file:///\\GFS\attwoodg$\Documents\GRA\GPLER%20projects\GPLER4\Methyl-compound%20genes%20manuscript\Ga0070263_11074%20:%20sirohydrochlorin%20cobaltochelatase%2085619..86674(351aa)(COG4822)" TargetMode="External"/><Relationship Id="rId73" Type="http://schemas.openxmlformats.org/officeDocument/2006/relationships/hyperlink" Target="https://img.jgi.doe.gov/cgi-bin/mer/main.cgi?section=GeneDetail&amp;page=geneDetail&amp;gene_oid=643582164" TargetMode="External"/><Relationship Id="rId169" Type="http://schemas.openxmlformats.org/officeDocument/2006/relationships/hyperlink" Target="file:///\\GFS\attwoodg$\Documents\GRA\GPLER%20projects\GPLER4\Methyl-compound%20genes%20manuscript\P156DRAFT_0761%20:%20Acyl-CoA%20reductase%20769400..770896(498aa)(COG1012)" TargetMode="External"/><Relationship Id="rId376" Type="http://schemas.openxmlformats.org/officeDocument/2006/relationships/hyperlink" Target="https://img.jgi.doe.gov/cgi-bin/mer/main.cgi?section=GeneDetail&amp;page=geneDetail&amp;gene_oid=2543441079" TargetMode="External"/><Relationship Id="rId583" Type="http://schemas.openxmlformats.org/officeDocument/2006/relationships/hyperlink" Target="https://img.jgi.doe.gov/cgi-bin/mer/main.cgi?section=GeneDetail&amp;page=geneDetail&amp;gene_oid=2654384167" TargetMode="External"/><Relationship Id="rId790" Type="http://schemas.openxmlformats.org/officeDocument/2006/relationships/hyperlink" Target="file:///\\GFS\attwoodg$\Documents\GRA\GPLER%20projects\GPLER4\Methyl-compound%20genes%20manuscript\IE73DRAFT_02017%20:%20Carboxysome%20shell%20and%20ethanolamine%20utilization%20microcompartment%20protein%20CcmL\EutN%2021023..21571(182aa)(COG4577)" TargetMode="External"/><Relationship Id="rId804" Type="http://schemas.openxmlformats.org/officeDocument/2006/relationships/hyperlink" Target="file:///\\GFS\attwoodg$\Documents\GRA\GPLER%20projects\GPLER4\Methyl-compound%20genes%20manuscript\Gene%20Cart%20IE73DRAFT_02008%20:%20formate%20C-acetyltransferase%2012205..14751(848aa)(COG1882)" TargetMode="External"/><Relationship Id="rId1227" Type="http://schemas.openxmlformats.org/officeDocument/2006/relationships/hyperlink" Target="file:///\\GFS\attwoodg$\Documents\GRA\GPLER%20projects\GPLER4\Methyl-compound%20genes%20manuscript\Desru_2098%20%5bDSY5011%5d%20:%20type%20I%20phosphodiesterase\nucleotide%20pyrophosphatase%202105938..2107986(682aa)" TargetMode="External"/><Relationship Id="rId1434" Type="http://schemas.openxmlformats.org/officeDocument/2006/relationships/hyperlink" Target="https://img.jgi.doe.gov/cgi-bin/mer/main.cgi?section=GeneDetail&amp;page=geneDetail&amp;gene_oid=2596304507" TargetMode="External"/><Relationship Id="rId1641" Type="http://schemas.openxmlformats.org/officeDocument/2006/relationships/hyperlink" Target="https://img.jgi.doe.gov/cgi-bin/mer/main.cgi?section=ScaffoldGraph&amp;page=scaffoldDna&amp;scaffold_oid=2524684339&amp;start_coord=100834&amp;end_coord=100957" TargetMode="External"/><Relationship Id="rId1879" Type="http://schemas.openxmlformats.org/officeDocument/2006/relationships/hyperlink" Target="https://img.jgi.doe.gov/cgi-bin/mer/main.cgi?section=ScaffoldGraph&amp;page=scaffoldDna&amp;scaffold_oid=2561541222&amp;start_coord=2032622&amp;end_coord=2032792" TargetMode="External"/><Relationship Id="rId2057" Type="http://schemas.openxmlformats.org/officeDocument/2006/relationships/hyperlink" Target="https://img.jgi.doe.gov/cgi-bin/mer/main.cgi?section=GeneDetail&amp;page=geneDetail&amp;gene_oid=2656994843" TargetMode="External"/><Relationship Id="rId2264" Type="http://schemas.openxmlformats.org/officeDocument/2006/relationships/hyperlink" Target="https://img.jgi.doe.gov/cgi-bin/mer/main.cgi?section=GeneDetail&amp;page=geneDetail&amp;gene_oid=2624603072" TargetMode="External"/><Relationship Id="rId4" Type="http://schemas.openxmlformats.org/officeDocument/2006/relationships/hyperlink" Target="file:///\\GFS\attwoodg$\Documents\GRA\GPLER%20projects\GPLER4\Methyl-compound%20genes%20manuscript\intergenic-region%201620527..1620759%20(233bp)" TargetMode="External"/><Relationship Id="rId236" Type="http://schemas.openxmlformats.org/officeDocument/2006/relationships/hyperlink" Target="file:///\\GFS\attwoodg$\Documents\GRA\GPLER%20projects\GPLER4\Methyl-compound%20genes%20manuscript\P156DRAFT_0769%20:%20Tetratricopeptide%20repeat-containing%20protein%20776021..776833(270aa)" TargetMode="External"/><Relationship Id="rId443" Type="http://schemas.openxmlformats.org/officeDocument/2006/relationships/hyperlink" Target="file:///\\GFS\attwoodg$\Documents\GRA\GPLER%20projects\GPLER4\Methyl-compound%20genes%20manuscript\Ga0059091_105201%20:%20BMC%20domain-containing%20protein%20224795..225082(95aa)" TargetMode="External"/><Relationship Id="rId650" Type="http://schemas.openxmlformats.org/officeDocument/2006/relationships/hyperlink" Target="file:///\\GFS\attwoodg$\Documents\GRA\GPLER%20projects\GPLER4\Methyl-compound%20genes%20manuscript\Ga0074702_0187%20:%20DNA-binding%20transcriptional%20regulator,%20MerR%20family%20184956..185813(285aa)(COG0789)" TargetMode="External"/><Relationship Id="rId888" Type="http://schemas.openxmlformats.org/officeDocument/2006/relationships/hyperlink" Target="https://img.jgi.doe.gov/cgi-bin/mer/main.cgi?section=GeneDetail&amp;page=geneDetail&amp;gene_oid=2558962489" TargetMode="External"/><Relationship Id="rId1073" Type="http://schemas.openxmlformats.org/officeDocument/2006/relationships/hyperlink" Target="https://img.jgi.doe.gov/cgi-bin/mer/main.cgi?section=GeneDetail&amp;page=geneDetail&amp;gene_oid=2663665368" TargetMode="External"/><Relationship Id="rId1280" Type="http://schemas.openxmlformats.org/officeDocument/2006/relationships/hyperlink" Target="file:///\\GFS\attwoodg$\Documents\GRA\GPLER%20projects\GPLER4\Methyl-compound%20genes%20manuscript\Desru_2112%20:%20arsenite%20efflux%20ATP-binding%20protein%20ArsA%20(TC%203.A.4.1.1)%202120635..2122398(587aa)(COG0003)" TargetMode="External"/><Relationship Id="rId1501" Type="http://schemas.openxmlformats.org/officeDocument/2006/relationships/hyperlink" Target="file:///\\GFS\attwoodg$\Documents\GRA\GPLER%20projects\GPLER4\Methyl-compound%20genes%20manuscript\G614DRAFT_00812%20:%20putative%20N6-adenine-specific%20DNA%20methylase%2022644..23807(387aa)(COG0116)" TargetMode="External"/><Relationship Id="rId1739" Type="http://schemas.openxmlformats.org/officeDocument/2006/relationships/hyperlink" Target="file:///\\GFS\attwoodg$\Documents\GRA\GPLER%20projects\GPLER4\Methyl-compound%20genes%20manuscript\G594DRAFT_02034%20:%20ethanolamine%20utilization%20protein%20EutN%2079583..79846(87aa)(COG4576)" TargetMode="External"/><Relationship Id="rId1946" Type="http://schemas.openxmlformats.org/officeDocument/2006/relationships/hyperlink" Target="file:///\\GFS\attwoodg$\Documents\GRA\GPLER%20projects\GPLER4\Methyl-compound%20genes%20manuscript\BV55DRAFT_1894%20:%20Ethanolamine%20utilization%20cobalamin%20adenosyltransferase%202013024..2013752(242aa)(COG4812)" TargetMode="External"/><Relationship Id="rId2124" Type="http://schemas.openxmlformats.org/officeDocument/2006/relationships/hyperlink" Target="file:///\\GFS\attwoodg$\Documents\GRA\GPLER%20projects\GPLER4\Methyl-compound%20genes%20manuscript\Ga0104388_10850%20%5bPMI2723%5d%20:%20FidL-like%20putative%20membrane%20protein%2067685..68203(172aa)" TargetMode="External"/><Relationship Id="rId2331" Type="http://schemas.openxmlformats.org/officeDocument/2006/relationships/hyperlink" Target="https://img.jgi.doe.gov/cgi-bin/mer/main.cgi?section=GeneDetail&amp;page=geneDetail&amp;gene_oid=2624766272" TargetMode="External"/><Relationship Id="rId303" Type="http://schemas.openxmlformats.org/officeDocument/2006/relationships/hyperlink" Target="https://img.jgi.doe.gov/cgi-bin/mer/main.cgi?section=GeneDetail&amp;page=geneDetail&amp;gene_oid=2543441061" TargetMode="External"/><Relationship Id="rId748" Type="http://schemas.openxmlformats.org/officeDocument/2006/relationships/hyperlink" Target="file:///\\GFS\attwoodg$\Documents\GRA\GPLER%20projects\GPLER4\Methyl-compound%20genes%20manuscript\intergenic-region%209176..10043%20(868bp)" TargetMode="External"/><Relationship Id="rId955" Type="http://schemas.openxmlformats.org/officeDocument/2006/relationships/hyperlink" Target="https://img.jgi.doe.gov/cgi-bin/mer/main.cgi?section=GeneDetail&amp;page=geneDetail&amp;gene_oid=2558962533" TargetMode="External"/><Relationship Id="rId1140" Type="http://schemas.openxmlformats.org/officeDocument/2006/relationships/hyperlink" Target="file:///\\GFS\attwoodg$\Documents\GRA\GPLER%20projects\GPLER4\Methyl-compound%20genes%20manuscript\Ga0104367_1642%20:%20NADH-FMN%20oxidoreductase%20RutF,%20flavin%20reductase%20(DIM6\NTAB)%20family%2036794..37297(167aa)(COG1853)" TargetMode="External"/><Relationship Id="rId1378" Type="http://schemas.openxmlformats.org/officeDocument/2006/relationships/hyperlink" Target="file:///\\GFS\attwoodg$\Documents\GRA\GPLER%20projects\GPLER4\Methyl-compound%20genes%20manuscript\H171DRAFT_4346%20:%20ethanolamine%20utilization%20protein%20EutQ%204709672..4710301(209aa)(COG4766)" TargetMode="External"/><Relationship Id="rId1585" Type="http://schemas.openxmlformats.org/officeDocument/2006/relationships/hyperlink" Target="https://img.jgi.doe.gov/cgi-bin/mer/main.cgi?section=GeneDetail&amp;page=geneDetail&amp;gene_oid=2525451469" TargetMode="External"/><Relationship Id="rId1792" Type="http://schemas.openxmlformats.org/officeDocument/2006/relationships/hyperlink" Target="https://img.jgi.doe.gov/cgi-bin/mer/main.cgi?section=GeneDetail&amp;page=geneDetail&amp;gene_oid=2624727888" TargetMode="External"/><Relationship Id="rId1806" Type="http://schemas.openxmlformats.org/officeDocument/2006/relationships/hyperlink" Target="https://img.jgi.doe.gov/cgi-bin/mer/main.cgi?section=GeneDetail&amp;page=geneDetail&amp;gene_oid=2624727899" TargetMode="External"/><Relationship Id="rId84" Type="http://schemas.openxmlformats.org/officeDocument/2006/relationships/hyperlink" Target="https://img.jgi.doe.gov/cgi-bin/mer/main.cgi?section=GeneDetail&amp;page=geneDetail&amp;gene_oid=643582190" TargetMode="External"/><Relationship Id="rId387" Type="http://schemas.openxmlformats.org/officeDocument/2006/relationships/hyperlink" Target="file:///\\GFS\attwoodg$\Documents\GRA\GPLER%20projects\GPLER4\Methyl-compound%20genes%20manuscript\intergenic-region%20207251..207554%20(304bp)" TargetMode="External"/><Relationship Id="rId510" Type="http://schemas.openxmlformats.org/officeDocument/2006/relationships/hyperlink" Target="https://img.jgi.doe.gov/cgi-bin/mer/main.cgi?section=GeneDetail&amp;page=geneDetail&amp;gene_oid=2654384199" TargetMode="External"/><Relationship Id="rId594" Type="http://schemas.openxmlformats.org/officeDocument/2006/relationships/hyperlink" Target="file:///\\GFS\attwoodg$\Documents\GRA\GPLER%20projects\GPLER4\Methyl-compound%20genes%20manuscript\Ga0104380_103111%20:%20ethanolamine%20utilization%20protein%20EutN%20146002..146292(96aa)(COG4576)" TargetMode="External"/><Relationship Id="rId608" Type="http://schemas.openxmlformats.org/officeDocument/2006/relationships/hyperlink" Target="file:///\\GFS\attwoodg$\Documents\GRA\GPLER%20projects\GPLER4\Methyl-compound%20genes%20manuscript\Ga0104380_103114%20:%20ethanolamine%20utilization%20protein%20EutM%20147229..147513(94aa)" TargetMode="External"/><Relationship Id="rId815" Type="http://schemas.openxmlformats.org/officeDocument/2006/relationships/hyperlink" Target="file:///\\GFS\attwoodg$\Documents\GRA\GPLER%20projects\GPLER4\Methyl-compound%20genes%20manuscript\IE73DRAFT_02010%20:%20BMC%20domain-containing%20protein%2015821..16429(202aa)" TargetMode="External"/><Relationship Id="rId1238" Type="http://schemas.openxmlformats.org/officeDocument/2006/relationships/hyperlink" Target="https://img.jgi.doe.gov/cgi-bin/mer/main.cgi?section=GeneDetail&amp;page=geneDetail&amp;gene_oid=650891114" TargetMode="External"/><Relationship Id="rId1445" Type="http://schemas.openxmlformats.org/officeDocument/2006/relationships/hyperlink" Target="file:///\\GFS\attwoodg$\Documents\GRA\GPLER%20projects\GPLER4\Methyl-compound%20genes%20manuscript\H171DRAFT_4350%20%5beutM%5d%20:%20BMC%20domain-containing%20protein%204713206..4713490(94aa)" TargetMode="External"/><Relationship Id="rId1652" Type="http://schemas.openxmlformats.org/officeDocument/2006/relationships/hyperlink" Target="file:///\\GFS\attwoodg$\Documents\GRA\GPLER%20projects\GPLER4\Methyl-compound%20genes%20manuscript\intergenic-region%2063065..63292%20(228bp)" TargetMode="External"/><Relationship Id="rId2068" Type="http://schemas.openxmlformats.org/officeDocument/2006/relationships/hyperlink" Target="file:///\\GFS\attwoodg$\Documents\GRA\GPLER%20projects\GPLER4\Methyl-compound%20genes%20manuscript\Ga0104388_10868%20%5bsoxR%5d%20:%20MerR%20family%20transcriptional%20regulator,%20redox-sensitive%20transcriptional%20activator%20SoxR%2086316..86765(149aa)(COG0789)" TargetMode="External"/><Relationship Id="rId2275" Type="http://schemas.openxmlformats.org/officeDocument/2006/relationships/hyperlink" Target="file:///\\GFS\attwoodg$\Documents\GRA\GPLER%20projects\GPLER4\Methyl-compound%20genes%20manuscript\intergenic-region%2041731..41909%20(179bp)" TargetMode="External"/><Relationship Id="rId247" Type="http://schemas.openxmlformats.org/officeDocument/2006/relationships/hyperlink" Target="https://img.jgi.doe.gov/cgi-bin/mer/main.cgi?section=GeneDetail&amp;page=geneDetail&amp;gene_oid=2561437747" TargetMode="External"/><Relationship Id="rId899" Type="http://schemas.openxmlformats.org/officeDocument/2006/relationships/hyperlink" Target="file:///\\GFS\attwoodg$\Documents\GRA\GPLER%20projects\GPLER4\Methyl-compound%20genes%20manuscript\T546DRAFT_01560%20:%20DNA-binding%20transcriptional%20regulator,%20MarR%20family%20242879..243493(204aa)(COG1846)" TargetMode="External"/><Relationship Id="rId1000" Type="http://schemas.openxmlformats.org/officeDocument/2006/relationships/hyperlink" Target="https://img.jgi.doe.gov/cgi-bin/mer/main.cgi?section=GeneDetail&amp;page=geneDetail&amp;gene_oid=2608576516" TargetMode="External"/><Relationship Id="rId1084" Type="http://schemas.openxmlformats.org/officeDocument/2006/relationships/hyperlink" Target="file:///\\GFS\attwoodg$\Documents\GRA\GPLER%20projects\GPLER4\Methyl-compound%20genes%20manuscript\Ga0104367_1644%20:%20Uncharacterized%20membrane%20protein%20YoaK,%20UPF0700%20family%2037657..38388(243aa)(COG3619)" TargetMode="External"/><Relationship Id="rId1305" Type="http://schemas.openxmlformats.org/officeDocument/2006/relationships/hyperlink" Target="https://img.jgi.doe.gov/cgi-bin/mer/main.cgi?section=GeneDetail&amp;page=geneDetail&amp;gene_oid=650891143" TargetMode="External"/><Relationship Id="rId1957" Type="http://schemas.openxmlformats.org/officeDocument/2006/relationships/hyperlink" Target="https://img.jgi.doe.gov/cgi-bin/mer/main.cgi?section=GeneDetail&amp;page=geneDetail&amp;gene_oid=2562235709" TargetMode="External"/><Relationship Id="rId107" Type="http://schemas.openxmlformats.org/officeDocument/2006/relationships/hyperlink" Target="file:///\\GFS\attwoodg$\Documents\GRA\GPLER%20projects\GPLER4\Methyl-compound%20genes%20manuscript\Ddes_1368%20:%20microcompartments%20protein%201641370..1641654(94aa)" TargetMode="External"/><Relationship Id="rId454" Type="http://schemas.openxmlformats.org/officeDocument/2006/relationships/hyperlink" Target="https://img.jgi.doe.gov/cgi-bin/mer/main.cgi?section=GeneDetail&amp;page=geneDetail&amp;gene_oid=2608578290" TargetMode="External"/><Relationship Id="rId661" Type="http://schemas.openxmlformats.org/officeDocument/2006/relationships/hyperlink" Target="file:///\\GFS\attwoodg$\Documents\GRA\GPLER%20projects\GPLER4\Methyl-compound%20genes%20manuscript\Ga0074702_0174%20:%20hypothetical%20protein%20176090..176713(207aa)" TargetMode="External"/><Relationship Id="rId759" Type="http://schemas.openxmlformats.org/officeDocument/2006/relationships/hyperlink" Target="https://img.jgi.doe.gov/cgi-bin/mer/main.cgi?section=ScaffoldGraph&amp;page=scaffoldDna&amp;scaffold_oid=2593376780&amp;start_coord=3362&amp;end_coord=4057" TargetMode="External"/><Relationship Id="rId966" Type="http://schemas.openxmlformats.org/officeDocument/2006/relationships/hyperlink" Target="file:///\\GFS\attwoodg$\Documents\GRA\GPLER%20projects\GPLER4\Methyl-compound%20genes%20manuscript\intergenic-region%2032143..32334%20(192bp)" TargetMode="External"/><Relationship Id="rId1291" Type="http://schemas.openxmlformats.org/officeDocument/2006/relationships/hyperlink" Target="https://img.jgi.doe.gov/cgi-bin/mer/main.cgi?section=GeneDetail&amp;page=geneDetail&amp;gene_oid=650891118" TargetMode="External"/><Relationship Id="rId1389" Type="http://schemas.openxmlformats.org/officeDocument/2006/relationships/hyperlink" Target="file:///\\GFS\attwoodg$\Documents\GRA\GPLER%20projects\GPLER4\Methyl-compound%20genes%20manuscript\H171DRAFT_4343%20:%20ethanolamine%20utilization%20protein%20EutJ%204708234..4709079(281aa)(COG4820)" TargetMode="External"/><Relationship Id="rId1512" Type="http://schemas.openxmlformats.org/officeDocument/2006/relationships/hyperlink" Target="https://img.jgi.doe.gov/cgi-bin/mer/main.cgi?section=GeneDetail&amp;page=geneDetail&amp;gene_oid=2525451426" TargetMode="External"/><Relationship Id="rId1596" Type="http://schemas.openxmlformats.org/officeDocument/2006/relationships/hyperlink" Target="file:///\\GFS\attwoodg$\Documents\GRA\GPLER%20projects\GPLER4\Methyl-compound%20genes%20manuscript\G614DRAFT_00827%20:%20ethanolamine%20utilization%20protein%20EutS%2035767..36102(111aa)(COG4810)" TargetMode="External"/><Relationship Id="rId1817" Type="http://schemas.openxmlformats.org/officeDocument/2006/relationships/hyperlink" Target="file:///\\GFS\attwoodg$\Documents\GRA\GPLER%20projects\GPLER4\Methyl-compound%20genes%20manuscript\Ga0066901_10951%20%5bPMI2719%5d%20:%20acetaldehyde%20dehydrogenase%2060765..62417(550aa)(COG1012)" TargetMode="External"/><Relationship Id="rId2135" Type="http://schemas.openxmlformats.org/officeDocument/2006/relationships/hyperlink" Target="https://img.jgi.doe.gov/cgi-bin/mer/main.cgi?section=GeneDetail&amp;page=geneDetail&amp;gene_oid=2656994850" TargetMode="External"/><Relationship Id="rId2342" Type="http://schemas.openxmlformats.org/officeDocument/2006/relationships/hyperlink" Target="file:///\\GFS\attwoodg$\Documents\GRA\GPLER%20projects\GPLER4\Methyl-compound%20genes%20manuscript\Ga0070262_11915%20:%20hypothetical%20protein%2014735..14941(68aa)" TargetMode="External"/><Relationship Id="rId11" Type="http://schemas.openxmlformats.org/officeDocument/2006/relationships/hyperlink" Target="https://img.jgi.doe.gov/cgi-bin/mer/main.cgi?section=ScaffoldGraph&amp;page=scaffoldDna&amp;scaffold_oid=643348667&amp;start_coord=1641178&amp;end_coord=1641369" TargetMode="External"/><Relationship Id="rId314" Type="http://schemas.openxmlformats.org/officeDocument/2006/relationships/hyperlink" Target="file:///\\GFS\attwoodg$\Documents\GRA\GPLER%20projects\GPLER4\Methyl-compound%20genes%20manuscript\A500_11209%20:%20hypothetical%20protein%2038225..39076(283aa)(COG0561)" TargetMode="External"/><Relationship Id="rId398" Type="http://schemas.openxmlformats.org/officeDocument/2006/relationships/hyperlink" Target="https://img.jgi.doe.gov/cgi-bin/mer/main.cgi?section=GeneDetail&amp;page=geneDetail&amp;gene_oid=2608578268" TargetMode="External"/><Relationship Id="rId521" Type="http://schemas.openxmlformats.org/officeDocument/2006/relationships/hyperlink" Target="file:///\\GFS\attwoodg$\Documents\GRA\GPLER%20projects\GPLER4\Methyl-compound%20genes%20manuscript\Ga0104380_103102%20:%20Acyl-CoA%20reductase%20136109..137602(497aa)(COG1012)" TargetMode="External"/><Relationship Id="rId619" Type="http://schemas.openxmlformats.org/officeDocument/2006/relationships/hyperlink" Target="https://img.jgi.doe.gov/cgi-bin/mer/main.cgi?section=ScaffoldGraph&amp;page=scaffoldDna&amp;scaffold_oid=2636619139&amp;start_coord=198399&amp;end_coord=198551" TargetMode="External"/><Relationship Id="rId1151" Type="http://schemas.openxmlformats.org/officeDocument/2006/relationships/hyperlink" Target="file:///\\GFS\attwoodg$\Documents\GRA\GPLER%20projects\GPLER4\Methyl-compound%20genes%20manuscript\Ga0104367_1620%20:%20formate%20C-acetyltransferase%2017575..20118(847aa)(COG1882)" TargetMode="External"/><Relationship Id="rId1249" Type="http://schemas.openxmlformats.org/officeDocument/2006/relationships/hyperlink" Target="file:///\\GFS\attwoodg$\Documents\GRA\GPLER%20projects\GPLER4\Methyl-compound%20genes%20manuscript\Desru_2099%20:%20hypothetical%20protein%202108312..2108767(151aa)" TargetMode="External"/><Relationship Id="rId2079" Type="http://schemas.openxmlformats.org/officeDocument/2006/relationships/hyperlink" Target="https://img.jgi.doe.gov/cgi-bin/mer/main.cgi?section=GeneDetail&amp;page=geneDetail&amp;gene_oid=2656994806" TargetMode="External"/><Relationship Id="rId2202" Type="http://schemas.openxmlformats.org/officeDocument/2006/relationships/hyperlink" Target="https://img.jgi.doe.gov/cgi-bin/mer/main.cgi?section=GeneDetail&amp;page=geneDetail&amp;gene_oid=2624603058" TargetMode="External"/><Relationship Id="rId95" Type="http://schemas.openxmlformats.org/officeDocument/2006/relationships/hyperlink" Target="file:///\\GFS\attwoodg$\Documents\GRA\GPLER%20projects\GPLER4\Methyl-compound%20genes%20manuscript\Ddes_1378%20:%20HEAT%20domain%20containing%20protein%201650149..1652080(643aa)(COG1413)" TargetMode="External"/><Relationship Id="rId160" Type="http://schemas.openxmlformats.org/officeDocument/2006/relationships/hyperlink" Target="https://img.jgi.doe.gov/cgi-bin/mer/main.cgi?section=ScaffoldGraph&amp;page=scaffoldDna&amp;scaffold_oid=2558913390&amp;start_coord=746102&amp;end_coord=746202" TargetMode="External"/><Relationship Id="rId826" Type="http://schemas.openxmlformats.org/officeDocument/2006/relationships/hyperlink" Target="https://img.jgi.doe.gov/cgi-bin/mer/main.cgi?section=ScaffoldGraph&amp;page=scaffoldDna&amp;scaffold_oid=2558863304&amp;start_coord=215347&amp;end_coord=215848" TargetMode="External"/><Relationship Id="rId1011" Type="http://schemas.openxmlformats.org/officeDocument/2006/relationships/hyperlink" Target="file:///\\GFS\attwoodg$\Documents\GRA\GPLER%20projects\GPLER4\Methyl-compound%20genes%20manuscript\Ga0059087_11823%20:%20LPXTG-site%20transpeptidase%20(sortase)%20family%20protein%2025230..25970(246aa)" TargetMode="External"/><Relationship Id="rId1109" Type="http://schemas.openxmlformats.org/officeDocument/2006/relationships/hyperlink" Target="https://img.jgi.doe.gov/cgi-bin/mer/main.cgi?section=GeneDetail&amp;page=geneDetail&amp;gene_oid=2663665375" TargetMode="External"/><Relationship Id="rId1456" Type="http://schemas.openxmlformats.org/officeDocument/2006/relationships/hyperlink" Target="https://img.jgi.doe.gov/cgi-bin/mer/main.cgi?section=GeneDetail&amp;page=geneDetail&amp;gene_oid=2596304509" TargetMode="External"/><Relationship Id="rId1663" Type="http://schemas.openxmlformats.org/officeDocument/2006/relationships/hyperlink" Target="https://img.jgi.doe.gov/cgi-bin/mer/main.cgi?section=GeneDetail&amp;page=geneDetail&amp;gene_oid=2525457646" TargetMode="External"/><Relationship Id="rId1870" Type="http://schemas.openxmlformats.org/officeDocument/2006/relationships/hyperlink" Target="file:///\\GFS\attwoodg$\Documents\GRA\GPLER%20projects\GPLER4\Methyl-compound%20genes%20manuscript\Ga0066901_10958%20%5bPMI2712%5d%20:%20hypothetical%20protein%2069582..70286(234aa)" TargetMode="External"/><Relationship Id="rId1968" Type="http://schemas.openxmlformats.org/officeDocument/2006/relationships/hyperlink" Target="file:///\\GFS\attwoodg$\Documents\GRA\GPLER%20projects\GPLER4\Methyl-compound%20genes%20manuscript\BV55DRAFT_1909%20:%20Nicotinamidase-related%20amidase%202026061..2026609(182aa)(COG1335)" TargetMode="External"/><Relationship Id="rId2286" Type="http://schemas.openxmlformats.org/officeDocument/2006/relationships/hyperlink" Target="https://img.jgi.doe.gov/cgi-bin/mer/main.cgi?section=ScaffoldGraph&amp;page=scaffoldDna&amp;scaffold_oid=2623650378&amp;start_coord=4410&amp;end_coord=4559" TargetMode="External"/><Relationship Id="rId258" Type="http://schemas.openxmlformats.org/officeDocument/2006/relationships/hyperlink" Target="file:///\\GFS\attwoodg$\Documents\GRA\GPLER%20projects\GPLER4\Methyl-compound%20genes%20manuscript\P156DRAFT_0752%20:%20Na+-translocating%20ferredoxin:NAD+%20oxidoreductase%20%20RNF,%20RnfC%20subunit%20761547..762875(442aa)(COG4656)" TargetMode="External"/><Relationship Id="rId465" Type="http://schemas.openxmlformats.org/officeDocument/2006/relationships/hyperlink" Target="https://img.jgi.doe.gov/cgi-bin/mer/main.cgi?section=GeneDetail&amp;page=geneDetail&amp;gene_oid=2608578266" TargetMode="External"/><Relationship Id="rId672" Type="http://schemas.openxmlformats.org/officeDocument/2006/relationships/hyperlink" Target="https://img.jgi.doe.gov/cgi-bin/mer/main.cgi?section=GeneDetail&amp;page=geneDetail&amp;gene_oid=2639663198" TargetMode="External"/><Relationship Id="rId1095" Type="http://schemas.openxmlformats.org/officeDocument/2006/relationships/hyperlink" Target="https://img.jgi.doe.gov/cgi-bin/mer/main.cgi?section=GeneDetail&amp;page=geneDetail&amp;gene_oid=2663665374" TargetMode="External"/><Relationship Id="rId1316" Type="http://schemas.openxmlformats.org/officeDocument/2006/relationships/image" Target="../media/image12.png"/><Relationship Id="rId1523" Type="http://schemas.openxmlformats.org/officeDocument/2006/relationships/hyperlink" Target="file:///\\GFS\attwoodg$\Documents\GRA\GPLER%20projects\GPLER4\Methyl-compound%20genes%20manuscript\G614DRAFT_00849%20:%20oligopeptide%20transport%20system%20permease%20protein%2054933..55877(314aa)(COG1173)" TargetMode="External"/><Relationship Id="rId1730" Type="http://schemas.openxmlformats.org/officeDocument/2006/relationships/hyperlink" Target="https://img.jgi.doe.gov/cgi-bin/mer/main.cgi?section=GeneDetail&amp;page=geneDetail&amp;gene_oid=2525457667" TargetMode="External"/><Relationship Id="rId2146" Type="http://schemas.openxmlformats.org/officeDocument/2006/relationships/hyperlink" Target="file:///\\GFS\attwoodg$\Documents\GRA\GPLER%20projects\GPLER4\Methyl-compound%20genes%20manuscript\intergenic-region%20114405..114738%20(334bp)" TargetMode="External"/><Relationship Id="rId2353" Type="http://schemas.openxmlformats.org/officeDocument/2006/relationships/hyperlink" Target="https://img.jgi.doe.gov/cgi-bin/mer/main.cgi?section=GeneDetail&amp;page=geneDetail&amp;gene_oid=2624766239" TargetMode="External"/><Relationship Id="rId22" Type="http://schemas.openxmlformats.org/officeDocument/2006/relationships/hyperlink" Target="file:///\\GFS\attwoodg$\Documents\GRA\GPLER%20projects\GPLER4\Methyl-compound%20genes%20manuscript\intergenic-region%201626588..1627032%20(445bp)" TargetMode="External"/><Relationship Id="rId118" Type="http://schemas.openxmlformats.org/officeDocument/2006/relationships/hyperlink" Target="https://img.jgi.doe.gov/cgi-bin/mer/main.cgi?section=GeneDetail&amp;page=geneDetail&amp;gene_oid=643582157" TargetMode="External"/><Relationship Id="rId325" Type="http://schemas.openxmlformats.org/officeDocument/2006/relationships/hyperlink" Target="https://img.jgi.doe.gov/cgi-bin/mer/main.cgi?section=GeneDetail&amp;page=geneDetail&amp;gene_oid=2543441077" TargetMode="External"/><Relationship Id="rId532" Type="http://schemas.openxmlformats.org/officeDocument/2006/relationships/hyperlink" Target="file:///\\GFS\attwoodg$\Documents\GRA\GPLER%20projects\GPLER4\Methyl-compound%20genes%20manuscript\Ga0104380_103121%20:%20%20adenylate%20cyclase%20153983..154654(223aa)(COG1437)" TargetMode="External"/><Relationship Id="rId977" Type="http://schemas.openxmlformats.org/officeDocument/2006/relationships/hyperlink" Target="https://img.jgi.doe.gov/cgi-bin/mer/main.cgi?section=GeneDetail&amp;page=geneDetail&amp;gene_oid=2608576513" TargetMode="External"/><Relationship Id="rId1162" Type="http://schemas.openxmlformats.org/officeDocument/2006/relationships/hyperlink" Target="https://img.jgi.doe.gov/cgi-bin/mer/main.cgi?section=ScaffoldGraph&amp;page=scaffoldDna&amp;scaffold_oid=650716101&amp;start_coord=2076622&amp;end_coord=2076789" TargetMode="External"/><Relationship Id="rId1828" Type="http://schemas.openxmlformats.org/officeDocument/2006/relationships/hyperlink" Target="https://img.jgi.doe.gov/cgi-bin/mer/main.cgi?section=GeneDetail&amp;page=geneDetail&amp;gene_oid=2624727881" TargetMode="External"/><Relationship Id="rId2006" Type="http://schemas.openxmlformats.org/officeDocument/2006/relationships/hyperlink" Target="file:///\\GFS\attwoodg$\Documents\GRA\GPLER%20projects\GPLER4\Methyl-compound%20genes%20manuscript\BV55DRAFT_1891%20:%20acetaldehyde%20dehydrogenase%20(acetylating)%202007811..2009292(493aa)(COG1012)" TargetMode="External"/><Relationship Id="rId2213" Type="http://schemas.openxmlformats.org/officeDocument/2006/relationships/hyperlink" Target="file:///\\GFS\attwoodg$\Documents\GRA\GPLER%20projects\GPLER4\Methyl-compound%20genes%20manuscript\Ga0070263_11071%20:%20iron%20complex%20transport%20system%20permease%20protein%2082308..83327(339aa)(COG0609)" TargetMode="External"/><Relationship Id="rId171" Type="http://schemas.openxmlformats.org/officeDocument/2006/relationships/hyperlink" Target="file:///\\GFS\attwoodg$\Documents\GRA\GPLER%20projects\GPLER4\Methyl-compound%20genes%20manuscript\P156DRAFT_0784%20:%20hypothetical%20protein%20791119..792060(313aa)(COG0679)" TargetMode="External"/><Relationship Id="rId837" Type="http://schemas.openxmlformats.org/officeDocument/2006/relationships/hyperlink" Target="file:///\\GFS\attwoodg$\Documents\GRA\GPLER%20projects\GPLER4\Methyl-compound%20genes%20manuscript\intergenic-region%20220988..221198%20(211bp)" TargetMode="External"/><Relationship Id="rId1022" Type="http://schemas.openxmlformats.org/officeDocument/2006/relationships/hyperlink" Target="https://img.jgi.doe.gov/cgi-bin/mer/main.cgi?section=GeneDetail&amp;page=geneDetail&amp;gene_oid=2608576532" TargetMode="External"/><Relationship Id="rId1467" Type="http://schemas.openxmlformats.org/officeDocument/2006/relationships/hyperlink" Target="file:///\\GFS\attwoodg$\Documents\GRA\GPLER%20projects\GPLER4\Methyl-compound%20genes%20manuscript\intergenic-region%2014117..14276%20(160bp)" TargetMode="External"/><Relationship Id="rId1674" Type="http://schemas.openxmlformats.org/officeDocument/2006/relationships/hyperlink" Target="file:///\\GFS\attwoodg$\Documents\GRA\GPLER%20projects\GPLER4\Methyl-compound%20genes%20manuscript\G594DRAFT_02062%20:%20sulfur%20carrier%20protein%20ThiS%20107256..107453(65aa)(COG2104)" TargetMode="External"/><Relationship Id="rId1881" Type="http://schemas.openxmlformats.org/officeDocument/2006/relationships/hyperlink" Target="https://img.jgi.doe.gov/cgi-bin/mer/main.cgi?section=ScaffoldGraph&amp;page=scaffoldDna&amp;scaffold_oid=2561541222&amp;start_coord=2007028&amp;end_coord=2007140" TargetMode="External"/><Relationship Id="rId2297" Type="http://schemas.openxmlformats.org/officeDocument/2006/relationships/hyperlink" Target="file:///\\GFS\attwoodg$\Documents\GRA\GPLER%20projects\GPLER4\Methyl-compound%20genes%20manuscript\intergenic-region%208387..8981%20(595bp)" TargetMode="External"/><Relationship Id="rId269" Type="http://schemas.openxmlformats.org/officeDocument/2006/relationships/hyperlink" Target="https://img.jgi.doe.gov/cgi-bin/mer/main.cgi?section=GeneDetail&amp;page=geneDetail&amp;gene_oid=2561437750" TargetMode="External"/><Relationship Id="rId476" Type="http://schemas.openxmlformats.org/officeDocument/2006/relationships/hyperlink" Target="https://img.jgi.doe.gov/cgi-bin/mer/main.cgi?section=GeneDetail&amp;page=geneDetail&amp;gene_oid=2608578256" TargetMode="External"/><Relationship Id="rId683" Type="http://schemas.openxmlformats.org/officeDocument/2006/relationships/hyperlink" Target="file:///\\GFS\attwoodg$\Documents\GRA\GPLER%20projects\GPLER4\Methyl-compound%20genes%20manuscript\Ga0074702_0177%20:%20ethanolamine%20utilization%20protein%20EutN%20177850..178119(89aa)(COG4576)" TargetMode="External"/><Relationship Id="rId890" Type="http://schemas.openxmlformats.org/officeDocument/2006/relationships/hyperlink" Target="https://img.jgi.doe.gov/cgi-bin/mer/main.cgi?section=GeneDetail&amp;page=geneDetail&amp;gene_oid=2558962507" TargetMode="External"/><Relationship Id="rId904" Type="http://schemas.openxmlformats.org/officeDocument/2006/relationships/hyperlink" Target="https://img.jgi.doe.gov/cgi-bin/mer/main.cgi?section=GeneDetail&amp;page=geneDetail&amp;gene_oid=2558962488" TargetMode="External"/><Relationship Id="rId1327" Type="http://schemas.openxmlformats.org/officeDocument/2006/relationships/hyperlink" Target="https://img.jgi.doe.gov/cgi-bin/mer/main.cgi?section=ScaffoldGraph&amp;page=scaffoldDna&amp;scaffold_oid=2595707106&amp;start_coord=4722918&amp;end_coord=4723088" TargetMode="External"/><Relationship Id="rId1534" Type="http://schemas.openxmlformats.org/officeDocument/2006/relationships/hyperlink" Target="https://img.jgi.doe.gov/cgi-bin/mer/main.cgi?section=GeneDetail&amp;page=geneDetail&amp;gene_oid=2525451452" TargetMode="External"/><Relationship Id="rId1741" Type="http://schemas.openxmlformats.org/officeDocument/2006/relationships/hyperlink" Target="file:///\\GFS\attwoodg$\Documents\GRA\GPLER%20projects\GPLER4\Methyl-compound%20genes%20manuscript\G594DRAFT_02037%20:%20Ethanolamine%20utilization%20cobalamin%20adenosyltransferase%2080988..81662(224aa)(COG4812)" TargetMode="External"/><Relationship Id="rId1979" Type="http://schemas.openxmlformats.org/officeDocument/2006/relationships/hyperlink" Target="https://img.jgi.doe.gov/cgi-bin/mer/main.cgi?section=GeneDetail&amp;page=geneDetail&amp;gene_oid=2562235688" TargetMode="External"/><Relationship Id="rId2157" Type="http://schemas.openxmlformats.org/officeDocument/2006/relationships/hyperlink" Target="https://img.jgi.doe.gov/cgi-bin/mer/main.cgi?section=ScaffoldGraph&amp;page=scaffoldDna&amp;scaffold_oid=2623646285&amp;start_coord=103052&amp;end_coord=103515" TargetMode="External"/><Relationship Id="rId2364" Type="http://schemas.openxmlformats.org/officeDocument/2006/relationships/hyperlink" Target="file:///\\GFS\attwoodg$\Documents\GRA\GPLER%20projects\GPLER4\Methyl-compound%20genes%20manuscript\Ga0070262_11921%20:%20ethanolamine%20utilization%20protein%20EutN%2019671..19940(89aa)(COG4576)" TargetMode="External"/><Relationship Id="rId33" Type="http://schemas.openxmlformats.org/officeDocument/2006/relationships/hyperlink" Target="https://img.jgi.doe.gov/cgi-bin/mer/main.cgi?section=ScaffoldGraph&amp;page=scaffoldDna&amp;scaffold_oid=643348667&amp;start_coord=1633978&amp;end_coord=1634084" TargetMode="External"/><Relationship Id="rId129" Type="http://schemas.openxmlformats.org/officeDocument/2006/relationships/hyperlink" Target="file:///\\GFS\attwoodg$\Documents\GRA\GPLER%20projects\GPLER4\Methyl-compound%20genes%20manuscript\Ddes_1367%20:%20hypothetical%20protein%201640842..1641177(111aa)" TargetMode="External"/><Relationship Id="rId336" Type="http://schemas.openxmlformats.org/officeDocument/2006/relationships/hyperlink" Target="file:///\\GFS\attwoodg$\Documents\GRA\GPLER%20projects\GPLER4\Methyl-compound%20genes%20manuscript\A500_11189%20:%20C_GCAxxG_C_C%20family%20probable%20redox%20protein%2034696..35181(161aa)" TargetMode="External"/><Relationship Id="rId543" Type="http://schemas.openxmlformats.org/officeDocument/2006/relationships/hyperlink" Target="https://img.jgi.doe.gov/cgi-bin/mer/main.cgi?section=GeneDetail&amp;page=geneDetail&amp;gene_oid=2654384165" TargetMode="External"/><Relationship Id="rId988" Type="http://schemas.openxmlformats.org/officeDocument/2006/relationships/hyperlink" Target="file:///\\GFS\attwoodg$\Documents\GRA\GPLER%20projects\GPLER4\Methyl-compound%20genes%20manuscript\Ga0059087_11821%20:%20hypothetical%20protein%2023089..23694(201aa)" TargetMode="External"/><Relationship Id="rId1173" Type="http://schemas.openxmlformats.org/officeDocument/2006/relationships/hyperlink" Target="file:///\\GFS\attwoodg$\Documents\GRA\GPLER%20projects\GPLER4\Methyl-compound%20genes%20manuscript\intergenic-region%202115156..2115657%20(502bp)" TargetMode="External"/><Relationship Id="rId1380" Type="http://schemas.openxmlformats.org/officeDocument/2006/relationships/hyperlink" Target="file:///\\GFS\attwoodg$\Documents\GRA\GPLER%20projects\GPLER4\Methyl-compound%20genes%20manuscript\H171DRAFT_4355%20%5batpF%5d%20:%20F-type%20H+-transporting%20ATPase%20subunit%20b%204715556..4716071(171aa)(COG0711)" TargetMode="External"/><Relationship Id="rId1601" Type="http://schemas.openxmlformats.org/officeDocument/2006/relationships/hyperlink" Target="https://img.jgi.doe.gov/cgi-bin/mer/main.cgi?section=GeneDetail&amp;page=geneDetail&amp;gene_oid=2525451464" TargetMode="External"/><Relationship Id="rId1839" Type="http://schemas.openxmlformats.org/officeDocument/2006/relationships/hyperlink" Target="file:///\\GFS\attwoodg$\Documents\GRA\GPLER%20projects\GPLER4\Methyl-compound%20genes%20manuscript\Ga0066901_10932%20%5bPMI2738%5d%20:%20Subtilase%20family%20protein%2041961..43235(424aa)" TargetMode="External"/><Relationship Id="rId2017" Type="http://schemas.openxmlformats.org/officeDocument/2006/relationships/hyperlink" Target="file:///\\GFS\attwoodg$\Documents\GRA\GPLER%20projects\GPLER4\Methyl-compound%20genes%20manuscript\intergenic-region%2090860..91148%20(289bp)" TargetMode="External"/><Relationship Id="rId2224" Type="http://schemas.openxmlformats.org/officeDocument/2006/relationships/hyperlink" Target="https://img.jgi.doe.gov/cgi-bin/mer/main.cgi?section=GeneDetail&amp;page=geneDetail&amp;gene_oid=2624603044" TargetMode="External"/><Relationship Id="rId182" Type="http://schemas.openxmlformats.org/officeDocument/2006/relationships/hyperlink" Target="https://img.jgi.doe.gov/cgi-bin/mer/main.cgi?section=GeneDetail&amp;page=geneDetail&amp;gene_oid=2561437761" TargetMode="External"/><Relationship Id="rId403" Type="http://schemas.openxmlformats.org/officeDocument/2006/relationships/hyperlink" Target="file:///\\GFS\attwoodg$\Documents\GRA\GPLER%20projects\GPLER4\Methyl-compound%20genes%20manuscript\Ga0059091_105196%20:%20ethanolamine%20utilization%20protein%20EutS%20218270..218599(109aa)(COG4810)" TargetMode="External"/><Relationship Id="rId750" Type="http://schemas.openxmlformats.org/officeDocument/2006/relationships/hyperlink" Target="file:///\\GFS\attwoodg$\Documents\GRA\GPLER%20projects\GPLER4\Methyl-compound%20genes%20manuscript\intergenic-region%2019961..20085%20(125bp)" TargetMode="External"/><Relationship Id="rId848" Type="http://schemas.openxmlformats.org/officeDocument/2006/relationships/hyperlink" Target="https://img.jgi.doe.gov/cgi-bin/mer/main.cgi?section=ScaffoldGraph&amp;page=scaffoldDna&amp;scaffold_oid=2558863304&amp;start_coord=243494&amp;end_coord=243672" TargetMode="External"/><Relationship Id="rId1033" Type="http://schemas.openxmlformats.org/officeDocument/2006/relationships/hyperlink" Target="file:///\\GFS\attwoodg$\Documents\GRA\GPLER%20projects\GPLER4\Methyl-compound%20genes%20manuscript\intergenic-region%2037499..37656%20(158bp)" TargetMode="External"/><Relationship Id="rId1478" Type="http://schemas.openxmlformats.org/officeDocument/2006/relationships/hyperlink" Target="https://img.jgi.doe.gov/cgi-bin/mer/main.cgi?section=ScaffoldGraph&amp;page=scaffoldDna&amp;scaffold_oid=2524684206&amp;start_coord=17429&amp;end_coord=17573" TargetMode="External"/><Relationship Id="rId1685" Type="http://schemas.openxmlformats.org/officeDocument/2006/relationships/hyperlink" Target="https://img.jgi.doe.gov/cgi-bin/mer/main.cgi?section=GeneDetail&amp;page=geneDetail&amp;gene_oid=2525457664" TargetMode="External"/><Relationship Id="rId1892" Type="http://schemas.openxmlformats.org/officeDocument/2006/relationships/hyperlink" Target="file:///\\GFS\attwoodg$\Documents\GRA\GPLER%20projects\GPLER4\Methyl-compound%20genes%20manuscript\intergenic-region%201987058..1987219%20(162bp)" TargetMode="External"/><Relationship Id="rId1906" Type="http://schemas.openxmlformats.org/officeDocument/2006/relationships/hyperlink" Target="file:///\\GFS\attwoodg$\Documents\GRA\GPLER%20projects\GPLER4\Methyl-compound%20genes%20manuscript\intergenic-region%201994767..1994931%20(165bp)" TargetMode="External"/><Relationship Id="rId487" Type="http://schemas.openxmlformats.org/officeDocument/2006/relationships/hyperlink" Target="file:///\\GFS\attwoodg$\Documents\GRA\GPLER%20projects\GPLER4\Methyl-compound%20genes%20manuscript\intergenic-region%20120152..120264%20(113bp)" TargetMode="External"/><Relationship Id="rId610" Type="http://schemas.openxmlformats.org/officeDocument/2006/relationships/image" Target="../media/image6.png"/><Relationship Id="rId694" Type="http://schemas.openxmlformats.org/officeDocument/2006/relationships/hyperlink" Target="https://img.jgi.doe.gov/cgi-bin/mer/main.cgi?section=GeneDetail&amp;page=geneDetail&amp;gene_oid=2639663176" TargetMode="External"/><Relationship Id="rId708" Type="http://schemas.openxmlformats.org/officeDocument/2006/relationships/hyperlink" Target="file:///\\GFS\attwoodg$\Documents\GRA\GPLER%20projects\GPLER4\Methyl-compound%20genes%20manuscript\Ga0074702_0188%20:%20Alcohol%20dehydrogenase,%20class%20IV%20185818..186909(363aa)(COG1454)" TargetMode="External"/><Relationship Id="rId915" Type="http://schemas.openxmlformats.org/officeDocument/2006/relationships/hyperlink" Target="file:///\\GFS\attwoodg$\Documents\GRA\GPLER%20projects\GPLER4\Methyl-compound%20genes%20manuscript\T546DRAFT_01570%20%5bmurA%5d%20:%20UDP-N-acetylglucosamine%201-carboxyvinyltransferase%20254500..255792(430aa)(COG0766)" TargetMode="External"/><Relationship Id="rId1240" Type="http://schemas.openxmlformats.org/officeDocument/2006/relationships/hyperlink" Target="https://img.jgi.doe.gov/cgi-bin/mer/main.cgi?section=GeneDetail&amp;page=geneDetail&amp;gene_oid=650891120" TargetMode="External"/><Relationship Id="rId1338" Type="http://schemas.openxmlformats.org/officeDocument/2006/relationships/hyperlink" Target="file:///\\GFS\attwoodg$\Documents\GRA\GPLER%20projects\GPLER4\Methyl-compound%20genes%20manuscript\intergenic-region%204695919..4696154%20(236bp)" TargetMode="External"/><Relationship Id="rId1545" Type="http://schemas.openxmlformats.org/officeDocument/2006/relationships/hyperlink" Target="https://img.jgi.doe.gov/cgi-bin/mer/main.cgi?section=GeneDetail&amp;page=geneDetail&amp;gene_oid=2525451445" TargetMode="External"/><Relationship Id="rId2070" Type="http://schemas.openxmlformats.org/officeDocument/2006/relationships/hyperlink" Target="file:///\\GFS\attwoodg$\Documents\GRA\GPLER%20projects\GPLER4\Methyl-compound%20genes%20manuscript\Ga0104388_10876%20%5bPMI2697%5d%20:%20AraC-type%20DNA-binding%20protein%2091149..91904(251aa)(COG2207)" TargetMode="External"/><Relationship Id="rId2168" Type="http://schemas.openxmlformats.org/officeDocument/2006/relationships/hyperlink" Target="file:///\\GFS\attwoodg$\Documents\GRA\GPLER%20projects\GPLER4\Methyl-compound%20genes%20manuscript\intergenic-region%20112303..112448%20(146bp)" TargetMode="External"/><Relationship Id="rId2375" Type="http://schemas.openxmlformats.org/officeDocument/2006/relationships/hyperlink" Target="https://img.jgi.doe.gov/cgi-bin/mer/main.cgi?section=GeneDetail&amp;page=geneDetail&amp;gene_oid=2624766231" TargetMode="External"/><Relationship Id="rId347" Type="http://schemas.openxmlformats.org/officeDocument/2006/relationships/hyperlink" Target="file:///\\GFS\attwoodg$\Documents\GRA\GPLER%20projects\GPLER4\Methyl-compound%20genes%20manuscript\A500_11264%20:%20formate%20C-acetyltransferase%2047982..50522(846aa)(COG1882)" TargetMode="External"/><Relationship Id="rId999" Type="http://schemas.openxmlformats.org/officeDocument/2006/relationships/hyperlink" Target="file:///\\GFS\attwoodg$\Documents\GRA\GPLER%20projects\GPLER4\Methyl-compound%20genes%20manuscript\Ga0059087_11837%20:%20pyruvate%20formate%20lyase%20activating%20enzyme%2043238..44182(314aa)(COG1180)" TargetMode="External"/><Relationship Id="rId1100" Type="http://schemas.openxmlformats.org/officeDocument/2006/relationships/hyperlink" Target="file:///\\GFS\attwoodg$\Documents\GRA\GPLER%20projects\GPLER4\Methyl-compound%20genes%20manuscript\Ga0104367_1630%20:%20%20acetaldehyde%20dehydrogenase%2025226..26842(538aa)(COG1012)" TargetMode="External"/><Relationship Id="rId1184" Type="http://schemas.openxmlformats.org/officeDocument/2006/relationships/hyperlink" Target="https://img.jgi.doe.gov/cgi-bin/mer/main.cgi?section=ScaffoldGraph&amp;page=scaffoldDna&amp;scaffold_oid=650716101&amp;start_coord=2082316&amp;end_coord=2082568" TargetMode="External"/><Relationship Id="rId1405" Type="http://schemas.openxmlformats.org/officeDocument/2006/relationships/hyperlink" Target="file:///\\GFS\attwoodg$\Documents\GRA\GPLER%20projects\GPLER4\Methyl-compound%20genes%20manuscript\H171DRAFT_4342%20:%20ethanolamine%20utilization%20cobalamin%20adenosyltransferase%204707635..4708249(204aa)(COG4812)" TargetMode="External"/><Relationship Id="rId1752" Type="http://schemas.openxmlformats.org/officeDocument/2006/relationships/hyperlink" Target="https://img.jgi.doe.gov/cgi-bin/mer/main.cgi?section=TaxonDetail&amp;page=taxonDetail&amp;taxon_oid=2524614700" TargetMode="External"/><Relationship Id="rId2028" Type="http://schemas.openxmlformats.org/officeDocument/2006/relationships/hyperlink" Target="https://img.jgi.doe.gov/cgi-bin/mer/main.cgi?section=ScaffoldGraph&amp;page=scaffoldDna&amp;scaffold_oid=2654638576&amp;start_coord=86191&amp;end_coord=86315" TargetMode="External"/><Relationship Id="rId44" Type="http://schemas.openxmlformats.org/officeDocument/2006/relationships/hyperlink" Target="file:///\\GFS\attwoodg$\Documents\GRA\GPLER%20projects\GPLER4\Methyl-compound%20genes%20manuscript\Ddes_1366%20:%20microcompartments%20protein%201640249..1640797(182aa)(COG4577)" TargetMode="External"/><Relationship Id="rId554" Type="http://schemas.openxmlformats.org/officeDocument/2006/relationships/hyperlink" Target="file:///\\GFS\attwoodg$\Documents\GRA\GPLER%20projects\GPLER4\Methyl-compound%20genes%20manuscript\Ga0104380_103128%20:%20%20outer%20membrane%20transport%20energization%20protein%20ExbB%20159328..160017(229aa)(COG0811)" TargetMode="External"/><Relationship Id="rId761" Type="http://schemas.openxmlformats.org/officeDocument/2006/relationships/hyperlink" Target="https://img.jgi.doe.gov/cgi-bin/mer/main.cgi?section=GeneDetail&amp;page=geneDetail&amp;gene_oid=2595153445" TargetMode="External"/><Relationship Id="rId859" Type="http://schemas.openxmlformats.org/officeDocument/2006/relationships/hyperlink" Target="file:///\\GFS\attwoodg$\Documents\GRA\GPLER%20projects\GPLER4\Methyl-compound%20genes%20manuscript\T546DRAFT_01531%20:%20N-methylhydantoinase%20A\oxoprolinase\acetone%20carboxylase,%20beta%20subunit%20217266..219395(709aa)(COG0145)" TargetMode="External"/><Relationship Id="rId1391" Type="http://schemas.openxmlformats.org/officeDocument/2006/relationships/hyperlink" Target="file:///\\GFS\attwoodg$\Documents\GRA\GPLER%20projects\GPLER4\Methyl-compound%20genes%20manuscript\H171DRAFT_4348%20:%20acetaldehyde%20dehydrogenase%20%204710945..4712492(515aa)(COG1012)" TargetMode="External"/><Relationship Id="rId1489" Type="http://schemas.openxmlformats.org/officeDocument/2006/relationships/hyperlink" Target="file:///\\GFS\attwoodg$\Documents\GRA\GPLER%20projects\GPLER4\Methyl-compound%20genes%20manuscript\intergenic-region%2042943..43079%20(137bp)" TargetMode="External"/><Relationship Id="rId1612" Type="http://schemas.openxmlformats.org/officeDocument/2006/relationships/hyperlink" Target="file:///\\GFS\attwoodg$\Documents\GRA\GPLER%20projects\GPLER4\Methyl-compound%20genes%20manuscript\intergenic-region%20107454..107586%20(133bp)" TargetMode="External"/><Relationship Id="rId1696" Type="http://schemas.openxmlformats.org/officeDocument/2006/relationships/hyperlink" Target="file:///\\GFS\attwoodg$\Documents\GRA\GPLER%20projects\GPLER4\Methyl-compound%20genes%20manuscript\G594DRAFT_02024%20:%20Predicted%20membrane%20protein%20(DUF2207)%2070019..72391(790aa)" TargetMode="External"/><Relationship Id="rId1917" Type="http://schemas.openxmlformats.org/officeDocument/2006/relationships/hyperlink" Target="https://img.jgi.doe.gov/cgi-bin/mer/main.cgi?section=GeneDetail&amp;page=geneDetail&amp;gene_oid=2562235680" TargetMode="External"/><Relationship Id="rId2235" Type="http://schemas.openxmlformats.org/officeDocument/2006/relationships/hyperlink" Target="file:///\\GFS\attwoodg$\Documents\GRA\GPLER%20projects\GPLER4\Methyl-compound%20genes%20manuscript\Ga0070263_11090%20:%20Acyl-CoA%20reductase%2099203..100735(510aa)(COG1012)" TargetMode="External"/><Relationship Id="rId193" Type="http://schemas.openxmlformats.org/officeDocument/2006/relationships/hyperlink" Target="file:///\\GFS\attwoodg$\Documents\GRA\GPLER%20projects\GPLER4\Methyl-compound%20genes%20manuscript\P156DRAFT_0757%20:%20ethanolamine%20utilization%20protein%20EutP%20764993..765445(150aa)(COG4917)" TargetMode="External"/><Relationship Id="rId207" Type="http://schemas.openxmlformats.org/officeDocument/2006/relationships/hyperlink" Target="file:///\\GFS\attwoodg$\Documents\GRA\GPLER%20projects\GPLER4\Methyl-compound%20genes%20manuscript\Gene%20Cart%20P156DRAFT_0760%20:%20formate%20C-acetyltransferase%20766805..769348(847aa)(COG1882)" TargetMode="External"/><Relationship Id="rId414" Type="http://schemas.openxmlformats.org/officeDocument/2006/relationships/hyperlink" Target="https://img.jgi.doe.gov/cgi-bin/mer/main.cgi?section=GeneDetail&amp;page=geneDetail&amp;gene_oid=2608578271" TargetMode="External"/><Relationship Id="rId498" Type="http://schemas.openxmlformats.org/officeDocument/2006/relationships/hyperlink" Target="https://img.jgi.doe.gov/cgi-bin/mer/main.cgi?section=ScaffoldGraph&amp;page=scaffoldDna&amp;scaffold_oid=2651987906&amp;start_coord=120538&amp;end_coord=120926" TargetMode="External"/><Relationship Id="rId621" Type="http://schemas.openxmlformats.org/officeDocument/2006/relationships/hyperlink" Target="https://img.jgi.doe.gov/cgi-bin/mer/main.cgi?section=ScaffoldGraph&amp;page=scaffoldDna&amp;scaffold_oid=2636619139&amp;start_coord=194886&amp;end_coord=195300" TargetMode="External"/><Relationship Id="rId1044" Type="http://schemas.openxmlformats.org/officeDocument/2006/relationships/hyperlink" Target="https://img.jgi.doe.gov/cgi-bin/mer/main.cgi?section=ScaffoldGraph&amp;page=scaffoldDna&amp;scaffold_oid=2660343372&amp;start_coord=9001&amp;end_coord=9162" TargetMode="External"/><Relationship Id="rId1251" Type="http://schemas.openxmlformats.org/officeDocument/2006/relationships/hyperlink" Target="file:///\\GFS\attwoodg$\Documents\GRA\GPLER%20projects\GPLER4\Methyl-compound%20genes%20manuscript\Desru_2100%20:%20hypothetical%20protein%202108924..2110147(407aa)" TargetMode="External"/><Relationship Id="rId1349" Type="http://schemas.openxmlformats.org/officeDocument/2006/relationships/hyperlink" Target="https://img.jgi.doe.gov/cgi-bin/mer/main.cgi?section=ScaffoldGraph&amp;page=scaffoldDna&amp;scaffold_oid=2595707106&amp;start_coord=4678903&amp;end_coord=4679386" TargetMode="External"/><Relationship Id="rId2081" Type="http://schemas.openxmlformats.org/officeDocument/2006/relationships/hyperlink" Target="https://img.jgi.doe.gov/cgi-bin/mer/main.cgi?section=GeneDetail&amp;page=geneDetail&amp;gene_oid=2656994813" TargetMode="External"/><Relationship Id="rId2179" Type="http://schemas.openxmlformats.org/officeDocument/2006/relationships/hyperlink" Target="https://img.jgi.doe.gov/cgi-bin/mer/main.cgi?section=GeneDetail&amp;page=geneDetail&amp;gene_oid=2624603054" TargetMode="External"/><Relationship Id="rId2302" Type="http://schemas.openxmlformats.org/officeDocument/2006/relationships/hyperlink" Target="https://img.jgi.doe.gov/cgi-bin/mer/main.cgi?section=ScaffoldGraph&amp;page=scaffoldDna&amp;scaffold_oid=2623650378&amp;start_coord=51152&amp;end_coord=51458" TargetMode="External"/><Relationship Id="rId260" Type="http://schemas.openxmlformats.org/officeDocument/2006/relationships/hyperlink" Target="file:///\\GFS\attwoodg$\Documents\GRA\GPLER%20projects\GPLER4\Methyl-compound%20genes%20manuscript\P156DRAFT_0754%20:%20BMC%20domain-containing%20protein%20763144..763455(103aa)" TargetMode="External"/><Relationship Id="rId719" Type="http://schemas.openxmlformats.org/officeDocument/2006/relationships/hyperlink" Target="https://img.jgi.doe.gov/cgi-bin/mer/main.cgi?section=GeneDetail&amp;page=geneDetail&amp;gene_oid=2639663184" TargetMode="External"/><Relationship Id="rId926" Type="http://schemas.openxmlformats.org/officeDocument/2006/relationships/hyperlink" Target="https://img.jgi.doe.gov/cgi-bin/mer/main.cgi?section=GeneDetail&amp;page=geneDetail&amp;gene_oid=2558962511" TargetMode="External"/><Relationship Id="rId1111" Type="http://schemas.openxmlformats.org/officeDocument/2006/relationships/hyperlink" Target="https://img.jgi.doe.gov/cgi-bin/mer/main.cgi?section=GeneDetail&amp;page=geneDetail&amp;gene_oid=2663665384" TargetMode="External"/><Relationship Id="rId1556" Type="http://schemas.openxmlformats.org/officeDocument/2006/relationships/hyperlink" Target="file:///\\GFS\attwoodg$\Documents\GRA\GPLER%20projects\GPLER4\Methyl-compound%20genes%20manuscript\G614DRAFT_00844%20:%202-keto-3-deoxygluconate%20permease%2050339..51292(317aa)" TargetMode="External"/><Relationship Id="rId1763" Type="http://schemas.openxmlformats.org/officeDocument/2006/relationships/hyperlink" Target="file:///\\GFS\attwoodg$\Documents\GRA\GPLER%20projects\GPLER4\Methyl-compound%20genes%20manuscript\intergenic-region%2077249..77372%20(124bp)" TargetMode="External"/><Relationship Id="rId1970" Type="http://schemas.openxmlformats.org/officeDocument/2006/relationships/hyperlink" Target="file:///\\GFS\attwoodg$\Documents\GRA\GPLER%20projects\GPLER4\Methyl-compound%20genes%20manuscript\BV55DRAFT_1911%20:%20Predicted%20acetyltransferase%202027449..2028231(260aa)" TargetMode="External"/><Relationship Id="rId2386" Type="http://schemas.openxmlformats.org/officeDocument/2006/relationships/hyperlink" Target="file:///\\GFS\attwoodg$\Documents\GRA\GPLER%20projects\GPLER4\Methyl-compound%20genes%20manuscript\Ga0070262_11935%20%5beutM%5d%20:%20BMC%20domain-containing%20protein%2031470..31760(96aa)" TargetMode="External"/><Relationship Id="rId55" Type="http://schemas.openxmlformats.org/officeDocument/2006/relationships/hyperlink" Target="https://img.jgi.doe.gov/cgi-bin/mer/main.cgi?section=GeneDetail&amp;page=geneDetail&amp;gene_oid=643582183" TargetMode="External"/><Relationship Id="rId120" Type="http://schemas.openxmlformats.org/officeDocument/2006/relationships/hyperlink" Target="https://img.jgi.doe.gov/cgi-bin/mer/main.cgi?section=GeneDetail&amp;page=geneDetail&amp;gene_oid=643582161" TargetMode="External"/><Relationship Id="rId358" Type="http://schemas.openxmlformats.org/officeDocument/2006/relationships/hyperlink" Target="https://img.jgi.doe.gov/cgi-bin/mer/main.cgi?section=GeneDetail&amp;page=geneDetail&amp;gene_oid=2543441085" TargetMode="External"/><Relationship Id="rId565" Type="http://schemas.openxmlformats.org/officeDocument/2006/relationships/hyperlink" Target="https://img.jgi.doe.gov/cgi-bin/mer/main.cgi?section=GeneDetail&amp;page=geneDetail&amp;gene_oid=2654384188" TargetMode="External"/><Relationship Id="rId772" Type="http://schemas.openxmlformats.org/officeDocument/2006/relationships/hyperlink" Target="file:///\\GFS\attwoodg$\Documents\GRA\GPLER%20projects\GPLER4\Methyl-compound%20genes%20manuscript\IE73DRAFT_02009%20:%20pyruvate%20formate%20lyase%20activating%20enzyme%2014859..15791(310aa)(COG1180)" TargetMode="External"/><Relationship Id="rId1195" Type="http://schemas.openxmlformats.org/officeDocument/2006/relationships/hyperlink" Target="file:///\\GFS\attwoodg$\Documents\GRA\GPLER%20projects\GPLER4\Methyl-compound%20genes%20manuscript\intergenic-region%202107987..2108311%20(325bp)" TargetMode="External"/><Relationship Id="rId1209" Type="http://schemas.openxmlformats.org/officeDocument/2006/relationships/hyperlink" Target="file:///\\GFS\attwoodg$\Documents\GRA\GPLER%20projects\GPLER4\Methyl-compound%20genes%20manuscript\Desru_2068%20:%20histidine%20kinase%20internal%20region%202080138..2081331(397aa)" TargetMode="External"/><Relationship Id="rId1416" Type="http://schemas.openxmlformats.org/officeDocument/2006/relationships/hyperlink" Target="https://img.jgi.doe.gov/cgi-bin/mer/main.cgi?section=GeneDetail&amp;page=geneDetail&amp;gene_oid=2596304479" TargetMode="External"/><Relationship Id="rId1623" Type="http://schemas.openxmlformats.org/officeDocument/2006/relationships/hyperlink" Target="https://img.jgi.doe.gov/cgi-bin/mer/main.cgi?section=ScaffoldGraph&amp;page=scaffoldDna&amp;scaffold_oid=2524684339&amp;start_coord=98644&amp;end_coord=98780" TargetMode="External"/><Relationship Id="rId1830" Type="http://schemas.openxmlformats.org/officeDocument/2006/relationships/hyperlink" Target="https://img.jgi.doe.gov/cgi-bin/mer/main.cgi?section=GeneDetail&amp;page=geneDetail&amp;gene_oid=2624727884" TargetMode="External"/><Relationship Id="rId2039" Type="http://schemas.openxmlformats.org/officeDocument/2006/relationships/hyperlink" Target="file:///\\GFS\attwoodg$\Documents\GRA\GPLER%20projects\GPLER4\Methyl-compound%20genes%20manuscript\Ga0104388_10847%20%5bcysD%5d%20:%20O-acetylhomoserine%20(thiol)-lyase%2064506..65780(424aa)(COG2873)" TargetMode="External"/><Relationship Id="rId2246" Type="http://schemas.openxmlformats.org/officeDocument/2006/relationships/hyperlink" Target="https://img.jgi.doe.gov/cgi-bin/mer/main.cgi?section=GeneDetail&amp;page=geneDetail&amp;gene_oid=2624603067" TargetMode="External"/><Relationship Id="rId218" Type="http://schemas.openxmlformats.org/officeDocument/2006/relationships/hyperlink" Target="file:///\\GFS\attwoodg$\Documents\GRA\GPLER%20projects\GPLER4\Methyl-compound%20genes%20manuscript\P156DRAFT_0755%20:%20ethanolamine%20utilization%20protein%20EutJ%20763469..764332(287aa)(COG4820)" TargetMode="External"/><Relationship Id="rId425" Type="http://schemas.openxmlformats.org/officeDocument/2006/relationships/hyperlink" Target="file:///\\GFS\attwoodg$\Documents\GRA\GPLER%20projects\GPLER4\Methyl-compound%20genes%20manuscript\Ga0059091_105216%20:%20tRNA_Asn_GTT%20228183..228256(74bp)" TargetMode="External"/><Relationship Id="rId632" Type="http://schemas.openxmlformats.org/officeDocument/2006/relationships/hyperlink" Target="file:///\\GFS\attwoodg$\Documents\GRA\GPLER%20projects\GPLER4\Methyl-compound%20genes%20manuscript\intergenic-region%20191233..191367%20(135bp)" TargetMode="External"/><Relationship Id="rId1055" Type="http://schemas.openxmlformats.org/officeDocument/2006/relationships/hyperlink" Target="file:///\\GFS\attwoodg$\Documents\GRA\GPLER%20projects\GPLER4\Methyl-compound%20genes%20manuscript\intergenic-region%20280..828%20(549bp)" TargetMode="External"/><Relationship Id="rId1262" Type="http://schemas.openxmlformats.org/officeDocument/2006/relationships/hyperlink" Target="file:///\\GFS\attwoodg$\Documents\GRA\GPLER%20projects\GPLER4\Methyl-compound%20genes%20manuscript\Desru_2090%20:%20pyruvate%20formate-lyase%20PFL%202096428..2098971(847aa)(COG1882)" TargetMode="External"/><Relationship Id="rId1928" Type="http://schemas.openxmlformats.org/officeDocument/2006/relationships/hyperlink" Target="file:///\\GFS\attwoodg$\Documents\GRA\GPLER%20projects\GPLER4\Methyl-compound%20genes%20manuscript\BV55DRAFT_1874%20:%20protein%20of%20unknown%20function%20(DUF4825)%201988574..1989098(174aa)" TargetMode="External"/><Relationship Id="rId2092" Type="http://schemas.openxmlformats.org/officeDocument/2006/relationships/hyperlink" Target="file:///\\GFS\attwoodg$\Documents\GRA\GPLER%20projects\GPLER4\Methyl-compound%20genes%20manuscript\Ga0104388_10838%20%5bpotC%5d%20:%20spermidine\putrescine%20transport%20system%20permease%20protein%2054600..55379(259aa)(COG1177)" TargetMode="External"/><Relationship Id="rId2106" Type="http://schemas.openxmlformats.org/officeDocument/2006/relationships/hyperlink" Target="file:///\\GFS\attwoodg$\Documents\GRA\GPLER%20projects\GPLER4\Methyl-compound%20genes%20manuscript\Ga0104388_10836%20%5bpotA%5d%20:%20spermidine\putrescine%20transport%20system%20ATP-binding%20protein%2052644..53759(371aa)(COG3842)" TargetMode="External"/><Relationship Id="rId2313" Type="http://schemas.openxmlformats.org/officeDocument/2006/relationships/hyperlink" Target="https://img.jgi.doe.gov/cgi-bin/mer/main.cgi?section=GeneDetail&amp;page=geneDetail&amp;gene_oid=2624766264" TargetMode="External"/><Relationship Id="rId271" Type="http://schemas.openxmlformats.org/officeDocument/2006/relationships/hyperlink" Target="https://img.jgi.doe.gov/cgi-bin/mer/main.cgi?section=GeneDetail&amp;page=geneDetail&amp;gene_oid=2561437751" TargetMode="External"/><Relationship Id="rId937" Type="http://schemas.openxmlformats.org/officeDocument/2006/relationships/hyperlink" Target="https://img.jgi.doe.gov/cgi-bin/mer/main.cgi?section=GeneDetail&amp;page=geneDetail&amp;gene_oid=2558962497" TargetMode="External"/><Relationship Id="rId1122" Type="http://schemas.openxmlformats.org/officeDocument/2006/relationships/hyperlink" Target="file:///\\GFS\attwoodg$\Documents\GRA\GPLER%20projects\GPLER4\Methyl-compound%20genes%20manuscript\Ga0104367_1619%20:%20hypothetical%20protein%2016040..17560(506aa)" TargetMode="External"/><Relationship Id="rId1567" Type="http://schemas.openxmlformats.org/officeDocument/2006/relationships/hyperlink" Target="https://img.jgi.doe.gov/cgi-bin/mer/main.cgi?section=GeneDetail&amp;page=geneDetail&amp;gene_oid=2525451478" TargetMode="External"/><Relationship Id="rId1774" Type="http://schemas.openxmlformats.org/officeDocument/2006/relationships/hyperlink" Target="https://img.jgi.doe.gov/cgi-bin/mer/main.cgi?section=ScaffoldGraph&amp;page=scaffoldDna&amp;scaffold_oid=2623649703&amp;start_coord=47575&amp;end_coord=47706" TargetMode="External"/><Relationship Id="rId1981" Type="http://schemas.openxmlformats.org/officeDocument/2006/relationships/hyperlink" Target="https://img.jgi.doe.gov/cgi-bin/mer/main.cgi?section=GeneDetail&amp;page=geneDetail&amp;gene_oid=2562235700" TargetMode="External"/><Relationship Id="rId2397" Type="http://schemas.openxmlformats.org/officeDocument/2006/relationships/hyperlink" Target="https://img.jgi.doe.gov/cgi-bin/mer/main.cgi?section=GeneDetail&amp;page=geneDetail&amp;gene_oid=2624766281" TargetMode="External"/><Relationship Id="rId66" Type="http://schemas.openxmlformats.org/officeDocument/2006/relationships/hyperlink" Target="file:///\\GFS\attwoodg$\Documents\GRA\GPLER%20projects\GPLER4\Methyl-compound%20genes%20manuscript\Ddes_1362%20:%20Propanediol%20utilization%20protein%201637679..1638362(227aa)(COG4869)" TargetMode="External"/><Relationship Id="rId131" Type="http://schemas.openxmlformats.org/officeDocument/2006/relationships/hyperlink" Target="file:///\\GFS\attwoodg$\Documents\GRA\GPLER%20projects\GPLER4\Methyl-compound%20genes%20manuscript\Ddes_1370%20:%20Respiratory-chain%20NADH%20dehydrogenase%20domain%2051%20kDa%20subunit%201643137..1644462(441aa)(COG4656)" TargetMode="External"/><Relationship Id="rId369" Type="http://schemas.openxmlformats.org/officeDocument/2006/relationships/hyperlink" Target="file:///\\GFS\attwoodg$\Documents\GRA\GPLER%20projects\GPLER4\Methyl-compound%20genes%20manuscript\A500_11159%20:%20rubredoxin-type%20Fe(Cys)4%20protein%2027148..27483(111aa)" TargetMode="External"/><Relationship Id="rId576" Type="http://schemas.openxmlformats.org/officeDocument/2006/relationships/hyperlink" Target="file:///\\GFS\attwoodg$\Documents\GRA\GPLER%20projects\GPLER4\Methyl-compound%20genes%20manuscript\Ga0104380_10396%20:%20Tetratricopeptide%20repeat-containing%20protein%20130263..131726(487aa)" TargetMode="External"/><Relationship Id="rId783" Type="http://schemas.openxmlformats.org/officeDocument/2006/relationships/hyperlink" Target="https://img.jgi.doe.gov/cgi-bin/mer/main.cgi?section=GeneDetail&amp;page=geneDetail&amp;gene_oid=2595153463" TargetMode="External"/><Relationship Id="rId990" Type="http://schemas.openxmlformats.org/officeDocument/2006/relationships/hyperlink" Target="file:///\\GFS\attwoodg$\Documents\GRA\GPLER%20projects\GPLER4\Methyl-compound%20genes%20manuscript\Ga0059087_11816%20:%20hypothetical%20protein%2018120..19058(312aa)(COG0561)" TargetMode="External"/><Relationship Id="rId1427" Type="http://schemas.openxmlformats.org/officeDocument/2006/relationships/hyperlink" Target="file:///\\GFS\attwoodg$\Documents\GRA\GPLER%20projects\GPLER4\Methyl-compound%20genes%20manuscript\H171DRAFT_4328%20:%20thioredoxin%20%204695598..4695918(106aa)" TargetMode="External"/><Relationship Id="rId1634" Type="http://schemas.openxmlformats.org/officeDocument/2006/relationships/hyperlink" Target="file:///\\GFS\attwoodg$\Documents\GRA\GPLER%20projects\GPLER4\Methyl-compound%20genes%20manuscript\intergenic-region%2089926..90517%20(592bp)" TargetMode="External"/><Relationship Id="rId1841" Type="http://schemas.openxmlformats.org/officeDocument/2006/relationships/hyperlink" Target="file:///\\GFS\attwoodg$\Documents\GRA\GPLER%20projects\GPLER4\Methyl-compound%20genes%20manuscript\Ga0066901_10938%20%5bPMI2732%5d%20:%20Pilin%20(type%201%20fimbria%20component%20protein)%2048051..49124(357aa)(COG3539)" TargetMode="External"/><Relationship Id="rId2257" Type="http://schemas.openxmlformats.org/officeDocument/2006/relationships/hyperlink" Target="file:///\\GFS\attwoodg$\Documents\GRA\GPLER%20projects\GPLER4\Methyl-compound%20genes%20manuscript\Ga0070263_11087%20:%20ethanolamine%20utilization%20protein%20EutS%2095202..95555(117aa)(COG4810)" TargetMode="External"/><Relationship Id="rId229" Type="http://schemas.openxmlformats.org/officeDocument/2006/relationships/hyperlink" Target="https://img.jgi.doe.gov/cgi-bin/mer/main.cgi?section=GeneDetail&amp;page=geneDetail&amp;gene_oid=2561437716" TargetMode="External"/><Relationship Id="rId436" Type="http://schemas.openxmlformats.org/officeDocument/2006/relationships/hyperlink" Target="https://img.jgi.doe.gov/cgi-bin/mer/main.cgi?section=GeneDetail&amp;page=geneDetail&amp;gene_oid=2608578274" TargetMode="External"/><Relationship Id="rId643" Type="http://schemas.openxmlformats.org/officeDocument/2006/relationships/hyperlink" Target="https://img.jgi.doe.gov/cgi-bin/mer/main.cgi?section=GeneDetail&amp;page=geneDetail&amp;gene_oid=2639663181" TargetMode="External"/><Relationship Id="rId1066" Type="http://schemas.openxmlformats.org/officeDocument/2006/relationships/hyperlink" Target="file:///\\GFS\attwoodg$\Documents\GRA\GPLER%20projects\GPLER4\Methyl-compound%20genes%20manuscript\Ga0104367_1626%20:%20Propanediol%20utilization%20protein%2023262..24173(303aa)(COG4869)" TargetMode="External"/><Relationship Id="rId1273" Type="http://schemas.openxmlformats.org/officeDocument/2006/relationships/hyperlink" Target="https://img.jgi.doe.gov/cgi-bin/mer/main.cgi?section=GeneDetail&amp;page=geneDetail&amp;gene_oid=650891121" TargetMode="External"/><Relationship Id="rId1480" Type="http://schemas.openxmlformats.org/officeDocument/2006/relationships/hyperlink" Target="https://img.jgi.doe.gov/cgi-bin/mer/main.cgi?section=ScaffoldGraph&amp;page=scaffoldDna&amp;scaffold_oid=2524684206&amp;start_coord=16175&amp;end_coord=16381" TargetMode="External"/><Relationship Id="rId1939" Type="http://schemas.openxmlformats.org/officeDocument/2006/relationships/hyperlink" Target="https://img.jgi.doe.gov/cgi-bin/mer/main.cgi?section=GeneDetail&amp;page=geneDetail&amp;gene_oid=2562235678" TargetMode="External"/><Relationship Id="rId2117" Type="http://schemas.openxmlformats.org/officeDocument/2006/relationships/hyperlink" Target="https://img.jgi.doe.gov/cgi-bin/mer/main.cgi?section=GeneDetail&amp;page=geneDetail&amp;gene_oid=2656994855" TargetMode="External"/><Relationship Id="rId2324" Type="http://schemas.openxmlformats.org/officeDocument/2006/relationships/hyperlink" Target="file:///\\GFS\attwoodg$\Documents\GRA\GPLER%20projects\GPLER4\Methyl-compound%20genes%20manuscript\Ga0070262_11928%20:%20pyruvate%20formate%20lyase%20activating%20enzyme%2024229..25182(317aa)" TargetMode="External"/><Relationship Id="rId850" Type="http://schemas.openxmlformats.org/officeDocument/2006/relationships/hyperlink" Target="https://img.jgi.doe.gov/cgi-bin/mer/main.cgi?section=ScaffoldGraph&amp;page=scaffoldDna&amp;scaffold_oid=2558863304&amp;start_coord=256872&amp;end_coord=257190" TargetMode="External"/><Relationship Id="rId948" Type="http://schemas.openxmlformats.org/officeDocument/2006/relationships/hyperlink" Target="file:///\\GFS\attwoodg$\Documents\GRA\GPLER%20projects\GPLER4\Methyl-compound%20genes%20manuscript\T546DRAFT_01550%20:%20Alcohol%20dehydrogenase,%20class%20IV%20235694..236815(373aa)(COG1454)" TargetMode="External"/><Relationship Id="rId1133" Type="http://schemas.openxmlformats.org/officeDocument/2006/relationships/hyperlink" Target="https://img.jgi.doe.gov/cgi-bin/mer/main.cgi?section=GeneDetail&amp;page=geneDetail&amp;gene_oid=2663665364" TargetMode="External"/><Relationship Id="rId1578" Type="http://schemas.openxmlformats.org/officeDocument/2006/relationships/hyperlink" Target="file:///\\GFS\attwoodg$\Documents\GRA\GPLER%20projects\GPLER4\Methyl-compound%20genes%20manuscript\G614DRAFT_00817%20:%20tRNA_Gly_TCC%2026678..26748(71bp)" TargetMode="External"/><Relationship Id="rId1701" Type="http://schemas.openxmlformats.org/officeDocument/2006/relationships/hyperlink" Target="https://img.jgi.doe.gov/cgi-bin/mer/main.cgi?section=GeneDetail&amp;page=geneDetail&amp;gene_oid=2525457644" TargetMode="External"/><Relationship Id="rId1785" Type="http://schemas.openxmlformats.org/officeDocument/2006/relationships/hyperlink" Target="file:///\\GFS\attwoodg$\Documents\GRA\GPLER%20projects\GPLER4\Methyl-compound%20genes%20manuscript\Ga0066901_10959%20%5bPMI2711%5d%20:%20small%20multidrug%20resistance%20pump%2070321..70737(138aa)(COG2076)" TargetMode="External"/><Relationship Id="rId1992" Type="http://schemas.openxmlformats.org/officeDocument/2006/relationships/hyperlink" Target="file:///\\GFS\attwoodg$\Documents\GRA\GPLER%20projects\GPLER4\Methyl-compound%20genes%20manuscript\BV55DRAFT_1899%20:%20Carboxysome%20shell%20and%20ethanolamine%20utilization%20microcompartment%20protein%20CcmL\EutN%202015941..2016669(242aa)(COG4577)" TargetMode="External"/><Relationship Id="rId77" Type="http://schemas.openxmlformats.org/officeDocument/2006/relationships/hyperlink" Target="file:///\\GFS\attwoodg$\Documents\GRA\GPLER%20projects\GPLER4\Methyl-compound%20genes%20manuscript\Ddes_1358%20:%20glycyl-radical%20enzyme%20activating%20protein%20family%201634085..1635017(310aa)(COG1180)" TargetMode="External"/><Relationship Id="rId282" Type="http://schemas.openxmlformats.org/officeDocument/2006/relationships/hyperlink" Target="file:///\\GFS\attwoodg$\Documents\GRA\GPLER%20projects\GPLER4\Methyl-compound%20genes%20manuscript\intergenic-region%2060335..60626%20(292bp)" TargetMode="External"/><Relationship Id="rId503" Type="http://schemas.openxmlformats.org/officeDocument/2006/relationships/hyperlink" Target="file:///\\GFS\attwoodg$\Documents\GRA\GPLER%20projects\GPLER4\Methyl-compound%20genes%20manuscript\intergenic-region%20156007..156681%20(675bp)" TargetMode="External"/><Relationship Id="rId587" Type="http://schemas.openxmlformats.org/officeDocument/2006/relationships/hyperlink" Target="https://img.jgi.doe.gov/cgi-bin/mer/main.cgi?section=GeneDetail&amp;page=geneDetail&amp;gene_oid=2654384175" TargetMode="External"/><Relationship Id="rId710" Type="http://schemas.openxmlformats.org/officeDocument/2006/relationships/hyperlink" Target="file:///\\GFS\attwoodg$\Documents\GRA\GPLER%20projects\GPLER4\Methyl-compound%20genes%20manuscript\Ga0074702_0191%20:%20ethanolamine%20utilization%20protein%20EutP%20187949..188473(174aa)(COG4917)" TargetMode="External"/><Relationship Id="rId808" Type="http://schemas.openxmlformats.org/officeDocument/2006/relationships/hyperlink" Target="https://img.jgi.doe.gov/cgi-bin/mer/main.cgi?section=GeneDetail&amp;page=geneDetail&amp;gene_oid=2595153458" TargetMode="External"/><Relationship Id="rId1340" Type="http://schemas.openxmlformats.org/officeDocument/2006/relationships/hyperlink" Target="file:///\\GFS\attwoodg$\Documents\GRA\GPLER%20projects\GPLER4\Methyl-compound%20genes%20manuscript\intergenic-region%204695310..4695597%20(288bp)" TargetMode="External"/><Relationship Id="rId1438" Type="http://schemas.openxmlformats.org/officeDocument/2006/relationships/hyperlink" Target="https://img.jgi.doe.gov/cgi-bin/mer/main.cgi?section=GeneDetail&amp;page=geneDetail&amp;gene_oid=2596304469" TargetMode="External"/><Relationship Id="rId1645" Type="http://schemas.openxmlformats.org/officeDocument/2006/relationships/hyperlink" Target="https://img.jgi.doe.gov/cgi-bin/mer/main.cgi?section=ScaffoldGraph&amp;page=scaffoldDna&amp;scaffold_oid=2524684339&amp;start_coord=72392&amp;end_coord=72678" TargetMode="External"/><Relationship Id="rId2170" Type="http://schemas.openxmlformats.org/officeDocument/2006/relationships/hyperlink" Target="file:///\\GFS\attwoodg$\Documents\GRA\GPLER%20projects\GPLER4\Methyl-compound%20genes%20manuscript\intergenic-region%2074591..74853%20(263bp)" TargetMode="External"/><Relationship Id="rId2268" Type="http://schemas.openxmlformats.org/officeDocument/2006/relationships/hyperlink" Target="https://img.jgi.doe.gov/cgi-bin/mer/main.cgi?section=GeneDetail&amp;page=geneDetail&amp;gene_oid=2624603070" TargetMode="External"/><Relationship Id="rId8" Type="http://schemas.openxmlformats.org/officeDocument/2006/relationships/hyperlink" Target="file:///\\GFS\attwoodg$\Documents\GRA\GPLER%20projects\GPLER4\Methyl-compound%20genes%20manuscript\intergenic-region%201655259..1655520%20(262bp)" TargetMode="External"/><Relationship Id="rId142" Type="http://schemas.openxmlformats.org/officeDocument/2006/relationships/hyperlink" Target="https://img.jgi.doe.gov/cgi-bin/mer/main.cgi?section=ScaffoldGraph&amp;page=scaffoldDna&amp;scaffold_oid=2558913390&amp;start_coord=755467&amp;end_coord=755643" TargetMode="External"/><Relationship Id="rId447" Type="http://schemas.openxmlformats.org/officeDocument/2006/relationships/hyperlink" Target="file:///\\GFS\attwoodg$\Documents\GRA\GPLER%20projects\GPLER4\Methyl-compound%20genes%20manuscript\Ga0059091_105204%20:%20tRNA_His_GTG%20226979..227054(76bp)" TargetMode="External"/><Relationship Id="rId794" Type="http://schemas.openxmlformats.org/officeDocument/2006/relationships/hyperlink" Target="file:///\\GFS\attwoodg$\Documents\GRA\GPLER%20projects\GPLER4\Methyl-compound%20genes%20manuscript\IE73DRAFT_02020%20:%20Alcohol%20dehydrogenase,%20class%20IV%2022513..23619(368aa)(COG1454)" TargetMode="External"/><Relationship Id="rId1077" Type="http://schemas.openxmlformats.org/officeDocument/2006/relationships/hyperlink" Target="https://img.jgi.doe.gov/cgi-bin/mer/main.cgi?section=GeneDetail&amp;page=geneDetail&amp;gene_oid=2663665382" TargetMode="External"/><Relationship Id="rId1200" Type="http://schemas.openxmlformats.org/officeDocument/2006/relationships/hyperlink" Target="https://img.jgi.doe.gov/cgi-bin/mer/main.cgi?section=ScaffoldGraph&amp;page=scaffoldDna&amp;scaffold_oid=650716101&amp;start_coord=2117896&amp;end_coord=2118054" TargetMode="External"/><Relationship Id="rId1852" Type="http://schemas.openxmlformats.org/officeDocument/2006/relationships/hyperlink" Target="file:///\\GFS\attwoodg$\Documents\GRA\GPLER%20projects\GPLER4\Methyl-compound%20genes%20manuscript\Ga0066901_10961%20%5bPMI2709%5d%20:%20Protein%20tyrosine%20phosphatase%2071373..72503(376aa)(COG5599)" TargetMode="External"/><Relationship Id="rId2030" Type="http://schemas.openxmlformats.org/officeDocument/2006/relationships/hyperlink" Target="https://img.jgi.doe.gov/cgi-bin/mer/main.cgi?section=ScaffoldGraph&amp;page=scaffoldDna&amp;scaffold_oid=2654638576&amp;start_coord=55380&amp;end_coord=55495" TargetMode="External"/><Relationship Id="rId2128" Type="http://schemas.openxmlformats.org/officeDocument/2006/relationships/hyperlink" Target="file:///\\GFS\attwoodg$\Documents\GRA\GPLER%20projects\GPLER4\Methyl-compound%20genes%20manuscript\Ga0104388_10853%20%5bPMI2720%5d%20:%20BMC%20domain-containing%20protein%2069376..69654(92aa)" TargetMode="External"/><Relationship Id="rId654" Type="http://schemas.openxmlformats.org/officeDocument/2006/relationships/hyperlink" Target="https://img.jgi.doe.gov/cgi-bin/mer/main.cgi?section=GeneDetail&amp;page=geneDetail&amp;gene_oid=2639663163" TargetMode="External"/><Relationship Id="rId861" Type="http://schemas.openxmlformats.org/officeDocument/2006/relationships/hyperlink" Target="file:///\\GFS\attwoodg$\Documents\GRA\GPLER%20projects\GPLER4\Methyl-compound%20genes%20manuscript\T546DRAFT_01535%20:%20putative%20membrane%20protein%20221199..223394(731aa)(COG1511)" TargetMode="External"/><Relationship Id="rId959" Type="http://schemas.openxmlformats.org/officeDocument/2006/relationships/hyperlink" Target="https://img.jgi.doe.gov/cgi-bin/mer/main.cgi?section=ScaffoldGraph&amp;page=scaffoldDna&amp;scaffold_oid=2606260282&amp;start_coord=25009&amp;end_coord=25229" TargetMode="External"/><Relationship Id="rId1284" Type="http://schemas.openxmlformats.org/officeDocument/2006/relationships/hyperlink" Target="file:///\\GFS\attwoodg$\Documents\GRA\GPLER%20projects\GPLER4\Methyl-compound%20genes%20manuscript\Desru_2104%20:%20%202114051..2115155,%20fragments(2114051..2114305,%202114305..2114601,%202114601..2115155)%20(342aa)%202114051..2114305" TargetMode="External"/><Relationship Id="rId1491" Type="http://schemas.openxmlformats.org/officeDocument/2006/relationships/hyperlink" Target="file:///\\GFS\attwoodg$\Documents\GRA\GPLER%20projects\GPLER4\Methyl-compound%20genes%20manuscript\intergenic-region%2027964..28408%20(445bp)" TargetMode="External"/><Relationship Id="rId1505" Type="http://schemas.openxmlformats.org/officeDocument/2006/relationships/hyperlink" Target="file:///\\GFS\attwoodg$\Documents\GRA\GPLER%20projects\GPLER4\Methyl-compound%20genes%20manuscript\G614DRAFT_00820%20:%20Uncharacterized%20membrane%20protein%2028733..29728(331aa)(COG2510)" TargetMode="External"/><Relationship Id="rId1589" Type="http://schemas.openxmlformats.org/officeDocument/2006/relationships/hyperlink" Target="https://img.jgi.doe.gov/cgi-bin/mer/main.cgi?section=GeneDetail&amp;page=geneDetail&amp;gene_oid=2525451477" TargetMode="External"/><Relationship Id="rId1712" Type="http://schemas.openxmlformats.org/officeDocument/2006/relationships/hyperlink" Target="file:///\\GFS\attwoodg$\Documents\GRA\GPLER%20projects\GPLER4\Methyl-compound%20genes%20manuscript\Gene%20Cart%20G594DRAFT_02041%20:%20formate%20C-acetyltransferase%2083545..86085(846aa)(COG1882)" TargetMode="External"/><Relationship Id="rId2335" Type="http://schemas.openxmlformats.org/officeDocument/2006/relationships/hyperlink" Target="https://img.jgi.doe.gov/cgi-bin/mer/main.cgi?section=GeneDetail&amp;page=geneDetail&amp;gene_oid=2624766236" TargetMode="External"/><Relationship Id="rId293" Type="http://schemas.openxmlformats.org/officeDocument/2006/relationships/hyperlink" Target="https://img.jgi.doe.gov/cgi-bin/mer/main.cgi?section=ScaffoldGraph&amp;page=scaffoldDna&amp;scaffold_oid=2541147647&amp;start_coord=26955&amp;end_coord=27147" TargetMode="External"/><Relationship Id="rId307" Type="http://schemas.openxmlformats.org/officeDocument/2006/relationships/hyperlink" Target="https://img.jgi.doe.gov/cgi-bin/mer/main.cgi?section=GeneDetail&amp;page=geneDetail&amp;gene_oid=2543441075" TargetMode="External"/><Relationship Id="rId514" Type="http://schemas.openxmlformats.org/officeDocument/2006/relationships/hyperlink" Target="https://img.jgi.doe.gov/cgi-bin/mer/main.cgi?section=GeneDetail&amp;page=geneDetail&amp;gene_oid=2654384210" TargetMode="External"/><Relationship Id="rId721" Type="http://schemas.openxmlformats.org/officeDocument/2006/relationships/hyperlink" Target="https://img.jgi.doe.gov/cgi-bin/mer/main.cgi?section=GeneDetail&amp;page=geneDetail&amp;gene_oid=2639663187" TargetMode="External"/><Relationship Id="rId1144" Type="http://schemas.openxmlformats.org/officeDocument/2006/relationships/hyperlink" Target="file:///\\GFS\attwoodg$\Documents\GRA\GPLER%20projects\GPLER4\Methyl-compound%20genes%20manuscript\Ga0104367_1623%20:%20ethanolamine%20utilization%20protein%20EutJ%2021822..22670(282aa)(COG4820)" TargetMode="External"/><Relationship Id="rId1351" Type="http://schemas.openxmlformats.org/officeDocument/2006/relationships/hyperlink" Target="https://img.jgi.doe.gov/cgi-bin/mer/main.cgi?section=ScaffoldGraph&amp;page=scaffoldDna&amp;scaffold_oid=2595707106&amp;start_coord=4696989&amp;end_coord=4697309" TargetMode="External"/><Relationship Id="rId1449" Type="http://schemas.openxmlformats.org/officeDocument/2006/relationships/hyperlink" Target="file:///\\GFS\attwoodg$\Documents\GRA\GPLER%20projects\GPLER4\Methyl-compound%20genes%20manuscript\H171DRAFT_4317%20:%20ATP-binding%20cassette%20subfamily%20B%20multidrug%20efflux%20pump%204683620..4685374(584aa)(COG1132)" TargetMode="External"/><Relationship Id="rId1796" Type="http://schemas.openxmlformats.org/officeDocument/2006/relationships/hyperlink" Target="https://img.jgi.doe.gov/cgi-bin/mer/main.cgi?section=GeneDetail&amp;page=geneDetail&amp;gene_oid=2624727887" TargetMode="External"/><Relationship Id="rId2181" Type="http://schemas.openxmlformats.org/officeDocument/2006/relationships/hyperlink" Target="file:///\\GFS\attwoodg$\Documents\GRA\GPLER%20projects\GPLER4\Methyl-compound%20genes%20manuscript\Ga0070263_11089%20:%20formate%20C-acetyltransferase%2096614..99181(855aa)(COG1882)" TargetMode="External"/><Relationship Id="rId2402" Type="http://schemas.openxmlformats.org/officeDocument/2006/relationships/hyperlink" Target="file:///\\GFS\attwoodg$\Documents\GRA\GPLER%20projects\GPLER4\Methyl-compound%20genes%20manuscript\Ga0070262_11913%20:%20Predicted%20transcriptional%20regulator,%20contains%20HTH%20domain%2012502..13971(489aa)(COG2865)" TargetMode="External"/><Relationship Id="rId88" Type="http://schemas.openxmlformats.org/officeDocument/2006/relationships/hyperlink" Target="https://img.jgi.doe.gov/cgi-bin/mer/main.cgi?section=GeneDetail&amp;page=geneDetail&amp;gene_oid=643582185" TargetMode="External"/><Relationship Id="rId153" Type="http://schemas.openxmlformats.org/officeDocument/2006/relationships/hyperlink" Target="file:///\\GFS\attwoodg$\Documents\GRA\GPLER%20projects\GPLER4\Methyl-compound%20genes%20manuscript\intergenic-region%20790098..790241%20(144bp)" TargetMode="External"/><Relationship Id="rId360" Type="http://schemas.openxmlformats.org/officeDocument/2006/relationships/hyperlink" Target="https://img.jgi.doe.gov/cgi-bin/mer/main.cgi?section=GeneDetail&amp;page=geneDetail&amp;gene_oid=2543441087" TargetMode="External"/><Relationship Id="rId598" Type="http://schemas.openxmlformats.org/officeDocument/2006/relationships/hyperlink" Target="file:///\\GFS\attwoodg$\Documents\GRA\GPLER%20projects\GPLER4\Methyl-compound%20genes%20manuscript\Ga0104380_103125%20:%204-oxalocrotonate%20tautomerase%20157929..158174(81aa)(COG1942)" TargetMode="External"/><Relationship Id="rId819" Type="http://schemas.openxmlformats.org/officeDocument/2006/relationships/image" Target="../media/image8.png"/><Relationship Id="rId1004" Type="http://schemas.openxmlformats.org/officeDocument/2006/relationships/hyperlink" Target="https://img.jgi.doe.gov/cgi-bin/mer/main.cgi?section=GeneDetail&amp;page=geneDetail&amp;gene_oid=2608576530" TargetMode="External"/><Relationship Id="rId1211" Type="http://schemas.openxmlformats.org/officeDocument/2006/relationships/hyperlink" Target="file:///\\GFS\attwoodg$\Documents\GRA\GPLER%20projects\GPLER4\Methyl-compound%20genes%20manuscript\Desru_2077%20:%20microcompartments%20protein%202087676..2088284(202aa)(COG4577)" TargetMode="External"/><Relationship Id="rId1656" Type="http://schemas.openxmlformats.org/officeDocument/2006/relationships/hyperlink" Target="file:///\\GFS\attwoodg$\Documents\GRA\GPLER%20projects\GPLER4\Methyl-compound%20genes%20manuscript\G594DRAFT_02025%20:%20Rubrerythrin%2072679..73218(179aa)(COG1592)" TargetMode="External"/><Relationship Id="rId1863" Type="http://schemas.openxmlformats.org/officeDocument/2006/relationships/hyperlink" Target="https://img.jgi.doe.gov/cgi-bin/mer/main.cgi?section=GeneDetail&amp;page=geneDetail&amp;gene_oid=2624727883" TargetMode="External"/><Relationship Id="rId2041" Type="http://schemas.openxmlformats.org/officeDocument/2006/relationships/hyperlink" Target="file:///\\GFS\attwoodg$\Documents\GRA\GPLER%20projects\GPLER4\Methyl-compound%20genes%20manuscript\Ga0104388_10855%20%5bPMI2718%5d%20:%20Carboxysome%20shell%20and%20ethanolamine%20utilization%20microcompartment%20protein%20CcmK\EutM%2071401..71664(87aa)(COG4576)" TargetMode="External"/><Relationship Id="rId2279" Type="http://schemas.openxmlformats.org/officeDocument/2006/relationships/hyperlink" Target="file:///\\GFS\attwoodg$\Documents\GRA\GPLER%20projects\GPLER4\Methyl-compound%20genes%20manuscript\intergenic-region%2027735..28089%20(355bp)" TargetMode="External"/><Relationship Id="rId220" Type="http://schemas.openxmlformats.org/officeDocument/2006/relationships/hyperlink" Target="file:///\\GFS\attwoodg$\Documents\GRA\GPLER%20projects\GPLER4\Methyl-compound%20genes%20manuscript\P156DRAFT_0776%20:%20D-3-phosphoglycerate%20dehydrogenase%20782524..783657(377aa)(COG0111)" TargetMode="External"/><Relationship Id="rId458" Type="http://schemas.openxmlformats.org/officeDocument/2006/relationships/hyperlink" Target="https://img.jgi.doe.gov/cgi-bin/mer/main.cgi?section=GeneDetail&amp;page=geneDetail&amp;gene_oid=2608578263" TargetMode="External"/><Relationship Id="rId665" Type="http://schemas.openxmlformats.org/officeDocument/2006/relationships/hyperlink" Target="file:///\\GFS\attwoodg$\Documents\GRA\GPLER%20projects\GPLER4\Methyl-compound%20genes%20manuscript\Ga0074702_0193%20:%20%20ammonium%20transporter%20189563..190813(416aa)(COG0004)" TargetMode="External"/><Relationship Id="rId872" Type="http://schemas.openxmlformats.org/officeDocument/2006/relationships/hyperlink" Target="https://img.jgi.doe.gov/cgi-bin/mer/main.cgi?section=GeneDetail&amp;page=geneDetail&amp;gene_oid=2558962494" TargetMode="External"/><Relationship Id="rId1088" Type="http://schemas.openxmlformats.org/officeDocument/2006/relationships/hyperlink" Target="file:///\\GFS\attwoodg$\Documents\GRA\GPLER%20projects\GPLER4\Methyl-compound%20genes%20manuscript\Ga0104367_1648%20:%20Signal%20transduction%20histidine%20kinase%2040125..41228(367aa)(COG4585)" TargetMode="External"/><Relationship Id="rId1295" Type="http://schemas.openxmlformats.org/officeDocument/2006/relationships/hyperlink" Target="https://img.jgi.doe.gov/cgi-bin/mer/main.cgi?section=GeneDetail&amp;page=geneDetail&amp;gene_oid=650891125" TargetMode="External"/><Relationship Id="rId1309" Type="http://schemas.openxmlformats.org/officeDocument/2006/relationships/hyperlink" Target="https://img.jgi.doe.gov/cgi-bin/mer/main.cgi?section=GeneDetail&amp;page=geneDetail&amp;gene_oid=650891124" TargetMode="External"/><Relationship Id="rId1516" Type="http://schemas.openxmlformats.org/officeDocument/2006/relationships/hyperlink" Target="https://img.jgi.doe.gov/cgi-bin/mer/main.cgi?section=GeneDetail&amp;page=geneDetail&amp;gene_oid=2525451446" TargetMode="External"/><Relationship Id="rId1723" Type="http://schemas.openxmlformats.org/officeDocument/2006/relationships/hyperlink" Target="file:///\\GFS\attwoodg$\Documents\GRA\GPLER%20projects\GPLER4\Methyl-compound%20genes%20manuscript\G594DRAFT_02022%20:%20ribonucleoside-triphosphate%20reductase%20class%20III%20catalytic%20subunit%2066889..68952(687aa)(COG1328)" TargetMode="External"/><Relationship Id="rId1930" Type="http://schemas.openxmlformats.org/officeDocument/2006/relationships/hyperlink" Target="file:///\\GFS\attwoodg$\Documents\GRA\GPLER%20projects\GPLER4\Methyl-compound%20genes%20manuscript\BV55DRAFT_1875%20:%20two%20component%20transcriptional%20regulator,%20LytTR%20family%201989190..1989900(236aa)(COG3279)" TargetMode="External"/><Relationship Id="rId2139" Type="http://schemas.openxmlformats.org/officeDocument/2006/relationships/hyperlink" Target="https://img.jgi.doe.gov/cgi-bin/mer/main.cgi?section=TaxonDetail&amp;page=taxonDetail&amp;taxon_oid=2654588119" TargetMode="External"/><Relationship Id="rId2346" Type="http://schemas.openxmlformats.org/officeDocument/2006/relationships/hyperlink" Target="file:///\\GFS\attwoodg$\Documents\GRA\GPLER%20projects\GPLER4\Methyl-compound%20genes%20manuscript\Ga0070262_11932%20:%20BMC%20domain-containing%20protein%2029828..30124(98aa)" TargetMode="External"/><Relationship Id="rId15" Type="http://schemas.openxmlformats.org/officeDocument/2006/relationships/hyperlink" Target="https://img.jgi.doe.gov/cgi-bin/mer/main.cgi?section=ScaffoldGraph&amp;page=scaffoldDna&amp;scaffold_oid=643348667&amp;start_coord=1646895&amp;end_coord=1647014" TargetMode="External"/><Relationship Id="rId318" Type="http://schemas.openxmlformats.org/officeDocument/2006/relationships/hyperlink" Target="file:///\\GFS\attwoodg$\Documents\GRA\GPLER%20projects\GPLER4\Methyl-compound%20genes%20manuscript\A500_11314%20:%20ethanolamine%20utilization%20protein%20EutQ%2056383..57042(219aa)(COG4766)" TargetMode="External"/><Relationship Id="rId525" Type="http://schemas.openxmlformats.org/officeDocument/2006/relationships/hyperlink" Target="https://img.jgi.doe.gov/cgi-bin/mer/main.cgi?section=GeneDetail&amp;page=geneDetail&amp;gene_oid=2654384187" TargetMode="External"/><Relationship Id="rId732" Type="http://schemas.openxmlformats.org/officeDocument/2006/relationships/hyperlink" Target="file:///\\GFS\attwoodg$\Documents\GRA\GPLER%20projects\GPLER4\Methyl-compound%20genes%20manuscript\Ga0074702_0169%20:%20BMC%20domain-containing%20protein%20170303..170602(99aa)" TargetMode="External"/><Relationship Id="rId1155" Type="http://schemas.openxmlformats.org/officeDocument/2006/relationships/hyperlink" Target="file:///\\GFS\attwoodg$\Documents\GRA\GPLER%20projects\GPLER4\Methyl-compound%20genes%20manuscript\Ga0104367_1639%20:%20ribonuclease%20R%2033128..35167(679aa)(COG0557)" TargetMode="External"/><Relationship Id="rId1362" Type="http://schemas.openxmlformats.org/officeDocument/2006/relationships/hyperlink" Target="file:///\\GFS\attwoodg$\Documents\GRA\GPLER%20projects\GPLER4\Methyl-compound%20genes%20manuscript\H171DRAFT_4323%20:%20PTS%20system,%20galactosamine-specific%20IIB%20component%204689202..4689678(158aa)(COG3444)" TargetMode="External"/><Relationship Id="rId2192" Type="http://schemas.openxmlformats.org/officeDocument/2006/relationships/hyperlink" Target="https://img.jgi.doe.gov/cgi-bin/mer/main.cgi?section=GeneDetail&amp;page=geneDetail&amp;gene_oid=2624603030" TargetMode="External"/><Relationship Id="rId2206" Type="http://schemas.openxmlformats.org/officeDocument/2006/relationships/hyperlink" Target="https://img.jgi.doe.gov/cgi-bin/mer/main.cgi?section=GeneDetail&amp;page=geneDetail&amp;gene_oid=2624603073" TargetMode="External"/><Relationship Id="rId2413" Type="http://schemas.openxmlformats.org/officeDocument/2006/relationships/hyperlink" Target="https://img.jgi.doe.gov/cgi-bin/mer/main.cgi?section=TaxonDetail&amp;page=taxonDetail&amp;taxon_oid=2623620521" TargetMode="External"/><Relationship Id="rId99" Type="http://schemas.openxmlformats.org/officeDocument/2006/relationships/hyperlink" Target="file:///\\GFS\attwoodg$\Documents\GRA\GPLER%20projects\GPLER4\Methyl-compound%20genes%20manuscript\Ddes_1341%20:%20ABC%20transporter%20related%201609211..1610164(317aa)(COG1131)" TargetMode="External"/><Relationship Id="rId164" Type="http://schemas.openxmlformats.org/officeDocument/2006/relationships/hyperlink" Target="https://img.jgi.doe.gov/cgi-bin/mer/main.cgi?section=GeneDetail&amp;page=geneDetail&amp;gene_oid=2561437718" TargetMode="External"/><Relationship Id="rId371" Type="http://schemas.openxmlformats.org/officeDocument/2006/relationships/hyperlink" Target="file:///\\GFS\attwoodg$\Documents\GRA\GPLER%20projects\GPLER4\Methyl-compound%20genes%20manuscript\A500_11204%20:%20hypothetical%20protein%2037406..38047(213aa)" TargetMode="External"/><Relationship Id="rId1015" Type="http://schemas.openxmlformats.org/officeDocument/2006/relationships/hyperlink" Target="file:///\\GFS\attwoodg$\Documents\GRA\GPLER%20projects\GPLER4\Methyl-compound%20genes%20manuscript\Ga0059087_11831%20:%20hypothetical%20protein%2037091..38173(360aa)" TargetMode="External"/><Relationship Id="rId1222" Type="http://schemas.openxmlformats.org/officeDocument/2006/relationships/hyperlink" Target="https://img.jgi.doe.gov/cgi-bin/mer/main.cgi?section=GeneDetail&amp;page=geneDetail&amp;gene_oid=650891144" TargetMode="External"/><Relationship Id="rId1667" Type="http://schemas.openxmlformats.org/officeDocument/2006/relationships/hyperlink" Target="https://img.jgi.doe.gov/cgi-bin/mer/main.cgi?section=GeneDetail&amp;page=geneDetail&amp;gene_oid=2525457662" TargetMode="External"/><Relationship Id="rId1874" Type="http://schemas.openxmlformats.org/officeDocument/2006/relationships/hyperlink" Target="file:///\\GFS\attwoodg$\Documents\GRA\GPLER%20projects\GPLER4\Methyl-compound%20genes%20manuscript\Ga0066901_10964%20%5bPMI2706%5d%20:%20transmembrane%20protein%2076826..77248(140aa)(COG2259)" TargetMode="External"/><Relationship Id="rId2052" Type="http://schemas.openxmlformats.org/officeDocument/2006/relationships/hyperlink" Target="file:///\\GFS\attwoodg$\Documents\GRA\GPLER%20projects\GPLER4\Methyl-compound%20genes%20manuscript\Ga0104388_10870%20%5bPMI2703%5d%20:%20hypothetical%20protein%2087187..87879(230aa)" TargetMode="External"/><Relationship Id="rId469" Type="http://schemas.openxmlformats.org/officeDocument/2006/relationships/hyperlink" Target="file:///\\GFS\attwoodg$\Documents\GRA\GPLER%20projects\GPLER4\Methyl-compound%20genes%20manuscript\Ga0059091_105198%20:%20formate%20C-acetyltransferase%20219589..222162(857aa)(COG1882)" TargetMode="External"/><Relationship Id="rId676" Type="http://schemas.openxmlformats.org/officeDocument/2006/relationships/hyperlink" Target="https://img.jgi.doe.gov/cgi-bin/mer/main.cgi?section=GeneDetail&amp;page=geneDetail&amp;gene_oid=2639663159" TargetMode="External"/><Relationship Id="rId883" Type="http://schemas.openxmlformats.org/officeDocument/2006/relationships/hyperlink" Target="file:///\\GFS\attwoodg$\Documents\GRA\GPLER%20projects\GPLER4\Methyl-compound%20genes%20manuscript\T546DRAFT_01563%20:%20hypothetical%20protein%20245964..246356(130aa)" TargetMode="External"/><Relationship Id="rId1099" Type="http://schemas.openxmlformats.org/officeDocument/2006/relationships/hyperlink" Target="https://img.jgi.doe.gov/cgi-bin/mer/main.cgi?section=GeneDetail&amp;page=geneDetail&amp;gene_oid=2663665387" TargetMode="External"/><Relationship Id="rId1527" Type="http://schemas.openxmlformats.org/officeDocument/2006/relationships/hyperlink" Target="file:///\\GFS\attwoodg$\Documents\GRA\GPLER%20projects\GPLER4\Methyl-compound%20genes%20manuscript\G614DRAFT_00797%20:%20alpha-galactosidase%207736..9958(740aa)(COG3345)" TargetMode="External"/><Relationship Id="rId1734" Type="http://schemas.openxmlformats.org/officeDocument/2006/relationships/hyperlink" Target="https://img.jgi.doe.gov/cgi-bin/mer/main.cgi?section=GeneDetail&amp;page=geneDetail&amp;gene_oid=2525457632" TargetMode="External"/><Relationship Id="rId1941" Type="http://schemas.openxmlformats.org/officeDocument/2006/relationships/hyperlink" Target="https://img.jgi.doe.gov/cgi-bin/mer/main.cgi?section=GeneDetail&amp;page=geneDetail&amp;gene_oid=2562235679" TargetMode="External"/><Relationship Id="rId2357" Type="http://schemas.openxmlformats.org/officeDocument/2006/relationships/hyperlink" Target="https://img.jgi.doe.gov/cgi-bin/mer/main.cgi?section=GeneDetail&amp;page=geneDetail&amp;gene_oid=2624766261" TargetMode="External"/><Relationship Id="rId26" Type="http://schemas.openxmlformats.org/officeDocument/2006/relationships/hyperlink" Target="file:///\\GFS\attwoodg$\Documents\GRA\GPLER%20projects\GPLER4\Methyl-compound%20genes%20manuscript\intergenic-region%201642846..1643136%20(291bp)" TargetMode="External"/><Relationship Id="rId231" Type="http://schemas.openxmlformats.org/officeDocument/2006/relationships/hyperlink" Target="https://img.jgi.doe.gov/cgi-bin/mer/main.cgi?section=GeneDetail&amp;page=geneDetail&amp;gene_oid=2561437726" TargetMode="External"/><Relationship Id="rId329" Type="http://schemas.openxmlformats.org/officeDocument/2006/relationships/hyperlink" Target="https://img.jgi.doe.gov/cgi-bin/mer/main.cgi?section=GeneDetail&amp;page=geneDetail&amp;gene_oid=2543441086" TargetMode="External"/><Relationship Id="rId536" Type="http://schemas.openxmlformats.org/officeDocument/2006/relationships/hyperlink" Target="file:///\\GFS\attwoodg$\Documents\GRA\GPLER%20projects\GPLER4\Methyl-compound%20genes%20manuscript\Ga0104380_10386%20:%20%20dimethyladenosine%20transferase%20119333..120151(272aa)(COG0030)" TargetMode="External"/><Relationship Id="rId1166" Type="http://schemas.openxmlformats.org/officeDocument/2006/relationships/hyperlink" Target="https://img.jgi.doe.gov/cgi-bin/mer/main.cgi?section=ScaffoldGraph&amp;page=scaffoldDna&amp;scaffold_oid=650716101&amp;start_coord=2103672&amp;end_coord=2104063" TargetMode="External"/><Relationship Id="rId1373" Type="http://schemas.openxmlformats.org/officeDocument/2006/relationships/hyperlink" Target="https://img.jgi.doe.gov/cgi-bin/mer/main.cgi?section=GeneDetail&amp;page=geneDetail&amp;gene_oid=2596304518" TargetMode="External"/><Relationship Id="rId2217" Type="http://schemas.openxmlformats.org/officeDocument/2006/relationships/hyperlink" Target="file:///\\GFS\attwoodg$\Documents\GRA\GPLER%20projects\GPLER4\Methyl-compound%20genes%20manuscript\Ga0070263_11083%20:%20ethanolamine%20utilization%20protein%20EutJ%2092052..92894(280aa)(COG4820)" TargetMode="External"/><Relationship Id="rId175" Type="http://schemas.openxmlformats.org/officeDocument/2006/relationships/hyperlink" Target="file:///\\GFS\attwoodg$\Documents\GRA\GPLER%20projects\GPLER4\Methyl-compound%20genes%20manuscript\P156DRAFT_0736%20:%20NAD(P)-dependent%20dehydrogenase,%20short-chain%20alcohol%20dehydrogenase%20family%20747261..748055(264aa)(COG1028)" TargetMode="External"/><Relationship Id="rId743" Type="http://schemas.openxmlformats.org/officeDocument/2006/relationships/hyperlink" Target="https://img.jgi.doe.gov/cgi-bin/mer/main.cgi?section=ScaffoldGraph&amp;page=scaffoldDna&amp;scaffold_oid=2593376780&amp;start_coord=21952&amp;end_coord=22143" TargetMode="External"/><Relationship Id="rId950" Type="http://schemas.openxmlformats.org/officeDocument/2006/relationships/hyperlink" Target="file:///\\GFS\attwoodg$\Documents\GRA\GPLER%20projects\GPLER4\Methyl-compound%20genes%20manuscript\T546DRAFT_01557%20:%20acetaldehyde%20dehydrogenase%20(acetylating)%20240135..241682(515aa)(COG1012)" TargetMode="External"/><Relationship Id="rId1026" Type="http://schemas.openxmlformats.org/officeDocument/2006/relationships/hyperlink" Target="https://img.jgi.doe.gov/cgi-bin/mer/main.cgi?section=ScaffoldGraph&amp;page=scaffoldDna&amp;scaffold_oid=2660343372&amp;start_coord=30329&amp;end_coord=30507" TargetMode="External"/><Relationship Id="rId1580" Type="http://schemas.openxmlformats.org/officeDocument/2006/relationships/hyperlink" Target="file:///\\GFS\attwoodg$\Documents\GRA\GPLER%20projects\GPLER4\Methyl-compound%20genes%20manuscript\G614DRAFT_00823%20:%20Carbon%20dioxide%20concentrating%20mechanism\carboxysome%20shell%20protein%2030378..30686(102aa)" TargetMode="External"/><Relationship Id="rId1678" Type="http://schemas.openxmlformats.org/officeDocument/2006/relationships/hyperlink" Target="file:///\\GFS\attwoodg$\Documents\GRA\GPLER%20projects\GPLER4\Methyl-compound%20genes%20manuscript\G594DRAFT_02038%20:%20ethanolamine%20utilization%20protein%20EutP%2081670..82116(148aa)(COG4917)" TargetMode="External"/><Relationship Id="rId1801" Type="http://schemas.openxmlformats.org/officeDocument/2006/relationships/hyperlink" Target="file:///\\GFS\attwoodg$\Documents\GRA\GPLER%20projects\GPLER4\Methyl-compound%20genes%20manuscript\Ga0066901_10972%20%5bPMI2698%5d%20:%20hypothetical%20protein%2080843..81916(357aa)" TargetMode="External"/><Relationship Id="rId1885" Type="http://schemas.openxmlformats.org/officeDocument/2006/relationships/hyperlink" Target="https://img.jgi.doe.gov/cgi-bin/mer/main.cgi?section=ScaffoldGraph&amp;page=scaffoldDna&amp;scaffold_oid=2561541222&amp;start_coord=1999951&amp;end_coord=2000062" TargetMode="External"/><Relationship Id="rId382" Type="http://schemas.openxmlformats.org/officeDocument/2006/relationships/hyperlink" Target="https://img.jgi.doe.gov/cgi-bin/mer/main.cgi?section=ScaffoldGraph&amp;page=scaffoldDna&amp;scaffold_oid=2606260318&amp;start_coord=205489&amp;end_coord=205945" TargetMode="External"/><Relationship Id="rId603" Type="http://schemas.openxmlformats.org/officeDocument/2006/relationships/hyperlink" Target="https://img.jgi.doe.gov/cgi-bin/mer/main.cgi?section=GeneDetail&amp;page=geneDetail&amp;gene_oid=2654384173" TargetMode="External"/><Relationship Id="rId687" Type="http://schemas.openxmlformats.org/officeDocument/2006/relationships/hyperlink" Target="file:///\\GFS\attwoodg$\Documents\GRA\GPLER%20projects\GPLER4\Methyl-compound%20genes%20manuscript\Ga0074702_0197%20:%20lactoylglutathione%20lyase%20192553..192924(123aa)(COG0346)" TargetMode="External"/><Relationship Id="rId810" Type="http://schemas.openxmlformats.org/officeDocument/2006/relationships/hyperlink" Target="https://img.jgi.doe.gov/cgi-bin/mer/main.cgi?section=GeneDetail&amp;page=geneDetail&amp;gene_oid=2595153461" TargetMode="External"/><Relationship Id="rId908" Type="http://schemas.openxmlformats.org/officeDocument/2006/relationships/hyperlink" Target="https://img.jgi.doe.gov/cgi-bin/mer/main.cgi?section=GeneDetail&amp;page=geneDetail&amp;gene_oid=2558962512" TargetMode="External"/><Relationship Id="rId1233" Type="http://schemas.openxmlformats.org/officeDocument/2006/relationships/hyperlink" Target="file:///\\GFS\attwoodg$\Documents\GRA\GPLER%20projects\GPLER4\Methyl-compound%20genes%20manuscript\Desru_2079%20:%20microcompartments%20protein%202089014..2089562(182aa)(COG4577)" TargetMode="External"/><Relationship Id="rId1440" Type="http://schemas.openxmlformats.org/officeDocument/2006/relationships/hyperlink" Target="https://img.jgi.doe.gov/cgi-bin/mer/main.cgi?section=GeneDetail&amp;page=geneDetail&amp;gene_oid=2596304481" TargetMode="External"/><Relationship Id="rId1538" Type="http://schemas.openxmlformats.org/officeDocument/2006/relationships/hyperlink" Target="file:///\\GFS\attwoodg$\Documents\GRA\GPLER%20projects\GPLER4\Methyl-compound%20genes%20manuscript\G614DRAFT_00831%20:%20ethanolamine%20utilization%20protein%20EutJ%2038480..39322(280aa)(COG4820)" TargetMode="External"/><Relationship Id="rId2063" Type="http://schemas.openxmlformats.org/officeDocument/2006/relationships/hyperlink" Target="https://img.jgi.doe.gov/cgi-bin/mer/main.cgi?section=GeneDetail&amp;page=geneDetail&amp;gene_oid=2656994828" TargetMode="External"/><Relationship Id="rId2270" Type="http://schemas.openxmlformats.org/officeDocument/2006/relationships/hyperlink" Target="https://img.jgi.doe.gov/cgi-bin/mer/main.cgi?section=GeneDetail&amp;page=geneDetail&amp;gene_oid=2624603074" TargetMode="External"/><Relationship Id="rId2368" Type="http://schemas.openxmlformats.org/officeDocument/2006/relationships/hyperlink" Target="file:///\\GFS\attwoodg$\Documents\GRA\GPLER%20projects\GPLER4\Methyl-compound%20genes%20manuscript\Ga0070262_11931%20:%20BMC%20domain-containing%20protein%2029494..29802(102aa)" TargetMode="External"/><Relationship Id="rId242" Type="http://schemas.openxmlformats.org/officeDocument/2006/relationships/hyperlink" Target="file:///\\GFS\attwoodg$\Documents\GRA\GPLER%20projects\GPLER4\Methyl-compound%20genes%20manuscript\P156DRAFT_0741%20:%20Nitroreductase%20752426..752968(180aa)(COG0778)" TargetMode="External"/><Relationship Id="rId894" Type="http://schemas.openxmlformats.org/officeDocument/2006/relationships/hyperlink" Target="https://img.jgi.doe.gov/cgi-bin/mer/main.cgi?section=GeneDetail&amp;page=geneDetail&amp;gene_oid=2558962518" TargetMode="External"/><Relationship Id="rId1177" Type="http://schemas.openxmlformats.org/officeDocument/2006/relationships/hyperlink" Target="file:///\\GFS\attwoodg$\Documents\GRA\GPLER%20projects\GPLER4\Methyl-compound%20genes%20manuscript\intergenic-region%202108768..2108923%20(156bp)" TargetMode="External"/><Relationship Id="rId1300" Type="http://schemas.openxmlformats.org/officeDocument/2006/relationships/hyperlink" Target="file:///\\GFS\attwoodg$\Documents\GRA\GPLER%20projects\GPLER4\Methyl-compound%20genes%20manuscript\Desru_2078%20:%20transcriptional%20regulator%202088296..2088970(224aa)(COG4766)" TargetMode="External"/><Relationship Id="rId1745" Type="http://schemas.openxmlformats.org/officeDocument/2006/relationships/hyperlink" Target="file:///\\GFS\attwoodg$\Documents\GRA\GPLER%20projects\GPLER4\Methyl-compound%20genes%20manuscript\G594DRAFT_02047%20:%20DNA-binding%20transcriptional%20regulator,%20MerR%20family%2090518..91342(274aa)(COG0789)" TargetMode="External"/><Relationship Id="rId1952" Type="http://schemas.openxmlformats.org/officeDocument/2006/relationships/hyperlink" Target="file:///\\GFS\attwoodg$\Documents\GRA\GPLER%20projects\GPLER4\Methyl-compound%20genes%20manuscript\BV55DRAFT_1869%20:%20hypothetical%20protein%201986344..1986574(76aa)" TargetMode="External"/><Relationship Id="rId2130" Type="http://schemas.openxmlformats.org/officeDocument/2006/relationships/hyperlink" Target="file:///\\GFS\attwoodg$\Documents\GRA\GPLER%20projects\GPLER4\Methyl-compound%20genes%20manuscript\Ga0104388_10854%20%5bPMI2719%5d%20:%20%20acetaldehyde%20dehydrogenase%2069722..71374(550aa)(COG1012)" TargetMode="External"/><Relationship Id="rId37" Type="http://schemas.openxmlformats.org/officeDocument/2006/relationships/hyperlink" Target="https://img.jgi.doe.gov/cgi-bin/mer/main.cgi?section=ScaffoldGraph&amp;page=scaffoldDna&amp;scaffold_oid=643348667&amp;start_coord=1617718&amp;end_coord=1617881" TargetMode="External"/><Relationship Id="rId102" Type="http://schemas.openxmlformats.org/officeDocument/2006/relationships/hyperlink" Target="https://img.jgi.doe.gov/cgi-bin/mer/main.cgi?section=GeneDetail&amp;page=geneDetail&amp;gene_oid=643582158" TargetMode="External"/><Relationship Id="rId547" Type="http://schemas.openxmlformats.org/officeDocument/2006/relationships/hyperlink" Target="https://img.jgi.doe.gov/cgi-bin/mer/main.cgi?section=GeneDetail&amp;page=geneDetail&amp;gene_oid=2654384198" TargetMode="External"/><Relationship Id="rId754" Type="http://schemas.openxmlformats.org/officeDocument/2006/relationships/hyperlink" Target="file:///\\GFS\attwoodg$\Documents\GRA\GPLER%20projects\GPLER4\Methyl-compound%20genes%20manuscript\intergenic-region%2026636..26921%20(286bp)" TargetMode="External"/><Relationship Id="rId961" Type="http://schemas.openxmlformats.org/officeDocument/2006/relationships/hyperlink" Target="https://img.jgi.doe.gov/cgi-bin/mer/main.cgi?section=ScaffoldGraph&amp;page=scaffoldDna&amp;scaffold_oid=2606260282&amp;start_coord=21869&amp;end_coord=22187" TargetMode="External"/><Relationship Id="rId1384" Type="http://schemas.openxmlformats.org/officeDocument/2006/relationships/hyperlink" Target="file:///\\GFS\attwoodg$\Documents\GRA\GPLER%20projects\GPLER4\Methyl-compound%20genes%20manuscript\Gene%20Cart%20H171DRAFT_4337%20:%20formate%20C-acetyltransferase%204702122..4704665(847aa)(COG1882)" TargetMode="External"/><Relationship Id="rId1591" Type="http://schemas.openxmlformats.org/officeDocument/2006/relationships/hyperlink" Target="https://img.jgi.doe.gov/cgi-bin/mer/main.cgi?section=GeneDetail&amp;page=geneDetail&amp;gene_oid=2525451425" TargetMode="External"/><Relationship Id="rId1605" Type="http://schemas.openxmlformats.org/officeDocument/2006/relationships/hyperlink" Target="https://img.jgi.doe.gov/cgi-bin/mer/main.cgi?section=GeneDetail&amp;page=geneDetail&amp;gene_oid=2525451473" TargetMode="External"/><Relationship Id="rId1689" Type="http://schemas.openxmlformats.org/officeDocument/2006/relationships/hyperlink" Target="https://img.jgi.doe.gov/cgi-bin/mer/main.cgi?section=GeneDetail&amp;page=geneDetail&amp;gene_oid=2525457671" TargetMode="External"/><Relationship Id="rId1812" Type="http://schemas.openxmlformats.org/officeDocument/2006/relationships/hyperlink" Target="https://img.jgi.doe.gov/cgi-bin/mer/main.cgi?section=GeneDetail&amp;page=geneDetail&amp;gene_oid=2624727913" TargetMode="External"/><Relationship Id="rId2228" Type="http://schemas.openxmlformats.org/officeDocument/2006/relationships/hyperlink" Target="https://img.jgi.doe.gov/cgi-bin/mer/main.cgi?section=GeneDetail&amp;page=geneDetail&amp;gene_oid=2624603047" TargetMode="External"/><Relationship Id="rId90" Type="http://schemas.openxmlformats.org/officeDocument/2006/relationships/hyperlink" Target="https://img.jgi.doe.gov/cgi-bin/mer/main.cgi?section=GeneDetail&amp;page=geneDetail&amp;gene_oid=643582150" TargetMode="External"/><Relationship Id="rId186" Type="http://schemas.openxmlformats.org/officeDocument/2006/relationships/hyperlink" Target="https://img.jgi.doe.gov/cgi-bin/mer/main.cgi?section=GeneDetail&amp;page=geneDetail&amp;gene_oid=2561437723" TargetMode="External"/><Relationship Id="rId393" Type="http://schemas.openxmlformats.org/officeDocument/2006/relationships/hyperlink" Target="file:///\\GFS\attwoodg$\Documents\GRA\GPLER%20projects\GPLER4\Methyl-compound%20genes%20manuscript\intergenic-region%20203927..204321%20(395bp)" TargetMode="External"/><Relationship Id="rId407" Type="http://schemas.openxmlformats.org/officeDocument/2006/relationships/hyperlink" Target="file:///\\GFS\attwoodg$\Documents\GRA\GPLER%20projects\GPLER4\Methyl-compound%20genes%20manuscript\Ga0059091_105211%20:%20tRNA_Phe_GAA%20227688..227763(76bp)" TargetMode="External"/><Relationship Id="rId614" Type="http://schemas.openxmlformats.org/officeDocument/2006/relationships/hyperlink" Target="file:///\\GFS\attwoodg$\Documents\GRA\GPLER%20projects\GPLER4\Methyl-compound%20genes%20manuscript\intergenic-region%20167099..167382%20(284bp)" TargetMode="External"/><Relationship Id="rId821" Type="http://schemas.openxmlformats.org/officeDocument/2006/relationships/hyperlink" Target="file:///\\GFS\attwoodg$\Documents\GRA\GPLER%20projects\GPLER4\Methyl-compound%20genes%20manuscript\intergenic-region%20226108..226523%20(416bp)" TargetMode="External"/><Relationship Id="rId1037" Type="http://schemas.openxmlformats.org/officeDocument/2006/relationships/hyperlink" Target="file:///\\GFS\attwoodg$\Documents\GRA\GPLER%20projects\GPLER4\Methyl-compound%20genes%20manuscript\intergenic-region%2038389..38497%20(109bp)" TargetMode="External"/><Relationship Id="rId1244" Type="http://schemas.openxmlformats.org/officeDocument/2006/relationships/hyperlink" Target="https://img.jgi.doe.gov/cgi-bin/mer/main.cgi?section=GeneDetail&amp;page=geneDetail&amp;gene_oid=650891133" TargetMode="External"/><Relationship Id="rId1451" Type="http://schemas.openxmlformats.org/officeDocument/2006/relationships/hyperlink" Target="file:///\\GFS\attwoodg$\Documents\GRA\GPLER%20projects\GPLER4\Methyl-compound%20genes%20manuscript\H171DRAFT_4327%20:%20hypothetical%20protein%204694119..4695309(396aa)" TargetMode="External"/><Relationship Id="rId1896" Type="http://schemas.openxmlformats.org/officeDocument/2006/relationships/hyperlink" Target="file:///\\GFS\attwoodg$\Documents\GRA\GPLER%20projects\GPLER4\Methyl-compound%20genes%20manuscript\intergenic-region%202011880..2011997%20(118bp)" TargetMode="External"/><Relationship Id="rId2074" Type="http://schemas.openxmlformats.org/officeDocument/2006/relationships/hyperlink" Target="file:///\\GFS\attwoodg$\Documents\GRA\GPLER%20projects\GPLER4\Methyl-compound%20genes%20manuscript\Ga0104388_10848%20%5bPMI2725%5d%20:%20%20transcriptional%20regulator,%20TetR%20family%2066211..66804(197aa)(COG1309)" TargetMode="External"/><Relationship Id="rId2281" Type="http://schemas.openxmlformats.org/officeDocument/2006/relationships/hyperlink" Target="file:///\\GFS\attwoodg$\Documents\GRA\GPLER%20projects\GPLER4\Methyl-compound%20genes%20manuscript\intergenic-region%2014942..15194%20(253bp)" TargetMode="External"/><Relationship Id="rId253" Type="http://schemas.openxmlformats.org/officeDocument/2006/relationships/hyperlink" Target="https://img.jgi.doe.gov/cgi-bin/mer/main.cgi?section=GeneDetail&amp;page=geneDetail&amp;gene_oid=2561437721" TargetMode="External"/><Relationship Id="rId460" Type="http://schemas.openxmlformats.org/officeDocument/2006/relationships/hyperlink" Target="file:///\\GFS\attwoodg$\Documents\GRA\GPLER%20projects\GPLER4\Methyl-compound%20genes%20manuscript\Ga0059091_105183%20:%20formate%20C-acetyltransferase%20207555..209930(791aa)(COG1882)" TargetMode="External"/><Relationship Id="rId698" Type="http://schemas.openxmlformats.org/officeDocument/2006/relationships/hyperlink" Target="https://img.jgi.doe.gov/cgi-bin/mer/main.cgi?section=GeneDetail&amp;page=geneDetail&amp;gene_oid=2639663178" TargetMode="External"/><Relationship Id="rId919" Type="http://schemas.openxmlformats.org/officeDocument/2006/relationships/hyperlink" Target="file:///\\GFS\attwoodg$\Documents\GRA\GPLER%20projects\GPLER4\Methyl-compound%20genes%20manuscript\T546DRAFT_01533%20:%20DNA-binding%20transcriptional%20regulator,%20GntR%20family%20220073..220819(248aa)(COG1802)" TargetMode="External"/><Relationship Id="rId1090" Type="http://schemas.openxmlformats.org/officeDocument/2006/relationships/hyperlink" Target="file:///\\GFS\attwoodg$\Documents\GRA\GPLER%20projects\GPLER4\Methyl-compound%20genes%20manuscript\Ga0104367_1605%20:%20DNA-binding%20transcriptional%20activator%20of%20the%20SARP%20family%20829..3876(1015aa)(COG3629)" TargetMode="External"/><Relationship Id="rId1104" Type="http://schemas.openxmlformats.org/officeDocument/2006/relationships/hyperlink" Target="file:///\\GFS\attwoodg$\Documents\GRA\GPLER%20projects\GPLER4\Methyl-compound%20genes%20manuscript\Ga0104367_1641%20:%20%20SsrA-binding%20protein%2036174..36641(155aa)(COG0691)" TargetMode="External"/><Relationship Id="rId1311" Type="http://schemas.openxmlformats.org/officeDocument/2006/relationships/hyperlink" Target="https://img.jgi.doe.gov/cgi-bin/mer/main.cgi?section=GeneDetail&amp;page=geneDetail&amp;gene_oid=650891134" TargetMode="External"/><Relationship Id="rId1549" Type="http://schemas.openxmlformats.org/officeDocument/2006/relationships/hyperlink" Target="https://img.jgi.doe.gov/cgi-bin/mer/main.cgi?section=GeneDetail&amp;page=geneDetail&amp;gene_oid=2525451463" TargetMode="External"/><Relationship Id="rId1756" Type="http://schemas.openxmlformats.org/officeDocument/2006/relationships/hyperlink" Target="https://img.jgi.doe.gov/cgi-bin/mer/main.cgi?section=ScaffoldGraph&amp;page=scaffoldDna&amp;scaffold_oid=2623649703&amp;start_coord=53547&amp;end_coord=54415" TargetMode="External"/><Relationship Id="rId1963" Type="http://schemas.openxmlformats.org/officeDocument/2006/relationships/hyperlink" Target="https://img.jgi.doe.gov/cgi-bin/mer/main.cgi?section=GeneDetail&amp;page=geneDetail&amp;gene_oid=2562235675" TargetMode="External"/><Relationship Id="rId2141" Type="http://schemas.openxmlformats.org/officeDocument/2006/relationships/hyperlink" Target="https://img.jgi.doe.gov/cgi-bin/mer/main.cgi?section=ScaffoldGraph&amp;page=scaffoldDna&amp;scaffold_oid=2623646285&amp;start_coord=121075&amp;end_coord=121241" TargetMode="External"/><Relationship Id="rId2379" Type="http://schemas.openxmlformats.org/officeDocument/2006/relationships/hyperlink" Target="https://img.jgi.doe.gov/cgi-bin/mer/main.cgi?section=GeneDetail&amp;page=geneDetail&amp;gene_oid=2624766237" TargetMode="External"/><Relationship Id="rId48" Type="http://schemas.openxmlformats.org/officeDocument/2006/relationships/hyperlink" Target="file:///\\GFS\attwoodg$\Documents\GRA\GPLER%20projects\GPLER4\Methyl-compound%20genes%20manuscript\Ddes_1345%20:%20isochorismate%20synthase%20(EC%205.4.4.2)%201614892..1616295(467aa)(COG1169)" TargetMode="External"/><Relationship Id="rId113" Type="http://schemas.openxmlformats.org/officeDocument/2006/relationships/hyperlink" Target="file:///\\GFS\attwoodg$\Documents\GRA\GPLER%20projects\GPLER4\Methyl-compound%20genes%20manuscript\Ddes_1379%20:%20MCP%20methyltransferase,%20CheR-type%201652083..1653744(553aa)(COG1352)" TargetMode="External"/><Relationship Id="rId320" Type="http://schemas.openxmlformats.org/officeDocument/2006/relationships/hyperlink" Target="file:///\\GFS\attwoodg$\Documents\GRA\GPLER%20projects\GPLER4\Methyl-compound%20genes%20manuscript\A500_11214%20:%20LuxR%20family%20transcriptional%20regulator%2039306..39809(167aa)" TargetMode="External"/><Relationship Id="rId558" Type="http://schemas.openxmlformats.org/officeDocument/2006/relationships/hyperlink" Target="file:///\\GFS\attwoodg$\Documents\GRA\GPLER%20projects\GPLER4\Methyl-compound%20genes%20manuscript\Ga0104380_10393%20:%20micrococcal%20nuclease%20128148..128882(244aa)(COG1525)" TargetMode="External"/><Relationship Id="rId765" Type="http://schemas.openxmlformats.org/officeDocument/2006/relationships/hyperlink" Target="https://img.jgi.doe.gov/cgi-bin/mer/main.cgi?section=GeneDetail&amp;page=geneDetail&amp;gene_oid=2595153450" TargetMode="External"/><Relationship Id="rId972" Type="http://schemas.openxmlformats.org/officeDocument/2006/relationships/hyperlink" Target="file:///\\GFS\attwoodg$\Documents\GRA\GPLER%20projects\GPLER4\Methyl-compound%20genes%20manuscript\intergenic-region%2017977..18119%20(143bp)" TargetMode="External"/><Relationship Id="rId1188" Type="http://schemas.openxmlformats.org/officeDocument/2006/relationships/hyperlink" Target="https://img.jgi.doe.gov/cgi-bin/mer/main.cgi?section=ScaffoldGraph&amp;page=scaffoldDna&amp;scaffold_oid=650716101&amp;start_coord=2074731&amp;end_coord=2075068" TargetMode="External"/><Relationship Id="rId1395" Type="http://schemas.openxmlformats.org/officeDocument/2006/relationships/hyperlink" Target="file:///\\GFS\attwoodg$\Documents\GRA\GPLER%20projects\GPLER4\Methyl-compound%20genes%20manuscript\H171DRAFT_4364%20%5bmurA%5d%20:%20UDP-N-acetylglucosamine%201-carboxyvinyltransferase%204725674..4726966(430aa)(COG0766)" TargetMode="External"/><Relationship Id="rId1409" Type="http://schemas.openxmlformats.org/officeDocument/2006/relationships/hyperlink" Target="file:///\\GFS\attwoodg$\Documents\GRA\GPLER%20projects\GPLER4\Methyl-compound%20genes%20manuscript\H171DRAFT_4353%20%5batpB%5d%20:%20F-type%20H+-transporting%20ATPase%20subunit%20a%204714488..4715189(233aa)(COG0356)" TargetMode="External"/><Relationship Id="rId1616" Type="http://schemas.openxmlformats.org/officeDocument/2006/relationships/hyperlink" Target="file:///\\GFS\attwoodg$\Documents\GRA\GPLER%20projects\GPLER4\Methyl-compound%20genes%20manuscript\intergenic-region%20102362..102481%20(120bp)" TargetMode="External"/><Relationship Id="rId1823" Type="http://schemas.openxmlformats.org/officeDocument/2006/relationships/hyperlink" Target="file:///\\GFS\attwoodg$\Documents\GRA\GPLER%20projects\GPLER4\Methyl-compound%20genes%20manuscript\Ga0066901_10933%20%5bpotA%5d%20:%20spermidine\putrescine%20transport%20system%20ATP-binding%20protein%2043679..44794(371aa)(COG3842)" TargetMode="External"/><Relationship Id="rId2001" Type="http://schemas.openxmlformats.org/officeDocument/2006/relationships/hyperlink" Target="https://img.jgi.doe.gov/cgi-bin/mer/main.cgi?section=GeneDetail&amp;page=geneDetail&amp;gene_oid=2562235676" TargetMode="External"/><Relationship Id="rId2239" Type="http://schemas.openxmlformats.org/officeDocument/2006/relationships/hyperlink" Target="file:///\\GFS\attwoodg$\Documents\GRA\GPLER%20projects\GPLER4\Methyl-compound%20genes%20manuscript\Ga0070263_110101%20:%20hypothetical%20protein%20107571..110384(937aa)" TargetMode="External"/><Relationship Id="rId197" Type="http://schemas.openxmlformats.org/officeDocument/2006/relationships/hyperlink" Target="file:///\\GFS\attwoodg$\Documents\GRA\GPLER%20projects\GPLER4\Methyl-compound%20genes%20manuscript\P156DRAFT_0762%20:%20Carbon%20dioxide%20concentrating%20mechanism\carboxysome%20shell%20protein%20770923..771231(102aa)" TargetMode="External"/><Relationship Id="rId418" Type="http://schemas.openxmlformats.org/officeDocument/2006/relationships/hyperlink" Target="https://img.jgi.doe.gov/cgi-bin/mer/main.cgi?section=GeneDetail&amp;page=geneDetail&amp;gene_oid=2608578283" TargetMode="External"/><Relationship Id="rId625" Type="http://schemas.openxmlformats.org/officeDocument/2006/relationships/hyperlink" Target="https://img.jgi.doe.gov/cgi-bin/mer/main.cgi?section=ScaffoldGraph&amp;page=scaffoldDna&amp;scaffold_oid=2636619139&amp;start_coord=197207&amp;end_coord=197355" TargetMode="External"/><Relationship Id="rId832" Type="http://schemas.openxmlformats.org/officeDocument/2006/relationships/hyperlink" Target="https://img.jgi.doe.gov/cgi-bin/mer/main.cgi?section=ScaffoldGraph&amp;page=scaffoldDna&amp;scaffold_oid=2558863304&amp;start_coord=247381&amp;end_coord=247578" TargetMode="External"/><Relationship Id="rId1048" Type="http://schemas.openxmlformats.org/officeDocument/2006/relationships/hyperlink" Target="https://img.jgi.doe.gov/cgi-bin/mer/main.cgi?section=ScaffoldGraph&amp;page=scaffoldDna&amp;scaffold_oid=2660343372&amp;start_coord=36642&amp;end_coord=36793" TargetMode="External"/><Relationship Id="rId1255" Type="http://schemas.openxmlformats.org/officeDocument/2006/relationships/hyperlink" Target="file:///\\GFS\attwoodg$\Documents\GRA\GPLER%20projects\GPLER4\Methyl-compound%20genes%20manuscript\Desru_2075%20:%20Propanediol%20utilization%20protein%202085483..2086127(214aa)(COG4869)" TargetMode="External"/><Relationship Id="rId1462" Type="http://schemas.openxmlformats.org/officeDocument/2006/relationships/hyperlink" Target="https://img.jgi.doe.gov/cgi-bin/mer/main.cgi?section=TaxonDetail&amp;page=taxonDetail&amp;taxon_oid=2595698222" TargetMode="External"/><Relationship Id="rId2085" Type="http://schemas.openxmlformats.org/officeDocument/2006/relationships/hyperlink" Target="https://img.jgi.doe.gov/cgi-bin/mer/main.cgi?section=GeneDetail&amp;page=geneDetail&amp;gene_oid=2656994839" TargetMode="External"/><Relationship Id="rId2292" Type="http://schemas.openxmlformats.org/officeDocument/2006/relationships/hyperlink" Target="https://img.jgi.doe.gov/cgi-bin/mer/main.cgi?section=ScaffoldGraph&amp;page=scaffoldDna&amp;scaffold_oid=2623650378&amp;start_coord=33067&amp;end_coord=33256" TargetMode="External"/><Relationship Id="rId2306" Type="http://schemas.openxmlformats.org/officeDocument/2006/relationships/hyperlink" Target="https://img.jgi.doe.gov/cgi-bin/mer/main.cgi?section=ScaffoldGraph&amp;page=scaffoldDna&amp;scaffold_oid=2623650378&amp;start_coord=22896&amp;end_coord=23016" TargetMode="External"/><Relationship Id="rId264" Type="http://schemas.openxmlformats.org/officeDocument/2006/relationships/hyperlink" Target="file:///\\GFS\attwoodg$\Documents\GRA\GPLER%20projects\GPLER4\Methyl-compound%20genes%20manuscript\P156DRAFT_0768%20:%20protein%20of%20unknown%20function%20(DUF4037)%20775048..775983(311aa)" TargetMode="External"/><Relationship Id="rId471" Type="http://schemas.openxmlformats.org/officeDocument/2006/relationships/hyperlink" Target="file:///\\GFS\attwoodg$\Documents\GRA\GPLER%20projects\GPLER4\Methyl-compound%20genes%20manuscript\Ga0059091_105200%20:%20Acyl-CoA%20reductase%20223322..224770(482aa)(COG1012)" TargetMode="External"/><Relationship Id="rId1115" Type="http://schemas.openxmlformats.org/officeDocument/2006/relationships/hyperlink" Target="https://img.jgi.doe.gov/cgi-bin/mer/main.cgi?section=GeneDetail&amp;page=geneDetail&amp;gene_oid=2663665361" TargetMode="External"/><Relationship Id="rId1322" Type="http://schemas.openxmlformats.org/officeDocument/2006/relationships/hyperlink" Target="file:///\\GFS\attwoodg$\Documents\GRA\GPLER%20projects\GPLER4\Methyl-compound%20genes%20manuscript\intergenic-region%204691752..4691966%20(215bp)" TargetMode="External"/><Relationship Id="rId1767" Type="http://schemas.openxmlformats.org/officeDocument/2006/relationships/hyperlink" Target="file:///\\GFS\attwoodg$\Documents\GRA\GPLER%20projects\GPLER4\Methyl-compound%20genes%20manuscript\intergenic-region%2067344..67446%20(103bp)" TargetMode="External"/><Relationship Id="rId1974" Type="http://schemas.openxmlformats.org/officeDocument/2006/relationships/hyperlink" Target="file:///\\GFS\attwoodg$\Documents\GRA\GPLER%20projects\GPLER4\Methyl-compound%20genes%20manuscript\BV55DRAFT_1914%20:%20ATP-binding%20cassette,%20subfamily%20B%202030789..2032621(610aa)(COG1132)" TargetMode="External"/><Relationship Id="rId2152" Type="http://schemas.openxmlformats.org/officeDocument/2006/relationships/hyperlink" Target="file:///\\GFS\attwoodg$\Documents\GRA\GPLER%20projects\GPLER4\Methyl-compound%20genes%20manuscript\intergenic-region%2076498..77095%20(598bp)" TargetMode="External"/><Relationship Id="rId59" Type="http://schemas.openxmlformats.org/officeDocument/2006/relationships/hyperlink" Target="https://img.jgi.doe.gov/cgi-bin/mer/main.cgi?section=GeneDetail&amp;page=geneDetail&amp;gene_oid=643582153" TargetMode="External"/><Relationship Id="rId124" Type="http://schemas.openxmlformats.org/officeDocument/2006/relationships/hyperlink" Target="https://img.jgi.doe.gov/cgi-bin/mer/main.cgi?section=GeneDetail&amp;page=geneDetail&amp;gene_oid=643582166" TargetMode="External"/><Relationship Id="rId569" Type="http://schemas.openxmlformats.org/officeDocument/2006/relationships/hyperlink" Target="https://img.jgi.doe.gov/cgi-bin/mer/main.cgi?section=GeneDetail&amp;page=geneDetail&amp;gene_oid=2654384196" TargetMode="External"/><Relationship Id="rId776" Type="http://schemas.openxmlformats.org/officeDocument/2006/relationships/hyperlink" Target="file:///\\GFS\attwoodg$\Documents\GRA\GPLER%20projects\GPLER4\Methyl-compound%20genes%20manuscript\IE73DRAFT_02024%20:%20ethanolamine%20utilization%20protein%20EutP%2026201..26635(144aa)(COG4917)" TargetMode="External"/><Relationship Id="rId983" Type="http://schemas.openxmlformats.org/officeDocument/2006/relationships/hyperlink" Target="https://img.jgi.doe.gov/cgi-bin/mer/main.cgi?section=GeneDetail&amp;page=geneDetail&amp;gene_oid=2608576520" TargetMode="External"/><Relationship Id="rId1199" Type="http://schemas.openxmlformats.org/officeDocument/2006/relationships/hyperlink" Target="file:///\\GFS\attwoodg$\Documents\GRA\GPLER%20projects\GPLER4\Methyl-compound%20genes%20manuscript\intergenic-region%202118745..2118990%20(246bp)" TargetMode="External"/><Relationship Id="rId1627" Type="http://schemas.openxmlformats.org/officeDocument/2006/relationships/hyperlink" Target="https://img.jgi.doe.gov/cgi-bin/mer/main.cgi?section=ScaffoldGraph&amp;page=scaffoldDna&amp;scaffold_oid=2524684339&amp;start_coord=99540&amp;end_coord=99727" TargetMode="External"/><Relationship Id="rId1834" Type="http://schemas.openxmlformats.org/officeDocument/2006/relationships/hyperlink" Target="https://img.jgi.doe.gov/cgi-bin/mer/main.cgi?section=GeneDetail&amp;page=geneDetail&amp;gene_oid=2624727915" TargetMode="External"/><Relationship Id="rId331" Type="http://schemas.openxmlformats.org/officeDocument/2006/relationships/hyperlink" Target="https://img.jgi.doe.gov/cgi-bin/mer/main.cgi?section=GeneDetail&amp;page=geneDetail&amp;gene_oid=2543441093" TargetMode="External"/><Relationship Id="rId429" Type="http://schemas.openxmlformats.org/officeDocument/2006/relationships/hyperlink" Target="file:///\\GFS\attwoodg$\Documents\GRA\GPLER%20projects\GPLER4\Methyl-compound%20genes%20manuscript\Ga0059091_105189%20:%20Carboxysome%20shell%20and%20ethanolamine%20utilization%20microcompartment%20protein%20CcmL\EutN%20214655..215251(198aa)(COG4577)" TargetMode="External"/><Relationship Id="rId636" Type="http://schemas.openxmlformats.org/officeDocument/2006/relationships/hyperlink" Target="file:///\\GFS\attwoodg$\Documents\GRA\GPLER%20projects\GPLER4\Methyl-compound%20genes%20manuscript\intergenic-region%20197692..197861%20(170bp)" TargetMode="External"/><Relationship Id="rId1059" Type="http://schemas.openxmlformats.org/officeDocument/2006/relationships/hyperlink" Target="file:///\\GFS\attwoodg$\Documents\GRA\GPLER%20projects\GPLER4\Methyl-compound%20genes%20manuscript\intergenic-region%2038860..39124%20(265bp)" TargetMode="External"/><Relationship Id="rId1266" Type="http://schemas.openxmlformats.org/officeDocument/2006/relationships/hyperlink" Target="file:///\\GFS\attwoodg$\Documents\GRA\GPLER%20projects\GPLER4\Methyl-compound%20genes%20manuscript\Desru_2105%20:%20hypothetical%20protein%202115658..2115981(107aa)" TargetMode="External"/><Relationship Id="rId1473" Type="http://schemas.openxmlformats.org/officeDocument/2006/relationships/hyperlink" Target="file:///\\GFS\attwoodg$\Documents\GRA\GPLER%20projects\GPLER4\Methyl-compound%20genes%20manuscript\intergenic-region%2046463..46626%20(164bp)" TargetMode="External"/><Relationship Id="rId2012" Type="http://schemas.openxmlformats.org/officeDocument/2006/relationships/hyperlink" Target="https://img.jgi.doe.gov/cgi-bin/mer/main.cgi?section=TaxonDetail&amp;page=taxonDetail&amp;taxon_oid=2561511142" TargetMode="External"/><Relationship Id="rId2096" Type="http://schemas.openxmlformats.org/officeDocument/2006/relationships/hyperlink" Target="file:///\\GFS\attwoodg$\Documents\GRA\GPLER%20projects\GPLER4\Methyl-compound%20genes%20manuscript\Ga0104388_10851%20%5bPMI2722%5d%20:%20BMC%20domain-containing%20protein%2068778..69056(92aa)" TargetMode="External"/><Relationship Id="rId2317" Type="http://schemas.openxmlformats.org/officeDocument/2006/relationships/hyperlink" Target="https://img.jgi.doe.gov/cgi-bin/mer/main.cgi?section=GeneDetail&amp;page=geneDetail&amp;gene_oid=2624766246" TargetMode="External"/><Relationship Id="rId843" Type="http://schemas.openxmlformats.org/officeDocument/2006/relationships/hyperlink" Target="file:///\\GFS\attwoodg$\Documents\GRA\GPLER%20projects\GPLER4\Methyl-compound%20genes%20manuscript\intergenic-region%20224542..224725%20(184bp)" TargetMode="External"/><Relationship Id="rId1126" Type="http://schemas.openxmlformats.org/officeDocument/2006/relationships/hyperlink" Target="file:///\\GFS\attwoodg$\Documents\GRA\GPLER%20projects\GPLER4\Methyl-compound%20genes%20manuscript\Ga0104367_1634%20:%20ethanolamine%20utilization%20protein%20EutS%2029401..29832(143aa)(COG4810)" TargetMode="External"/><Relationship Id="rId1680" Type="http://schemas.openxmlformats.org/officeDocument/2006/relationships/hyperlink" Target="file:///\\GFS\attwoodg$\Documents\GRA\GPLER%20projects\GPLER4\Methyl-compound%20genes%20manuscript\G594DRAFT_02042%20:%20acetaldehyde%20dehydrogenase%20(acetylating)%2086122..87609(495aa)(COG1012)" TargetMode="External"/><Relationship Id="rId1778" Type="http://schemas.openxmlformats.org/officeDocument/2006/relationships/hyperlink" Target="https://img.jgi.doe.gov/cgi-bin/mer/main.cgi?section=GeneDetail&amp;page=geneDetail&amp;gene_oid=2624727879" TargetMode="External"/><Relationship Id="rId1901" Type="http://schemas.openxmlformats.org/officeDocument/2006/relationships/hyperlink" Target="https://img.jgi.doe.gov/cgi-bin/mer/main.cgi?section=ScaffoldGraph&amp;page=scaffoldDna&amp;scaffold_oid=2561541222&amp;start_coord=2028463&amp;end_coord=2028886" TargetMode="External"/><Relationship Id="rId1985" Type="http://schemas.openxmlformats.org/officeDocument/2006/relationships/hyperlink" Target="https://img.jgi.doe.gov/cgi-bin/mer/main.cgi?section=GeneDetail&amp;page=geneDetail&amp;gene_oid=2562235664" TargetMode="External"/><Relationship Id="rId275" Type="http://schemas.openxmlformats.org/officeDocument/2006/relationships/hyperlink" Target="https://img.jgi.doe.gov/cgi-bin/mer/main.cgi?section=ScaffoldGraph&amp;page=scaffoldDna&amp;scaffold_oid=2541147647&amp;start_coord=57715&amp;end_coord=59311" TargetMode="External"/><Relationship Id="rId482" Type="http://schemas.openxmlformats.org/officeDocument/2006/relationships/hyperlink" Target="https://img.jgi.doe.gov/cgi-bin/mer/main.cgi?section=GeneDetail&amp;page=geneDetail&amp;gene_oid=2608578293" TargetMode="External"/><Relationship Id="rId703" Type="http://schemas.openxmlformats.org/officeDocument/2006/relationships/hyperlink" Target="file:///\\GFS\attwoodg$\Documents\GRA\GPLER%20projects\GPLER4\Methyl-compound%20genes%20manuscript\Ga0074702_0166%20:%20undecaprenyl-diphosphatase%20167383..168318(311aa)(COG1968)" TargetMode="External"/><Relationship Id="rId910" Type="http://schemas.openxmlformats.org/officeDocument/2006/relationships/hyperlink" Target="https://img.jgi.doe.gov/cgi-bin/mer/main.cgi?section=GeneDetail&amp;page=geneDetail&amp;gene_oid=2558962524" TargetMode="External"/><Relationship Id="rId1333" Type="http://schemas.openxmlformats.org/officeDocument/2006/relationships/hyperlink" Target="https://img.jgi.doe.gov/cgi-bin/mer/main.cgi?section=ScaffoldGraph&amp;page=scaffoldDna&amp;scaffold_oid=2595707106&amp;start_coord=4720968&amp;end_coord=4721150" TargetMode="External"/><Relationship Id="rId1540" Type="http://schemas.openxmlformats.org/officeDocument/2006/relationships/hyperlink" Target="file:///\\GFS\attwoodg$\Documents\GRA\GPLER%20projects\GPLER4\Methyl-compound%20genes%20manuscript\G614DRAFT_00843%20:%20glycerate%20kinase%2049194..50336(380aa)(COG1929)" TargetMode="External"/><Relationship Id="rId1638" Type="http://schemas.openxmlformats.org/officeDocument/2006/relationships/hyperlink" Target="file:///\\GFS\attwoodg$\Documents\GRA\GPLER%20projects\GPLER4\Methyl-compound%20genes%20manuscript\intergenic-region%2073621..73762%20(142bp)" TargetMode="External"/><Relationship Id="rId2163" Type="http://schemas.openxmlformats.org/officeDocument/2006/relationships/hyperlink" Target="https://img.jgi.doe.gov/cgi-bin/mer/main.cgi?section=ScaffoldGraph&amp;page=scaffoldDna&amp;scaffold_oid=2623646285&amp;start_coord=80983&amp;end_coord=81175" TargetMode="External"/><Relationship Id="rId2370" Type="http://schemas.openxmlformats.org/officeDocument/2006/relationships/hyperlink" Target="file:///\\GFS\attwoodg$\Documents\GRA\GPLER%20projects\GPLER4\Methyl-compound%20genes%20manuscript\Ga0070262_11939%20:%20hypothetical%20protein%2035555..36085(176aa)" TargetMode="External"/><Relationship Id="rId135" Type="http://schemas.openxmlformats.org/officeDocument/2006/relationships/hyperlink" Target="file:///\\GFS\attwoodg$\Documents\GRA\GPLER%20projects\GPLER4\Methyl-compound%20genes%20manuscript\intergenic-region%20777355..777454%20(100bp)" TargetMode="External"/><Relationship Id="rId342" Type="http://schemas.openxmlformats.org/officeDocument/2006/relationships/hyperlink" Target="file:///\\GFS\attwoodg$\Documents\GRA\GPLER%20projects\GPLER4\Methyl-compound%20genes%20manuscript\A500_11234%20:%20DNA-binding%20transcriptional%20regulator,%20MerR%20family%2042936..43772(278aa)(COG0789)" TargetMode="External"/><Relationship Id="rId787" Type="http://schemas.openxmlformats.org/officeDocument/2006/relationships/hyperlink" Target="https://img.jgi.doe.gov/cgi-bin/mer/main.cgi?section=GeneDetail&amp;page=geneDetail&amp;gene_oid=2595153447" TargetMode="External"/><Relationship Id="rId994" Type="http://schemas.openxmlformats.org/officeDocument/2006/relationships/hyperlink" Target="file:///\\GFS\attwoodg$\Documents\GRA\GPLER%20projects\GPLER4\Methyl-compound%20genes%20manuscript\Ga0059087_11833%20:%20BMC%20domain-containing%20protein%2038450..38749(99aa)" TargetMode="External"/><Relationship Id="rId1400" Type="http://schemas.openxmlformats.org/officeDocument/2006/relationships/hyperlink" Target="https://img.jgi.doe.gov/cgi-bin/mer/main.cgi?section=GeneDetail&amp;page=geneDetail&amp;gene_oid=2596304488" TargetMode="External"/><Relationship Id="rId1845" Type="http://schemas.openxmlformats.org/officeDocument/2006/relationships/hyperlink" Target="file:///\\GFS\attwoodg$\Documents\GRA\GPLER%20projects\GPLER4\Methyl-compound%20genes%20manuscript\Ga0066901_10952%20%5bPMI2718%5d%20:%20Carboxysome%20shell%20and%20ethanolamine%20utilization%20microcompartment%20protein%20CcmK\EutM%2062444..62707(87aa)(COG4576)" TargetMode="External"/><Relationship Id="rId2023" Type="http://schemas.openxmlformats.org/officeDocument/2006/relationships/hyperlink" Target="file:///\\GFS\attwoodg$\Documents\GRA\GPLER%20projects\GPLER4\Methyl-compound%20genes%20manuscript\intergenic-region%2080103..80308%20(206bp)" TargetMode="External"/><Relationship Id="rId2230" Type="http://schemas.openxmlformats.org/officeDocument/2006/relationships/hyperlink" Target="https://img.jgi.doe.gov/cgi-bin/mer/main.cgi?section=GeneDetail&amp;page=geneDetail&amp;gene_oid=2624603049" TargetMode="External"/><Relationship Id="rId202" Type="http://schemas.openxmlformats.org/officeDocument/2006/relationships/hyperlink" Target="https://img.jgi.doe.gov/cgi-bin/mer/main.cgi?section=GeneDetail&amp;page=geneDetail&amp;gene_oid=2561437708" TargetMode="External"/><Relationship Id="rId647" Type="http://schemas.openxmlformats.org/officeDocument/2006/relationships/hyperlink" Target="https://img.jgi.doe.gov/cgi-bin/mer/main.cgi?section=GeneDetail&amp;page=geneDetail&amp;gene_oid=2639663173" TargetMode="External"/><Relationship Id="rId854" Type="http://schemas.openxmlformats.org/officeDocument/2006/relationships/hyperlink" Target="https://img.jgi.doe.gov/cgi-bin/mer/main.cgi?section=GeneDetail&amp;page=geneDetail&amp;gene_oid=2558962492" TargetMode="External"/><Relationship Id="rId1277" Type="http://schemas.openxmlformats.org/officeDocument/2006/relationships/hyperlink" Target="https://img.jgi.doe.gov/cgi-bin/mer/main.cgi?section=GeneDetail&amp;page=geneDetail&amp;gene_oid=650891147" TargetMode="External"/><Relationship Id="rId1484" Type="http://schemas.openxmlformats.org/officeDocument/2006/relationships/hyperlink" Target="https://img.jgi.doe.gov/cgi-bin/mer/main.cgi?section=ScaffoldGraph&amp;page=scaffoldDna&amp;scaffold_oid=2524684206&amp;start_coord=21507&amp;end_coord=21687" TargetMode="External"/><Relationship Id="rId1691" Type="http://schemas.openxmlformats.org/officeDocument/2006/relationships/hyperlink" Target="https://img.jgi.doe.gov/cgi-bin/mer/main.cgi?section=GeneDetail&amp;page=geneDetail&amp;gene_oid=2525457675" TargetMode="External"/><Relationship Id="rId1705" Type="http://schemas.openxmlformats.org/officeDocument/2006/relationships/hyperlink" Target="https://img.jgi.doe.gov/cgi-bin/mer/main.cgi?section=GeneDetail&amp;page=geneDetail&amp;gene_oid=2525457642" TargetMode="External"/><Relationship Id="rId1912" Type="http://schemas.openxmlformats.org/officeDocument/2006/relationships/hyperlink" Target="file:///\\GFS\attwoodg$\Documents\GRA\GPLER%20projects\GPLER4\Methyl-compound%20genes%20manuscript\intergenic-region%202023897..2024238%20(342bp)" TargetMode="External"/><Relationship Id="rId2328" Type="http://schemas.openxmlformats.org/officeDocument/2006/relationships/hyperlink" Target="file:///\\GFS\attwoodg$\Documents\GRA\GPLER%20projects\GPLER4\Methyl-compound%20genes%20manuscript\Ga0070262_11941%20:%20hypothetical%20protein%2037014..37226(70aa)" TargetMode="External"/><Relationship Id="rId286" Type="http://schemas.openxmlformats.org/officeDocument/2006/relationships/hyperlink" Target="file:///\\GFS\attwoodg$\Documents\GRA\GPLER%20projects\GPLER4\Methyl-compound%20genes%20manuscript\intergenic-region%2039077..39305%20(229bp)" TargetMode="External"/><Relationship Id="rId493" Type="http://schemas.openxmlformats.org/officeDocument/2006/relationships/hyperlink" Target="file:///\\GFS\attwoodg$\Documents\GRA\GPLER%20projects\GPLER4\Methyl-compound%20genes%20manuscript\intergenic-region%20135111..135492%20(382bp)" TargetMode="External"/><Relationship Id="rId507" Type="http://schemas.openxmlformats.org/officeDocument/2006/relationships/hyperlink" Target="file:///\\GFS\attwoodg$\Documents\GRA\GPLER%20projects\GPLER4\Methyl-compound%20genes%20manuscript\intergenic-region%20158175..158389%20(215bp)" TargetMode="External"/><Relationship Id="rId714" Type="http://schemas.openxmlformats.org/officeDocument/2006/relationships/hyperlink" Target="file:///\\GFS\attwoodg$\Documents\GRA\GPLER%20projects\GPLER4\Methyl-compound%20genes%20manuscript\Ga0074702_0157%20:%20fimbrial%20isopeptide%20formation%20D2%20domain-containing%20protein%20153427..155082(551aa)" TargetMode="External"/><Relationship Id="rId921" Type="http://schemas.openxmlformats.org/officeDocument/2006/relationships/hyperlink" Target="file:///\\GFS\attwoodg$\Documents\GRA\GPLER%20projects\GPLER4\Methyl-compound%20genes%20manuscript\T546DRAFT_01534%20:%20tRNA_Gly_GCC%20220915..220987(73bp)" TargetMode="External"/><Relationship Id="rId1137" Type="http://schemas.openxmlformats.org/officeDocument/2006/relationships/hyperlink" Target="https://img.jgi.doe.gov/cgi-bin/mer/main.cgi?section=GeneDetail&amp;page=geneDetail&amp;gene_oid=2663665397" TargetMode="External"/><Relationship Id="rId1344" Type="http://schemas.openxmlformats.org/officeDocument/2006/relationships/hyperlink" Target="file:///\\GFS\attwoodg$\Documents\GRA\GPLER%20projects\GPLER4\Methyl-compound%20genes%20manuscript\intergenic-region%204722081..4722269%20(189bp)" TargetMode="External"/><Relationship Id="rId1551" Type="http://schemas.openxmlformats.org/officeDocument/2006/relationships/hyperlink" Target="https://img.jgi.doe.gov/cgi-bin/mer/main.cgi?section=GeneDetail&amp;page=geneDetail&amp;gene_oid=2525451428" TargetMode="External"/><Relationship Id="rId1789" Type="http://schemas.openxmlformats.org/officeDocument/2006/relationships/hyperlink" Target="file:///\\GFS\attwoodg$\Documents\GRA\GPLER%20projects\GPLER4\Methyl-compound%20genes%20manuscript\Ga0066901_10979%20%5bPMI2691%5d%20:%20hypothetical%20protein%2089575..90036(153aa)" TargetMode="External"/><Relationship Id="rId1996" Type="http://schemas.openxmlformats.org/officeDocument/2006/relationships/hyperlink" Target="file:///\\GFS\attwoodg$\Documents\GRA\GPLER%20projects\GPLER4\Methyl-compound%20genes%20manuscript\BV55DRAFT_1906%20:%20Glycopeptide%20antibiotics%20resistance%20protein%202023282..2023896(204aa)(COG4767)" TargetMode="External"/><Relationship Id="rId2174" Type="http://schemas.openxmlformats.org/officeDocument/2006/relationships/hyperlink" Target="file:///\\GFS\attwoodg$\Documents\GRA\GPLER%20projects\GPLER4\Methyl-compound%20genes%20manuscript\Ga0070263_11073%20:%20hypothetical%20protein%2084542..85555(337aa)" TargetMode="External"/><Relationship Id="rId2381" Type="http://schemas.openxmlformats.org/officeDocument/2006/relationships/hyperlink" Target="https://img.jgi.doe.gov/cgi-bin/mer/main.cgi?section=GeneDetail&amp;page=geneDetail&amp;gene_oid=2624766249" TargetMode="External"/><Relationship Id="rId50" Type="http://schemas.openxmlformats.org/officeDocument/2006/relationships/hyperlink" Target="file:///\\GFS\attwoodg$\Documents\GRA\GPLER%20projects\GPLER4\Methyl-compound%20genes%20manuscript\Ddes_1346%20:%20chorismate%20mutase%20related%20enzyme%201616288..1616611(107aa)(COG1605)" TargetMode="External"/><Relationship Id="rId146" Type="http://schemas.openxmlformats.org/officeDocument/2006/relationships/hyperlink" Target="https://img.jgi.doe.gov/cgi-bin/mer/main.cgi?section=ScaffoldGraph&amp;page=scaffoldDna&amp;scaffold_oid=2558913390&amp;start_coord=784869&amp;end_coord=785119" TargetMode="External"/><Relationship Id="rId353" Type="http://schemas.openxmlformats.org/officeDocument/2006/relationships/hyperlink" Target="file:///\\GFS\attwoodg$\Documents\GRA\GPLER%20projects\GPLER4\Methyl-compound%20genes%20manuscript\A500_11194%20:%20Membrane%20protease%20subunit,%20stomatin\prohibitin%20family,%20contains%20C-terminal%20Zn-ribbon%20domain%2035400..36695(431aa)(COG4260)" TargetMode="External"/><Relationship Id="rId560" Type="http://schemas.openxmlformats.org/officeDocument/2006/relationships/hyperlink" Target="file:///\\GFS\attwoodg$\Documents\GRA\GPLER%20projects\GPLER4\Methyl-compound%20genes%20manuscript\Ga0104380_10397%20:%20protein%20of%20unknown%20function%20(DUF4037)%20131748..132725(325aa)" TargetMode="External"/><Relationship Id="rId798" Type="http://schemas.openxmlformats.org/officeDocument/2006/relationships/hyperlink" Target="file:///\\GFS\attwoodg$\Documents\GRA\GPLER%20projects\GPLER4\Methyl-compound%20genes%20manuscript\IE73DRAFT_02021%20:%20Na+-translocating%20ferredoxin:NAD+%20oxidoreductase%20%20RNF,%20RnfC%20subunit%2023911..25236(441aa)(COG4656)" TargetMode="External"/><Relationship Id="rId1190" Type="http://schemas.openxmlformats.org/officeDocument/2006/relationships/hyperlink" Target="https://img.jgi.doe.gov/cgi-bin/mer/main.cgi?section=ScaffoldGraph&amp;page=scaffoldDna&amp;scaffold_oid=650716101&amp;start_coord=2119708&amp;end_coord=2119892" TargetMode="External"/><Relationship Id="rId1204" Type="http://schemas.openxmlformats.org/officeDocument/2006/relationships/hyperlink" Target="https://img.jgi.doe.gov/cgi-bin/mer/main.cgi?section=ScaffoldGraph&amp;page=scaffoldDna&amp;scaffold_oid=650716101&amp;start_coord=2077393&amp;end_coord=2077735" TargetMode="External"/><Relationship Id="rId1411" Type="http://schemas.openxmlformats.org/officeDocument/2006/relationships/hyperlink" Target="file:///\\GFS\attwoodg$\Documents\GRA\GPLER%20projects\GPLER4\Methyl-compound%20genes%20manuscript\H171DRAFT_4316%20:%20ATP-binding%20cassette%20subfamily%20B%20multidrug%20efflux%20pump%204681896..4683623(575aa)(COG1132)" TargetMode="External"/><Relationship Id="rId1649" Type="http://schemas.openxmlformats.org/officeDocument/2006/relationships/hyperlink" Target="https://img.jgi.doe.gov/cgi-bin/mer/main.cgi?section=ScaffoldGraph&amp;page=scaffoldDna&amp;scaffold_oid=2524684339&amp;start_coord=65918&amp;end_coord=66034" TargetMode="External"/><Relationship Id="rId1856" Type="http://schemas.openxmlformats.org/officeDocument/2006/relationships/hyperlink" Target="file:///\\GFS\attwoodg$\Documents\GRA\GPLER%20projects\GPLER4\Methyl-compound%20genes%20manuscript\Ga0066901_10971%20%5bPMI2699%5d%20:%20type%20III%20secretion%20system%20major%20needle%20protein,%20YscF\MxiH\PrgI%20family%2080539..80793(84aa)" TargetMode="External"/><Relationship Id="rId2034" Type="http://schemas.openxmlformats.org/officeDocument/2006/relationships/hyperlink" Target="https://img.jgi.doe.gov/cgi-bin/mer/main.cgi?section=ScaffoldGraph&amp;page=scaffoldDna&amp;scaffold_oid=2654638576&amp;start_coord=68204&amp;end_coord=68777" TargetMode="External"/><Relationship Id="rId2241" Type="http://schemas.openxmlformats.org/officeDocument/2006/relationships/hyperlink" Target="file:///\\GFS\attwoodg$\Documents\GRA\GPLER%20projects\GPLER4\Methyl-compound%20genes%20manuscript\Ga0070263_11065%20:%20phosphate:Na+%20symporter%2077096..78754(552aa)(COG1283)" TargetMode="External"/><Relationship Id="rId213" Type="http://schemas.openxmlformats.org/officeDocument/2006/relationships/hyperlink" Target="https://img.jgi.doe.gov/cgi-bin/mer/main.cgi?section=GeneDetail&amp;page=geneDetail&amp;gene_oid=2561437762" TargetMode="External"/><Relationship Id="rId420" Type="http://schemas.openxmlformats.org/officeDocument/2006/relationships/hyperlink" Target="https://img.jgi.doe.gov/cgi-bin/mer/main.cgi?section=GeneDetail&amp;page=geneDetail&amp;gene_oid=2608578287" TargetMode="External"/><Relationship Id="rId658" Type="http://schemas.openxmlformats.org/officeDocument/2006/relationships/hyperlink" Target="https://img.jgi.doe.gov/cgi-bin/mer/main.cgi?section=GeneDetail&amp;page=geneDetail&amp;gene_oid=2639663166" TargetMode="External"/><Relationship Id="rId865" Type="http://schemas.openxmlformats.org/officeDocument/2006/relationships/hyperlink" Target="file:///\\GFS\attwoodg$\Documents\GRA\GPLER%20projects\GPLER4\Methyl-compound%20genes%20manuscript\T546DRAFT_01554%20:%20ethanolamine%20utilization%20protein%20EutN%20238589..238852(87aa)(COG4576)" TargetMode="External"/><Relationship Id="rId1050" Type="http://schemas.openxmlformats.org/officeDocument/2006/relationships/hyperlink" Target="https://img.jgi.doe.gov/cgi-bin/mer/main.cgi?section=ScaffoldGraph&amp;page=scaffoldDna&amp;scaffold_oid=2660343372&amp;start_coord=35168&amp;end_coord=35296" TargetMode="External"/><Relationship Id="rId1288" Type="http://schemas.openxmlformats.org/officeDocument/2006/relationships/hyperlink" Target="file:///\\GFS\attwoodg$\Documents\GRA\GPLER%20projects\GPLER4\Methyl-compound%20genes%20manuscript\Desru_2064%20:%20type%2011%20methyltransferase%202076790..2077392(200aa)" TargetMode="External"/><Relationship Id="rId1495" Type="http://schemas.openxmlformats.org/officeDocument/2006/relationships/hyperlink" Target="file:///\\GFS\attwoodg$\Documents\GRA\GPLER%20projects\GPLER4\Methyl-compound%20genes%20manuscript\intergenic-region%2013134..13498%20(365bp)" TargetMode="External"/><Relationship Id="rId1509" Type="http://schemas.openxmlformats.org/officeDocument/2006/relationships/hyperlink" Target="file:///\\GFS\attwoodg$\Documents\GRA\GPLER%20projects\GPLER4\Methyl-compound%20genes%20manuscript\G614DRAFT_00830%20:%20Ethanolamine%20utilization%20cobalamin%20adenosyltransferase%2037746..38495(249aa)(COG4812)" TargetMode="External"/><Relationship Id="rId1716" Type="http://schemas.openxmlformats.org/officeDocument/2006/relationships/hyperlink" Target="https://img.jgi.doe.gov/cgi-bin/mer/main.cgi?section=GeneDetail&amp;page=geneDetail&amp;gene_oid=2525457657" TargetMode="External"/><Relationship Id="rId1923" Type="http://schemas.openxmlformats.org/officeDocument/2006/relationships/hyperlink" Target="https://img.jgi.doe.gov/cgi-bin/mer/main.cgi?section=GeneDetail&amp;page=geneDetail&amp;gene_oid=2562235695" TargetMode="External"/><Relationship Id="rId2101" Type="http://schemas.openxmlformats.org/officeDocument/2006/relationships/hyperlink" Target="https://img.jgi.doe.gov/cgi-bin/mer/main.cgi?section=GeneDetail&amp;page=geneDetail&amp;gene_oid=2656994853" TargetMode="External"/><Relationship Id="rId2339" Type="http://schemas.openxmlformats.org/officeDocument/2006/relationships/hyperlink" Target="https://img.jgi.doe.gov/cgi-bin/mer/main.cgi?section=GeneDetail&amp;page=geneDetail&amp;gene_oid=2624766241" TargetMode="External"/><Relationship Id="rId297" Type="http://schemas.openxmlformats.org/officeDocument/2006/relationships/hyperlink" Target="https://img.jgi.doe.gov/cgi-bin/mer/main.cgi?section=ScaffoldGraph&amp;page=scaffoldDna&amp;scaffold_oid=2541147647&amp;start_coord=43773&amp;end_coord=44287" TargetMode="External"/><Relationship Id="rId518" Type="http://schemas.openxmlformats.org/officeDocument/2006/relationships/hyperlink" Target="https://img.jgi.doe.gov/cgi-bin/mer/main.cgi?section=GeneDetail&amp;page=geneDetail&amp;gene_oid=2654384181" TargetMode="External"/><Relationship Id="rId725" Type="http://schemas.openxmlformats.org/officeDocument/2006/relationships/hyperlink" Target="https://img.jgi.doe.gov/cgi-bin/mer/main.cgi?section=GeneDetail&amp;page=geneDetail&amp;gene_oid=2639663197" TargetMode="External"/><Relationship Id="rId932" Type="http://schemas.openxmlformats.org/officeDocument/2006/relationships/hyperlink" Target="file:///\\GFS\attwoodg$\Documents\GRA\GPLER%20projects\GPLER4\Methyl-compound%20genes%20manuscript\T546DRAFT_01548%20:%20ethanolamine%20utilization%20protein%20EutS%20234812..235153(113aa)(COG4810)" TargetMode="External"/><Relationship Id="rId1148" Type="http://schemas.openxmlformats.org/officeDocument/2006/relationships/hyperlink" Target="file:///\\GFS\attwoodg$\Documents\GRA\GPLER%20projects\GPLER4\Methyl-compound%20genes%20manuscript\Ga0104367_1615%20:%20hypothetical%20protein%2014038..15144(368aa)" TargetMode="External"/><Relationship Id="rId1355" Type="http://schemas.openxmlformats.org/officeDocument/2006/relationships/hyperlink" Target="https://img.jgi.doe.gov/cgi-bin/mer/main.cgi?section=GeneDetail&amp;page=geneDetail&amp;gene_oid=2596304474" TargetMode="External"/><Relationship Id="rId1562" Type="http://schemas.openxmlformats.org/officeDocument/2006/relationships/hyperlink" Target="file:///\\GFS\attwoodg$\Documents\GRA\GPLER%20projects\GPLER4\Methyl-compound%20genes%20manuscript\G614DRAFT_00804%20:%20Tripartite-type%20tricarboxylate%20transporter,%20receptor%20component%20TctC%2016382..17428(348aa)(COG3181)" TargetMode="External"/><Relationship Id="rId2185" Type="http://schemas.openxmlformats.org/officeDocument/2006/relationships/hyperlink" Target="file:///\\GFS\attwoodg$\Documents\GRA\GPLER%20projects\GPLER4\Methyl-compound%20genes%20manuscript\Ga0070263_11098%20:%20hypothetical%20protein%20105451..105777(108aa)" TargetMode="External"/><Relationship Id="rId2392" Type="http://schemas.openxmlformats.org/officeDocument/2006/relationships/hyperlink" Target="file:///\\GFS\attwoodg$\Documents\GRA\GPLER%20projects\GPLER4\Methyl-compound%20genes%20manuscript\Ga0070262_11948%20:%20C_GCAxxG_C_C%20family%20probable%20redox%20protein%2042417..42905(162aa)" TargetMode="External"/><Relationship Id="rId2406" Type="http://schemas.openxmlformats.org/officeDocument/2006/relationships/hyperlink" Target="file:///\\GFS\attwoodg$\Documents\GRA\GPLER%20projects\GPLER4\Methyl-compound%20genes%20manuscript\Ga0070262_11933%20:%20hypothetical%20protein%2030141..30428(95aa)" TargetMode="External"/><Relationship Id="rId157" Type="http://schemas.openxmlformats.org/officeDocument/2006/relationships/hyperlink" Target="file:///\\GFS\attwoodg$\Documents\GRA\GPLER%20projects\GPLER4\Methyl-compound%20genes%20manuscript\intergenic-region%20771558..772081%20(524bp)" TargetMode="External"/><Relationship Id="rId364" Type="http://schemas.openxmlformats.org/officeDocument/2006/relationships/hyperlink" Target="https://img.jgi.doe.gov/cgi-bin/mer/main.cgi?section=GeneDetail&amp;page=geneDetail&amp;gene_oid=2543441090" TargetMode="External"/><Relationship Id="rId1008" Type="http://schemas.openxmlformats.org/officeDocument/2006/relationships/hyperlink" Target="https://img.jgi.doe.gov/cgi-bin/mer/main.cgi?section=GeneDetail&amp;page=geneDetail&amp;gene_oid=2608576518" TargetMode="External"/><Relationship Id="rId1215" Type="http://schemas.openxmlformats.org/officeDocument/2006/relationships/hyperlink" Target="file:///\\GFS\attwoodg$\Documents\GRA\GPLER%20projects\GPLER4\Methyl-compound%20genes%20manuscript\Desru_2102%20:%20hypothetical%20protein%202111558..2112355(265aa)" TargetMode="External"/><Relationship Id="rId1422" Type="http://schemas.openxmlformats.org/officeDocument/2006/relationships/hyperlink" Target="https://img.jgi.doe.gov/cgi-bin/mer/main.cgi?section=GeneDetail&amp;page=geneDetail&amp;gene_oid=2596304512" TargetMode="External"/><Relationship Id="rId1867" Type="http://schemas.openxmlformats.org/officeDocument/2006/relationships/hyperlink" Target="https://img.jgi.doe.gov/cgi-bin/mer/main.cgi?section=GeneDetail&amp;page=geneDetail&amp;gene_oid=2624727895" TargetMode="External"/><Relationship Id="rId2045" Type="http://schemas.openxmlformats.org/officeDocument/2006/relationships/hyperlink" Target="https://img.jgi.doe.gov/cgi-bin/mer/main.cgi?section=GeneDetail&amp;page=geneDetail&amp;gene_oid=2656994830" TargetMode="External"/><Relationship Id="rId61" Type="http://schemas.openxmlformats.org/officeDocument/2006/relationships/hyperlink" Target="https://img.jgi.doe.gov/cgi-bin/mer/main.cgi?section=GeneDetail&amp;page=geneDetail&amp;gene_oid=643582155" TargetMode="External"/><Relationship Id="rId571" Type="http://schemas.openxmlformats.org/officeDocument/2006/relationships/hyperlink" Target="https://img.jgi.doe.gov/cgi-bin/mer/main.cgi?section=GeneDetail&amp;page=geneDetail&amp;gene_oid=2654384212" TargetMode="External"/><Relationship Id="rId669" Type="http://schemas.openxmlformats.org/officeDocument/2006/relationships/hyperlink" Target="file:///\\GFS\attwoodg$\Documents\GRA\GPLER%20projects\GPLER4\Methyl-compound%20genes%20manuscript\Ga0074702_0199%20:%20Transposase%20195301..196386(361aa)(COG3547)" TargetMode="External"/><Relationship Id="rId876" Type="http://schemas.openxmlformats.org/officeDocument/2006/relationships/hyperlink" Target="https://img.jgi.doe.gov/cgi-bin/mer/main.cgi?section=GeneDetail&amp;page=geneDetail&amp;gene_oid=2558962505" TargetMode="External"/><Relationship Id="rId1299" Type="http://schemas.openxmlformats.org/officeDocument/2006/relationships/hyperlink" Target="https://img.jgi.doe.gov/cgi-bin/mer/main.cgi?section=GeneDetail&amp;page=geneDetail&amp;gene_oid=650891129" TargetMode="External"/><Relationship Id="rId1727" Type="http://schemas.openxmlformats.org/officeDocument/2006/relationships/hyperlink" Target="file:///\\GFS\attwoodg$\Documents\GRA\GPLER%20projects\GPLER4\Methyl-compound%20genes%20manuscript\G594DRAFT_02040%20:%20pyruvate%20formate%20lyase%20activating%20enzyme%2082505..83458(317aa)(COG1180)" TargetMode="External"/><Relationship Id="rId1934" Type="http://schemas.openxmlformats.org/officeDocument/2006/relationships/hyperlink" Target="file:///\\GFS\attwoodg$\Documents\GRA\GPLER%20projects\GPLER4\Methyl-compound%20genes%20manuscript\BV55DRAFT_1903%20:%20ATP-binding%20cassette,%20subfamily%20B,%20MsbA%202019684..2021231(515aa)(COG1132)" TargetMode="External"/><Relationship Id="rId2252" Type="http://schemas.openxmlformats.org/officeDocument/2006/relationships/hyperlink" Target="https://img.jgi.doe.gov/cgi-bin/mer/main.cgi?section=GeneDetail&amp;page=geneDetail&amp;gene_oid=2624603032" TargetMode="External"/><Relationship Id="rId19" Type="http://schemas.openxmlformats.org/officeDocument/2006/relationships/hyperlink" Target="https://img.jgi.doe.gov/cgi-bin/mer/main.cgi?section=ScaffoldGraph&amp;page=scaffoldDna&amp;scaffold_oid=643348667&amp;start_coord=1628404&amp;end_coord=1629269" TargetMode="External"/><Relationship Id="rId224" Type="http://schemas.openxmlformats.org/officeDocument/2006/relationships/hyperlink" Target="file:///\\GFS\attwoodg$\Documents\GRA\GPLER%20projects\GPLER4\Methyl-compound%20genes%20manuscript\P156DRAFT_0779%20:%20radical%20SAM%20enzyme,%20TIGR04100%20family%20786066..786677(203aa)" TargetMode="External"/><Relationship Id="rId431" Type="http://schemas.openxmlformats.org/officeDocument/2006/relationships/hyperlink" Target="file:///\\GFS\attwoodg$\Documents\GRA\GPLER%20projects\GPLER4\Methyl-compound%20genes%20manuscript\Ga0059091_105178%20:%20ATP-binding%20cassette,%20subfamily%20B%20201267..203009(580aa)(COG1132)" TargetMode="External"/><Relationship Id="rId529" Type="http://schemas.openxmlformats.org/officeDocument/2006/relationships/hyperlink" Target="https://img.jgi.doe.gov/cgi-bin/mer/main.cgi?section=GeneDetail&amp;page=geneDetail&amp;gene_oid=2654384200" TargetMode="External"/><Relationship Id="rId736" Type="http://schemas.openxmlformats.org/officeDocument/2006/relationships/hyperlink" Target="file:///\\GFS\attwoodg$\Documents\GRA\GPLER%20projects\GPLER4\Methyl-compound%20genes%20manuscript\Ga0074702_0180%20:%20ethanolamine%20utilization%20protein%20EutM%20179455..179742(95aa)" TargetMode="External"/><Relationship Id="rId1061" Type="http://schemas.openxmlformats.org/officeDocument/2006/relationships/hyperlink" Target="file:///\\GFS\attwoodg$\Documents\GRA\GPLER%20projects\GPLER4\Methyl-compound%20genes%20manuscript\Ga0104367_1612%20:%20hypothetical%20protein%2011004..11763,%20fragments(11004..11222,%2011224..11763)%20(252aa)%2011224..11763" TargetMode="External"/><Relationship Id="rId1159" Type="http://schemas.openxmlformats.org/officeDocument/2006/relationships/hyperlink" Target="file:///\\GFS\attwoodg$\Documents\GRA\GPLER%20projects\GPLER4\Methyl-compound%20genes%20manuscript\intergenic-region%202113752..2114050%20(299bp)" TargetMode="External"/><Relationship Id="rId1366" Type="http://schemas.openxmlformats.org/officeDocument/2006/relationships/hyperlink" Target="file:///\\GFS\attwoodg$\Documents\GRA\GPLER%20projects\GPLER4\Methyl-compound%20genes%20manuscript\H171DRAFT_4347%20:%20microcompartment%20protein%20CcmL\EutN%204710313..4710918(201aa)(COG4577)" TargetMode="External"/><Relationship Id="rId2112" Type="http://schemas.openxmlformats.org/officeDocument/2006/relationships/hyperlink" Target="file:///\\GFS\attwoodg$\Documents\GRA\GPLER%20projects\GPLER4\Methyl-compound%20genes%20manuscript\Ga0104388_10862%20%5bPMI2711%5d%20:%20small%20multidrug%20resistance%20pump%2079278..79685(135aa)(COG2076)" TargetMode="External"/><Relationship Id="rId2196" Type="http://schemas.openxmlformats.org/officeDocument/2006/relationships/hyperlink" Target="https://img.jgi.doe.gov/cgi-bin/mer/main.cgi?section=GeneDetail&amp;page=geneDetail&amp;gene_oid=2624603040" TargetMode="External"/><Relationship Id="rId168" Type="http://schemas.openxmlformats.org/officeDocument/2006/relationships/hyperlink" Target="https://img.jgi.doe.gov/cgi-bin/mer/main.cgi?section=GeneDetail&amp;page=geneDetail&amp;gene_oid=2561437737" TargetMode="External"/><Relationship Id="rId943" Type="http://schemas.openxmlformats.org/officeDocument/2006/relationships/hyperlink" Target="https://img.jgi.doe.gov/cgi-bin/mer/main.cgi?section=GeneDetail&amp;page=geneDetail&amp;gene_oid=2558962487" TargetMode="External"/><Relationship Id="rId1019" Type="http://schemas.openxmlformats.org/officeDocument/2006/relationships/hyperlink" Target="file:///\\GFS\attwoodg$\Documents\GRA\GPLER%20projects\GPLER4\Methyl-compound%20genes%20manuscript\Ga0059087_11835%20:%20Acyl-CoA%20reductase%2039084..40619(511aa)(COG1012)" TargetMode="External"/><Relationship Id="rId1573" Type="http://schemas.openxmlformats.org/officeDocument/2006/relationships/hyperlink" Target="https://img.jgi.doe.gov/cgi-bin/mer/main.cgi?section=GeneDetail&amp;page=geneDetail&amp;gene_oid=2525451440" TargetMode="External"/><Relationship Id="rId1780" Type="http://schemas.openxmlformats.org/officeDocument/2006/relationships/hyperlink" Target="https://img.jgi.doe.gov/cgi-bin/mer/main.cgi?section=GeneDetail&amp;page=geneDetail&amp;gene_oid=2624727885" TargetMode="External"/><Relationship Id="rId1878" Type="http://schemas.openxmlformats.org/officeDocument/2006/relationships/image" Target="../media/image16.png"/><Relationship Id="rId72" Type="http://schemas.openxmlformats.org/officeDocument/2006/relationships/hyperlink" Target="file:///\\GFS\attwoodg$\Documents\GRA\GPLER%20projects\GPLER4\Methyl-compound%20genes%20manuscript\Ddes_1340%20:%20ABC-2%20type%20transporter%201608075..1609211(378aa)(COG0842)" TargetMode="External"/><Relationship Id="rId375" Type="http://schemas.openxmlformats.org/officeDocument/2006/relationships/hyperlink" Target="file:///\\GFS\attwoodg$\Documents\GRA\GPLER%20projects\GPLER4\Methyl-compound%20genes%20manuscript\A500_11239%20:%20membrane%20spanning%20protein%2044288..45415(375aa)" TargetMode="External"/><Relationship Id="rId582" Type="http://schemas.openxmlformats.org/officeDocument/2006/relationships/hyperlink" Target="file:///\\GFS\attwoodg$\Documents\GRA\GPLER%20projects\GPLER4\Methyl-compound%20genes%20manuscript\Ga0104380_103131%20:%20amino%20acid%20transporter,%20AAT%20family%20163109..164512(467aa)" TargetMode="External"/><Relationship Id="rId803" Type="http://schemas.openxmlformats.org/officeDocument/2006/relationships/hyperlink" Target="https://img.jgi.doe.gov/cgi-bin/mer/main.cgi?section=GeneDetail&amp;page=geneDetail&amp;gene_oid=2595153453" TargetMode="External"/><Relationship Id="rId1226" Type="http://schemas.openxmlformats.org/officeDocument/2006/relationships/hyperlink" Target="https://img.jgi.doe.gov/cgi-bin/mer/main.cgi?section=GeneDetail&amp;page=geneDetail&amp;gene_oid=650891149" TargetMode="External"/><Relationship Id="rId1433" Type="http://schemas.openxmlformats.org/officeDocument/2006/relationships/hyperlink" Target="file:///\\GFS\attwoodg$\Documents\GRA\GPLER%20projects\GPLER4\Methyl-compound%20genes%20manuscript\H171DRAFT_4335%20:%20BMC%20domain-containing%20protein%204700183..4700491(102aa)" TargetMode="External"/><Relationship Id="rId1640" Type="http://schemas.openxmlformats.org/officeDocument/2006/relationships/hyperlink" Target="file:///\\GFS\attwoodg$\Documents\GRA\GPLER%20projects\GPLER4\Methyl-compound%20genes%20manuscript\intergenic-region%2066542..66888%20(347bp)" TargetMode="External"/><Relationship Id="rId1738" Type="http://schemas.openxmlformats.org/officeDocument/2006/relationships/hyperlink" Target="https://img.jgi.doe.gov/cgi-bin/mer/main.cgi?section=GeneDetail&amp;page=geneDetail&amp;gene_oid=2525457645" TargetMode="External"/><Relationship Id="rId2056" Type="http://schemas.openxmlformats.org/officeDocument/2006/relationships/hyperlink" Target="file:///\\GFS\attwoodg$\Documents\GRA\GPLER%20projects\GPLER4\Methyl-compound%20genes%20manuscript\Ga0104388_10877%20%5bPMI2696%5d%20:%20type%20III%20secretion%20protein%20C%2091888..93603(571aa)(COG1450)" TargetMode="External"/><Relationship Id="rId2263" Type="http://schemas.openxmlformats.org/officeDocument/2006/relationships/hyperlink" Target="file:///\\GFS\attwoodg$\Documents\GRA\GPLER%20projects\GPLER4\Methyl-compound%20genes%20manuscript\Ga0070263_110104%20:%202-hydroxymethylglutarate%20dehydrogenase%20114739..115650(303aa)(COG2084)" TargetMode="External"/><Relationship Id="rId3" Type="http://schemas.openxmlformats.org/officeDocument/2006/relationships/hyperlink" Target="https://img.jgi.doe.gov/cgi-bin/mer/main.cgi?section=ScaffoldGraph&amp;page=scaffoldDna&amp;scaffold_oid=643348667&amp;start_coord=1620527&amp;end_coord=1620759" TargetMode="External"/><Relationship Id="rId235" Type="http://schemas.openxmlformats.org/officeDocument/2006/relationships/hyperlink" Target="https://img.jgi.doe.gov/cgi-bin/mer/main.cgi?section=GeneDetail&amp;page=geneDetail&amp;gene_oid=2561437745" TargetMode="External"/><Relationship Id="rId442" Type="http://schemas.openxmlformats.org/officeDocument/2006/relationships/hyperlink" Target="https://img.jgi.doe.gov/cgi-bin/mer/main.cgi?section=GeneDetail&amp;page=geneDetail&amp;gene_oid=2608578281" TargetMode="External"/><Relationship Id="rId887" Type="http://schemas.openxmlformats.org/officeDocument/2006/relationships/hyperlink" Target="file:///\\GFS\attwoodg$\Documents\GRA\GPLER%20projects\GPLER4\Methyl-compound%20genes%20manuscript\T546DRAFT_01565%20:%20hypothetical%20protein%20247579..248259(226aa)" TargetMode="External"/><Relationship Id="rId1072" Type="http://schemas.openxmlformats.org/officeDocument/2006/relationships/hyperlink" Target="file:///\\GFS\attwoodg$\Documents\GRA\GPLER%20projects\GPLER4\Methyl-compound%20genes%20manuscript\Ga0104367_1609%20:%20PTS%20system,%20ascorbate-specific%20IIA%20component%209163..9621(152aa)(COG1762)" TargetMode="External"/><Relationship Id="rId1500" Type="http://schemas.openxmlformats.org/officeDocument/2006/relationships/hyperlink" Target="https://img.jgi.doe.gov/cgi-bin/mer/main.cgi?section=GeneDetail&amp;page=geneDetail&amp;gene_oid=2525451439" TargetMode="External"/><Relationship Id="rId1945" Type="http://schemas.openxmlformats.org/officeDocument/2006/relationships/hyperlink" Target="https://img.jgi.doe.gov/cgi-bin/mer/main.cgi?section=GeneDetail&amp;page=geneDetail&amp;gene_oid=2562235687" TargetMode="External"/><Relationship Id="rId2123" Type="http://schemas.openxmlformats.org/officeDocument/2006/relationships/hyperlink" Target="https://img.jgi.doe.gov/cgi-bin/mer/main.cgi?section=GeneDetail&amp;page=geneDetail&amp;gene_oid=2656994822" TargetMode="External"/><Relationship Id="rId2330" Type="http://schemas.openxmlformats.org/officeDocument/2006/relationships/hyperlink" Target="file:///\\GFS\attwoodg$\Documents\GRA\GPLER%20projects\GPLER4\Methyl-compound%20genes%20manuscript\Ga0070262_11944%20:%20Phenylacetate-coenzyme%20A%20ligase%20PaaK,%20adenylate-forming%20domain%20family%2039447..40613(388aa)(COG1541)" TargetMode="External"/><Relationship Id="rId302" Type="http://schemas.openxmlformats.org/officeDocument/2006/relationships/hyperlink" Target="file:///\\GFS\attwoodg$\Documents\GRA\GPLER%20projects\GPLER4\Methyl-compound%20genes%20manuscript\intergenic-region%2040276..40563%20(288bp)" TargetMode="External"/><Relationship Id="rId747" Type="http://schemas.openxmlformats.org/officeDocument/2006/relationships/hyperlink" Target="https://img.jgi.doe.gov/cgi-bin/mer/main.cgi?section=ScaffoldGraph&amp;page=scaffoldDna&amp;scaffold_oid=2593376780&amp;start_coord=9176&amp;end_coord=10043" TargetMode="External"/><Relationship Id="rId954" Type="http://schemas.openxmlformats.org/officeDocument/2006/relationships/hyperlink" Target="file:///\\GFS\attwoodg$\Documents\GRA\GPLER%20projects\GPLER4\Methyl-compound%20genes%20manuscript\T546DRAFT_01566%20:%20iron%20complex%20transport%20system%20ATP-binding%20protein%20248377..249144(255aa)(COG1120)" TargetMode="External"/><Relationship Id="rId1377" Type="http://schemas.openxmlformats.org/officeDocument/2006/relationships/hyperlink" Target="https://img.jgi.doe.gov/cgi-bin/mer/main.cgi?section=GeneDetail&amp;page=geneDetail&amp;gene_oid=2596304501" TargetMode="External"/><Relationship Id="rId1584" Type="http://schemas.openxmlformats.org/officeDocument/2006/relationships/hyperlink" Target="file:///\\GFS\attwoodg$\Documents\GRA\GPLER%20projects\GPLER4\Methyl-compound%20genes%20manuscript\G614DRAFT_00832%20:%20BMC%20domain-containing%20protein%2039330..39635(101aa)" TargetMode="External"/><Relationship Id="rId1791" Type="http://schemas.openxmlformats.org/officeDocument/2006/relationships/hyperlink" Target="file:///\\GFS\attwoodg$\Documents\GRA\GPLER%20projects\GPLER4\Methyl-compound%20genes%20manuscript\Ga0066901_10947%20%5bPMI2723%5d%20:%20FidL-like%20putative%20membrane%20protein%2058719..59237(172aa)" TargetMode="External"/><Relationship Id="rId1805" Type="http://schemas.openxmlformats.org/officeDocument/2006/relationships/hyperlink" Target="file:///\\GFS\attwoodg$\Documents\GRA\GPLER%20projects\GPLER4\Methyl-compound%20genes%20manuscript\Ga0066901_10977%20%5bPMI2693%5d%20:%20Invasion%20protein%20B%20family%20protein%2087876..88289(137aa)" TargetMode="External"/><Relationship Id="rId83" Type="http://schemas.openxmlformats.org/officeDocument/2006/relationships/hyperlink" Target="file:///\\GFS\attwoodg$\Documents\GRA\GPLER%20projects\GPLER4\Methyl-compound%20genes%20manuscript\Ddes_1381%20:%20CheW%20protein%201654521..1655258(245aa)(COG0835)" TargetMode="External"/><Relationship Id="rId179" Type="http://schemas.openxmlformats.org/officeDocument/2006/relationships/hyperlink" Target="file:///\\GFS\attwoodg$\Documents\GRA\GPLER%20projects\GPLER4\Methyl-compound%20genes%20manuscript\P156DRAFT_0765%20:%20hypothetical%20protein%20773179..773445(88aa)" TargetMode="External"/><Relationship Id="rId386" Type="http://schemas.openxmlformats.org/officeDocument/2006/relationships/hyperlink" Target="https://img.jgi.doe.gov/cgi-bin/mer/main.cgi?section=ScaffoldGraph&amp;page=scaffoldDna&amp;scaffold_oid=2606260318&amp;start_coord=207251&amp;end_coord=207554" TargetMode="External"/><Relationship Id="rId593" Type="http://schemas.openxmlformats.org/officeDocument/2006/relationships/hyperlink" Target="https://img.jgi.doe.gov/cgi-bin/mer/main.cgi?section=GeneDetail&amp;page=geneDetail&amp;gene_oid=2654384194" TargetMode="External"/><Relationship Id="rId607" Type="http://schemas.openxmlformats.org/officeDocument/2006/relationships/hyperlink" Target="https://img.jgi.doe.gov/cgi-bin/mer/main.cgi?section=GeneDetail&amp;page=geneDetail&amp;gene_oid=2654384197" TargetMode="External"/><Relationship Id="rId814" Type="http://schemas.openxmlformats.org/officeDocument/2006/relationships/hyperlink" Target="https://img.jgi.doe.gov/cgi-bin/mer/main.cgi?section=GeneDetail&amp;page=geneDetail&amp;gene_oid=2595153455" TargetMode="External"/><Relationship Id="rId1237" Type="http://schemas.openxmlformats.org/officeDocument/2006/relationships/hyperlink" Target="file:///\\GFS\attwoodg$\Documents\GRA\GPLER%20projects\GPLER4\Methyl-compound%20genes%20manuscript\Desru_2109%20:%20metallophosphoesterase%202118991..2119707(238aa)(COG0622)" TargetMode="External"/><Relationship Id="rId1444" Type="http://schemas.openxmlformats.org/officeDocument/2006/relationships/hyperlink" Target="https://img.jgi.doe.gov/cgi-bin/mer/main.cgi?section=GeneDetail&amp;page=geneDetail&amp;gene_oid=2596304505" TargetMode="External"/><Relationship Id="rId1651" Type="http://schemas.openxmlformats.org/officeDocument/2006/relationships/hyperlink" Target="https://img.jgi.doe.gov/cgi-bin/mer/main.cgi?section=ScaffoldGraph&amp;page=scaffoldDna&amp;scaffold_oid=2524684339&amp;start_coord=63065&amp;end_coord=63292" TargetMode="External"/><Relationship Id="rId1889" Type="http://schemas.openxmlformats.org/officeDocument/2006/relationships/hyperlink" Target="https://img.jgi.doe.gov/cgi-bin/mer/main.cgi?section=ScaffoldGraph&amp;page=scaffoldDna&amp;scaffold_oid=2561541222&amp;start_coord=2022947&amp;end_coord=2023281" TargetMode="External"/><Relationship Id="rId2067" Type="http://schemas.openxmlformats.org/officeDocument/2006/relationships/hyperlink" Target="https://img.jgi.doe.gov/cgi-bin/mer/main.cgi?section=GeneDetail&amp;page=geneDetail&amp;gene_oid=2656994840" TargetMode="External"/><Relationship Id="rId2274" Type="http://schemas.openxmlformats.org/officeDocument/2006/relationships/hyperlink" Target="https://img.jgi.doe.gov/cgi-bin/mer/main.cgi?section=ScaffoldGraph&amp;page=scaffoldDna&amp;scaffold_oid=2623650378&amp;start_coord=41731&amp;end_coord=41909" TargetMode="External"/><Relationship Id="rId246" Type="http://schemas.openxmlformats.org/officeDocument/2006/relationships/hyperlink" Target="file:///\\GFS\attwoodg$\Documents\GRA\GPLER%20projects\GPLER4\Methyl-compound%20genes%20manuscript\P156DRAFT_0770%20:%20tRNA_Leu_CAG%20776964..777050(87bp)" TargetMode="External"/><Relationship Id="rId453" Type="http://schemas.openxmlformats.org/officeDocument/2006/relationships/hyperlink" Target="file:///\\GFS\attwoodg$\Documents\GRA\GPLER%20projects\GPLER4\Methyl-compound%20genes%20manuscript\Ga0059091_105199%20:%20Alcohol%20dehydrogenase,%20class%20IV%20222181..223320(379aa)(COG1454)" TargetMode="External"/><Relationship Id="rId660" Type="http://schemas.openxmlformats.org/officeDocument/2006/relationships/hyperlink" Target="https://img.jgi.doe.gov/cgi-bin/mer/main.cgi?section=GeneDetail&amp;page=geneDetail&amp;gene_oid=2639663169" TargetMode="External"/><Relationship Id="rId898" Type="http://schemas.openxmlformats.org/officeDocument/2006/relationships/hyperlink" Target="https://img.jgi.doe.gov/cgi-bin/mer/main.cgi?section=GeneDetail&amp;page=geneDetail&amp;gene_oid=2558962525" TargetMode="External"/><Relationship Id="rId1083" Type="http://schemas.openxmlformats.org/officeDocument/2006/relationships/hyperlink" Target="https://img.jgi.doe.gov/cgi-bin/mer/main.cgi?section=GeneDetail&amp;page=geneDetail&amp;gene_oid=2663665401" TargetMode="External"/><Relationship Id="rId1290" Type="http://schemas.openxmlformats.org/officeDocument/2006/relationships/hyperlink" Target="file:///\\GFS\attwoodg$\Documents\GRA\GPLER%20projects\GPLER4\Methyl-compound%20genes%20manuscript\Desru_2066%20:%20hypothetical%20protein%202078899..2079228(109aa)" TargetMode="External"/><Relationship Id="rId1304" Type="http://schemas.openxmlformats.org/officeDocument/2006/relationships/hyperlink" Target="file:///\\GFS\attwoodg$\Documents\GRA\GPLER%20projects\GPLER4\Methyl-compound%20genes%20manuscript\Desru_2091%20:%20iron-containing%20alcohol%20dehydrogenase%202099025..2100161(378aa)(COG1454)" TargetMode="External"/><Relationship Id="rId1511" Type="http://schemas.openxmlformats.org/officeDocument/2006/relationships/hyperlink" Target="file:///\\GFS\attwoodg$\Documents\GRA\GPLER%20projects\GPLER4\Methyl-compound%20genes%20manuscript\G614DRAFT_00835%20:%20Carboxysome%20shell%20and%20ethanolamine%20utilization%20microcompartment%20protein%20CcmL\EutN%2040627..41244(205aa)(COG4577)" TargetMode="External"/><Relationship Id="rId1749" Type="http://schemas.openxmlformats.org/officeDocument/2006/relationships/hyperlink" Target="file:///\\GFS\attwoodg$\Documents\GRA\GPLER%20projects\GPLER4\Methyl-compound%20genes%20manuscript\G594DRAFT_02055%20:%20hypothetical%20protein%20100958..101437(159aa)" TargetMode="External"/><Relationship Id="rId1956" Type="http://schemas.openxmlformats.org/officeDocument/2006/relationships/hyperlink" Target="file:///\\GFS\attwoodg$\Documents\GRA\GPLER%20projects\GPLER4\Methyl-compound%20genes%20manuscript\BV55DRAFT_1915%20:%20trk%20system%20potassium%20uptake%20protein%20TrkA%202032793..2034157(454aa)(COG0569)" TargetMode="External"/><Relationship Id="rId2134" Type="http://schemas.openxmlformats.org/officeDocument/2006/relationships/hyperlink" Target="file:///\\GFS\attwoodg$\Documents\GRA\GPLER%20projects\GPLER4\Methyl-compound%20genes%20manuscript\Ga0104388_10874%20%5bPMI2699%5d%20:%20%20type%20III%20secretion%20system%20major%20needle%20protein,%20YscF\MxiH\PrgI%20family%2089482..89736(84aa)" TargetMode="External"/><Relationship Id="rId2341" Type="http://schemas.openxmlformats.org/officeDocument/2006/relationships/hyperlink" Target="https://img.jgi.doe.gov/cgi-bin/mer/main.cgi?section=GeneDetail&amp;page=geneDetail&amp;gene_oid=2624766242" TargetMode="External"/><Relationship Id="rId106" Type="http://schemas.openxmlformats.org/officeDocument/2006/relationships/hyperlink" Target="https://img.jgi.doe.gov/cgi-bin/mer/main.cgi?section=GeneDetail&amp;page=geneDetail&amp;gene_oid=643582175" TargetMode="External"/><Relationship Id="rId313" Type="http://schemas.openxmlformats.org/officeDocument/2006/relationships/hyperlink" Target="https://img.jgi.doe.gov/cgi-bin/mer/main.cgi?section=GeneDetail&amp;page=geneDetail&amp;gene_oid=2543441067" TargetMode="External"/><Relationship Id="rId758" Type="http://schemas.openxmlformats.org/officeDocument/2006/relationships/hyperlink" Target="file:///\\GFS\attwoodg$\Documents\GRA\GPLER%20projects\GPLER4\Methyl-compound%20genes%20manuscript\intergenic-region%207360..7804%20(445bp)" TargetMode="External"/><Relationship Id="rId965" Type="http://schemas.openxmlformats.org/officeDocument/2006/relationships/hyperlink" Target="https://img.jgi.doe.gov/cgi-bin/mer/main.cgi?section=ScaffoldGraph&amp;page=scaffoldDna&amp;scaffold_oid=2606260282&amp;start_coord=32143&amp;end_coord=32334" TargetMode="External"/><Relationship Id="rId1150" Type="http://schemas.openxmlformats.org/officeDocument/2006/relationships/hyperlink" Target="file:///\\GFS\attwoodg$\Documents\GRA\GPLER%20projects\GPLER4\Methyl-compound%20genes%20manuscript\Gene%20Cart%20Ga0104367_1620%20:%20formate%20C-acetyltransferase%2017575..20118(847aa)(COG1882)" TargetMode="External"/><Relationship Id="rId1388" Type="http://schemas.openxmlformats.org/officeDocument/2006/relationships/hyperlink" Target="https://img.jgi.doe.gov/cgi-bin/mer/main.cgi?section=GeneDetail&amp;page=geneDetail&amp;gene_oid=2596304498" TargetMode="External"/><Relationship Id="rId1595" Type="http://schemas.openxmlformats.org/officeDocument/2006/relationships/hyperlink" Target="https://img.jgi.doe.gov/cgi-bin/mer/main.cgi?section=GeneDetail&amp;page=geneDetail&amp;gene_oid=2525451454" TargetMode="External"/><Relationship Id="rId1609" Type="http://schemas.openxmlformats.org/officeDocument/2006/relationships/hyperlink" Target="https://img.jgi.doe.gov/cgi-bin/mer/main.cgi?section=TaxonDetail&amp;page=taxonDetail&amp;taxon_oid=2524614699" TargetMode="External"/><Relationship Id="rId1816" Type="http://schemas.openxmlformats.org/officeDocument/2006/relationships/hyperlink" Target="https://img.jgi.doe.gov/cgi-bin/mer/main.cgi?section=GeneDetail&amp;page=geneDetail&amp;gene_oid=2624727890" TargetMode="External"/><Relationship Id="rId10" Type="http://schemas.openxmlformats.org/officeDocument/2006/relationships/hyperlink" Target="file:///\\GFS\attwoodg$\Documents\GRA\GPLER%20projects\GPLER4\Methyl-compound%20genes%20manuscript\intergenic-region%201648310..1648844%20(535bp)" TargetMode="External"/><Relationship Id="rId94" Type="http://schemas.openxmlformats.org/officeDocument/2006/relationships/hyperlink" Target="https://img.jgi.doe.gov/cgi-bin/mer/main.cgi?section=GeneDetail&amp;page=geneDetail&amp;gene_oid=643582186" TargetMode="External"/><Relationship Id="rId397" Type="http://schemas.openxmlformats.org/officeDocument/2006/relationships/hyperlink" Target="file:///\\GFS\attwoodg$\Documents\GRA\GPLER%20projects\GPLER4\Methyl-compound%20genes%20manuscript\intergenic-region%20217150..217288%20(139bp)" TargetMode="External"/><Relationship Id="rId520" Type="http://schemas.openxmlformats.org/officeDocument/2006/relationships/hyperlink" Target="https://img.jgi.doe.gov/cgi-bin/mer/main.cgi?section=GeneDetail&amp;page=geneDetail&amp;gene_oid=2654384185" TargetMode="External"/><Relationship Id="rId618" Type="http://schemas.openxmlformats.org/officeDocument/2006/relationships/hyperlink" Target="file:///\\GFS\attwoodg$\Documents\GRA\GPLER%20projects\GPLER4\Methyl-compound%20genes%20manuscript\intergenic-region%20163997..164188%20(192bp)" TargetMode="External"/><Relationship Id="rId825" Type="http://schemas.openxmlformats.org/officeDocument/2006/relationships/hyperlink" Target="file:///\\GFS\attwoodg$\Documents\GRA\GPLER%20projects\GPLER4\Methyl-compound%20genes%20manuscript\intergenic-region%20245626..245963%20(338bp)" TargetMode="External"/><Relationship Id="rId1248" Type="http://schemas.openxmlformats.org/officeDocument/2006/relationships/hyperlink" Target="https://img.jgi.doe.gov/cgi-bin/mer/main.cgi?section=GeneDetail&amp;page=geneDetail&amp;gene_oid=650891150" TargetMode="External"/><Relationship Id="rId1455" Type="http://schemas.openxmlformats.org/officeDocument/2006/relationships/hyperlink" Target="file:///\\GFS\attwoodg$\Documents\GRA\GPLER%20projects\GPLER4\Methyl-compound%20genes%20manuscript\H171DRAFT_4339%20:%20ethanolamine%20utilization%20protein%20EutS%204705658..4705996(112aa)(COG4810)" TargetMode="External"/><Relationship Id="rId1662" Type="http://schemas.openxmlformats.org/officeDocument/2006/relationships/hyperlink" Target="file:///\\GFS\attwoodg$\Documents\GRA\GPLER%20projects\GPLER4\Methyl-compound%20genes%20manuscript\G594DRAFT_02030%20:%20Propanediol%20utilization%20protein%2075954..76607(217aa)(COG4869)" TargetMode="External"/><Relationship Id="rId2078" Type="http://schemas.openxmlformats.org/officeDocument/2006/relationships/hyperlink" Target="file:///\\GFS\attwoodg$\Documents\GRA\GPLER%20projects\GPLER4\Methyl-compound%20genes%20manuscript\Ga0104388_10869%20%5bPMI2704%5d%20:%20hypothetical%20protein%2086766..87197(143aa)" TargetMode="External"/><Relationship Id="rId2201" Type="http://schemas.openxmlformats.org/officeDocument/2006/relationships/hyperlink" Target="file:///\\GFS\attwoodg$\Documents\GRA\GPLER%20projects\GPLER4\Methyl-compound%20genes%20manuscript\Ga0070263_11088%20:%20pyruvate%20formate%20lyase%20activating%20enzyme%2095629..96582(317aa)(COG1180)" TargetMode="External"/><Relationship Id="rId2285" Type="http://schemas.openxmlformats.org/officeDocument/2006/relationships/hyperlink" Target="file:///\\GFS\attwoodg$\Documents\GRA\GPLER%20projects\GPLER4\Methyl-compound%20genes%20manuscript\intergenic-region%2023446..23654%20(209bp)" TargetMode="External"/><Relationship Id="rId257" Type="http://schemas.openxmlformats.org/officeDocument/2006/relationships/hyperlink" Target="https://img.jgi.doe.gov/cgi-bin/mer/main.cgi?section=GeneDetail&amp;page=geneDetail&amp;gene_oid=2561437728" TargetMode="External"/><Relationship Id="rId464" Type="http://schemas.openxmlformats.org/officeDocument/2006/relationships/hyperlink" Target="file:///\\GFS\attwoodg$\Documents\GRA\GPLER%20projects\GPLER4\Methyl-compound%20genes%20manuscript\Ga0059091_105177%20:%20ATP-binding%20cassette,%20subfamily%20B%20199484..201286(600aa)(COG1132)" TargetMode="External"/><Relationship Id="rId1010" Type="http://schemas.openxmlformats.org/officeDocument/2006/relationships/hyperlink" Target="https://img.jgi.doe.gov/cgi-bin/mer/main.cgi?section=GeneDetail&amp;page=geneDetail&amp;gene_oid=2608576521" TargetMode="External"/><Relationship Id="rId1094" Type="http://schemas.openxmlformats.org/officeDocument/2006/relationships/hyperlink" Target="file:///\\GFS\attwoodg$\Documents\GRA\GPLER%20projects\GPLER4\Methyl-compound%20genes%20manuscript\Ga0104367_1614%20:%20D-3-phosphoglycerate%20dehydrogenase%2012425..12781(119aa)" TargetMode="External"/><Relationship Id="rId1108" Type="http://schemas.openxmlformats.org/officeDocument/2006/relationships/hyperlink" Target="file:///\\GFS\attwoodg$\Documents\GRA\GPLER%20projects\GPLER4\Methyl-compound%20genes%20manuscript\Ga0104367_1649%20:%20ABC-2%20type%20transport%20system%20ATP-binding%20protein%2041371..42321(316aa)(COG1131)" TargetMode="External"/><Relationship Id="rId1315" Type="http://schemas.openxmlformats.org/officeDocument/2006/relationships/hyperlink" Target="https://img.jgi.doe.gov/cgi-bin/mer/main.cgi?section=TaxonDetail&amp;page=taxonDetail&amp;taxon_oid=650716033" TargetMode="External"/><Relationship Id="rId1967" Type="http://schemas.openxmlformats.org/officeDocument/2006/relationships/hyperlink" Target="https://img.jgi.doe.gov/cgi-bin/mer/main.cgi?section=GeneDetail&amp;page=geneDetail&amp;gene_oid=2562235702" TargetMode="External"/><Relationship Id="rId2145" Type="http://schemas.openxmlformats.org/officeDocument/2006/relationships/hyperlink" Target="https://img.jgi.doe.gov/cgi-bin/mer/main.cgi?section=ScaffoldGraph&amp;page=scaffoldDna&amp;scaffold_oid=2623646285&amp;start_coord=114405&amp;end_coord=114738" TargetMode="External"/><Relationship Id="rId117" Type="http://schemas.openxmlformats.org/officeDocument/2006/relationships/hyperlink" Target="file:///\\GFS\attwoodg$\Documents\GRA\GPLER%20projects\GPLER4\Methyl-compound%20genes%20manuscript\Ddes_1349%20:%20Citrate%20transporter%201620760..1622589(609aa)(COG0471)" TargetMode="External"/><Relationship Id="rId671" Type="http://schemas.openxmlformats.org/officeDocument/2006/relationships/hyperlink" Target="file:///\\GFS\attwoodg$\Documents\GRA\GPLER%20projects\GPLER4\Methyl-compound%20genes%20manuscript\Ga0074702_0200%20:%20NADH-FMN%20oxidoreductase%20RutF,%20flavin%20reductase%20(DIM6\NTAB)%20family%20196691..197206(171aa)(COG1853)" TargetMode="External"/><Relationship Id="rId769" Type="http://schemas.openxmlformats.org/officeDocument/2006/relationships/hyperlink" Target="https://img.jgi.doe.gov/cgi-bin/mer/main.cgi?section=GeneDetail&amp;page=geneDetail&amp;gene_oid=2595153451" TargetMode="External"/><Relationship Id="rId976" Type="http://schemas.openxmlformats.org/officeDocument/2006/relationships/hyperlink" Target="file:///\\GFS\attwoodg$\Documents\GRA\GPLER%20projects\GPLER4\Methyl-compound%20genes%20manuscript\intergenic-region%2022419..22575%20(157bp)" TargetMode="External"/><Relationship Id="rId1399" Type="http://schemas.openxmlformats.org/officeDocument/2006/relationships/hyperlink" Target="file:///\\GFS\attwoodg$\Documents\GRA\GPLER%20projects\GPLER4\Methyl-compound%20genes%20manuscript\H171DRAFT_4331%20:%20BMC%20domain-containing%20protein%204698274..4698564(96aa)" TargetMode="External"/><Relationship Id="rId2352" Type="http://schemas.openxmlformats.org/officeDocument/2006/relationships/hyperlink" Target="file:///\\GFS\attwoodg$\Documents\GRA\GPLER%20projects\GPLER4\Methyl-compound%20genes%20manuscript\Ga0070262_11955%20:%20trk%20system%20potassium%20uptake%20protein%20TrkH%2049859..51151(430aa)(COG0168)" TargetMode="External"/><Relationship Id="rId324" Type="http://schemas.openxmlformats.org/officeDocument/2006/relationships/hyperlink" Target="file:///\\GFS\attwoodg$\Documents\GRA\GPLER%20projects\GPLER4\Methyl-compound%20genes%20manuscript\A500_11154%20:%20two-component%20system,%20sensor%20histidine%20kinase%20YesM%2025146..26954(602aa)" TargetMode="External"/><Relationship Id="rId531" Type="http://schemas.openxmlformats.org/officeDocument/2006/relationships/hyperlink" Target="https://img.jgi.doe.gov/cgi-bin/mer/main.cgi?section=GeneDetail&amp;page=geneDetail&amp;gene_oid=2654384204" TargetMode="External"/><Relationship Id="rId629" Type="http://schemas.openxmlformats.org/officeDocument/2006/relationships/hyperlink" Target="https://img.jgi.doe.gov/cgi-bin/mer/main.cgi?section=ScaffoldGraph&amp;page=scaffoldDna&amp;scaffold_oid=2636619139&amp;start_coord=191926&amp;end_coord=192045" TargetMode="External"/><Relationship Id="rId1161" Type="http://schemas.openxmlformats.org/officeDocument/2006/relationships/hyperlink" Target="file:///\\GFS\attwoodg$\Documents\GRA\GPLER%20projects\GPLER4\Methyl-compound%20genes%20manuscript\intergenic-region%202102324..2102756%20(433bp)" TargetMode="External"/><Relationship Id="rId1259" Type="http://schemas.openxmlformats.org/officeDocument/2006/relationships/hyperlink" Target="file:///\\GFS\attwoodg$\Documents\GRA\GPLER%20projects\GPLER4\Methyl-compound%20genes%20manuscript\Desru_2088%20:%20hypothetical%20protein%202095045..2095332(95aa)" TargetMode="External"/><Relationship Id="rId1466" Type="http://schemas.openxmlformats.org/officeDocument/2006/relationships/hyperlink" Target="https://img.jgi.doe.gov/cgi-bin/mer/main.cgi?section=ScaffoldGraph&amp;page=scaffoldDna&amp;scaffold_oid=2524684206&amp;start_coord=14117&amp;end_coord=14276" TargetMode="External"/><Relationship Id="rId2005" Type="http://schemas.openxmlformats.org/officeDocument/2006/relationships/hyperlink" Target="https://img.jgi.doe.gov/cgi-bin/mer/main.cgi?section=GeneDetail&amp;page=geneDetail&amp;gene_oid=2562235684" TargetMode="External"/><Relationship Id="rId2212" Type="http://schemas.openxmlformats.org/officeDocument/2006/relationships/hyperlink" Target="https://img.jgi.doe.gov/cgi-bin/mer/main.cgi?section=GeneDetail&amp;page=geneDetail&amp;gene_oid=2624603037" TargetMode="External"/><Relationship Id="rId836" Type="http://schemas.openxmlformats.org/officeDocument/2006/relationships/hyperlink" Target="https://img.jgi.doe.gov/cgi-bin/mer/main.cgi?section=ScaffoldGraph&amp;page=scaffoldDna&amp;scaffold_oid=2558863304&amp;start_coord=220988&amp;end_coord=221198" TargetMode="External"/><Relationship Id="rId1021" Type="http://schemas.openxmlformats.org/officeDocument/2006/relationships/hyperlink" Target="file:///\\GFS\attwoodg$\Documents\GRA\GPLER%20projects\GPLER4\Methyl-compound%20genes%20manuscript\Ga0059087_11824%20:%20CoA-substrate-specific%20enzyme%20activase,%20putative%2025967..27796(609aa)(COG1924)" TargetMode="External"/><Relationship Id="rId1119" Type="http://schemas.openxmlformats.org/officeDocument/2006/relationships/hyperlink" Target="https://img.jgi.doe.gov/cgi-bin/mer/main.cgi?section=GeneDetail&amp;page=geneDetail&amp;gene_oid=2663665365" TargetMode="External"/><Relationship Id="rId1673" Type="http://schemas.openxmlformats.org/officeDocument/2006/relationships/hyperlink" Target="https://img.jgi.doe.gov/cgi-bin/mer/main.cgi?section=GeneDetail&amp;page=geneDetail&amp;gene_oid=2525457673" TargetMode="External"/><Relationship Id="rId1880" Type="http://schemas.openxmlformats.org/officeDocument/2006/relationships/hyperlink" Target="file:///\\GFS\attwoodg$\Documents\GRA\GPLER%20projects\GPLER4\Methyl-compound%20genes%20manuscript\intergenic-region%202032622..2032792%20(171bp)" TargetMode="External"/><Relationship Id="rId1978" Type="http://schemas.openxmlformats.org/officeDocument/2006/relationships/hyperlink" Target="file:///\\GFS\attwoodg$\Documents\GRA\GPLER%20projects\GPLER4\Methyl-compound%20genes%20manuscript\BV55DRAFT_1880%20:%20ATPase%20components%20of%20ABC%20transporters%20with%20duplicated%20ATPase%20domains%201996285..1998177(630aa)(COG0488)" TargetMode="External"/><Relationship Id="rId903" Type="http://schemas.openxmlformats.org/officeDocument/2006/relationships/hyperlink" Target="file:///\\GFS\attwoodg$\Documents\GRA\GPLER%20projects\GPLER4\Methyl-compound%20genes%20manuscript\T546DRAFT_01521%20:%20hypothetical%20protein%20206965..208320(451aa)" TargetMode="External"/><Relationship Id="rId1326" Type="http://schemas.openxmlformats.org/officeDocument/2006/relationships/hyperlink" Target="file:///\\GFS\attwoodg$\Documents\GRA\GPLER%20projects\GPLER4\Methyl-compound%20genes%20manuscript\intergenic-region%204727919..4728085%20(167bp)" TargetMode="External"/><Relationship Id="rId1533" Type="http://schemas.openxmlformats.org/officeDocument/2006/relationships/hyperlink" Target="file:///\\GFS\attwoodg$\Documents\GRA\GPLER%20projects\GPLER4\Methyl-compound%20genes%20manuscript\G614DRAFT_00816%20:%20tRNA_Pro_TGG%2026583..26657(75bp)" TargetMode="External"/><Relationship Id="rId1740" Type="http://schemas.openxmlformats.org/officeDocument/2006/relationships/hyperlink" Target="https://img.jgi.doe.gov/cgi-bin/mer/main.cgi?section=GeneDetail&amp;page=geneDetail&amp;gene_oid=2525457648" TargetMode="External"/><Relationship Id="rId32" Type="http://schemas.openxmlformats.org/officeDocument/2006/relationships/hyperlink" Target="file:///\\GFS\attwoodg$\Documents\GRA\GPLER%20projects\GPLER4\Methyl-compound%20genes%20manuscript\intergenic-region%201639187..1639311%20(125bp)" TargetMode="External"/><Relationship Id="rId1600" Type="http://schemas.openxmlformats.org/officeDocument/2006/relationships/hyperlink" Target="file:///\\GFS\attwoodg$\Documents\GRA\GPLER%20projects\GPLER4\Methyl-compound%20genes%20manuscript\G614DRAFT_00829%20:%20Alcohol%20dehydrogenase,%20class%20IV%2036607..37749(380aa)(COG1454)" TargetMode="External"/><Relationship Id="rId1838" Type="http://schemas.openxmlformats.org/officeDocument/2006/relationships/hyperlink" Target="https://img.jgi.doe.gov/cgi-bin/mer/main.cgi?section=GeneDetail&amp;page=geneDetail&amp;gene_oid=2624727871" TargetMode="External"/><Relationship Id="rId181" Type="http://schemas.openxmlformats.org/officeDocument/2006/relationships/hyperlink" Target="file:///\\GFS\attwoodg$\Documents\GRA\GPLER%20projects\GPLER4\Methyl-compound%20genes%20manuscript\P156DRAFT_0767%20:%20Protein%20of%20unknown%20function%20(DUF4125)%20774410..775030(206aa)" TargetMode="External"/><Relationship Id="rId1905" Type="http://schemas.openxmlformats.org/officeDocument/2006/relationships/hyperlink" Target="https://img.jgi.doe.gov/cgi-bin/mer/main.cgi?section=ScaffoldGraph&amp;page=scaffoldDna&amp;scaffold_oid=2561541222&amp;start_coord=1994767&amp;end_coord=1994931" TargetMode="External"/><Relationship Id="rId279" Type="http://schemas.openxmlformats.org/officeDocument/2006/relationships/hyperlink" Target="https://img.jgi.doe.gov/cgi-bin/mer/main.cgi?section=ScaffoldGraph&amp;page=scaffoldDna&amp;scaffold_oid=2541147647&amp;start_coord=35182&amp;end_coord=35399" TargetMode="External"/><Relationship Id="rId486" Type="http://schemas.openxmlformats.org/officeDocument/2006/relationships/hyperlink" Target="https://img.jgi.doe.gov/cgi-bin/mer/main.cgi?section=ScaffoldGraph&amp;page=scaffoldDna&amp;scaffold_oid=2651987906&amp;start_coord=120152&amp;end_coord=120264" TargetMode="External"/><Relationship Id="rId693" Type="http://schemas.openxmlformats.org/officeDocument/2006/relationships/hyperlink" Target="file:///\\GFS\attwoodg$\Documents\GRA\GPLER%20projects\GPLER4\Methyl-compound%20genes%20manuscript\Ga0074702_0175%20:%20ethanolamine%20utilization%20protein%20EutJ%20176717..177565(282aa)(COG4820)" TargetMode="External"/><Relationship Id="rId2167" Type="http://schemas.openxmlformats.org/officeDocument/2006/relationships/hyperlink" Target="https://img.jgi.doe.gov/cgi-bin/mer/main.cgi?section=ScaffoldGraph&amp;page=scaffoldDna&amp;scaffold_oid=2623646285&amp;start_coord=112303&amp;end_coord=112448" TargetMode="External"/><Relationship Id="rId2374" Type="http://schemas.openxmlformats.org/officeDocument/2006/relationships/hyperlink" Target="file:///\\GFS\attwoodg$\Documents\GRA\GPLER%20projects\GPLER4\Methyl-compound%20genes%20manuscript\Ga0070262_11949%20:%20hypothetical%20protein%2043340..44002(220aa)" TargetMode="External"/><Relationship Id="rId139" Type="http://schemas.openxmlformats.org/officeDocument/2006/relationships/hyperlink" Target="file:///\\GFS\attwoodg$\Documents\GRA\GPLER%20projects\GPLER4\Methyl-compound%20genes%20manuscript\intergenic-region%20788103..788522%20(420bp)" TargetMode="External"/><Relationship Id="rId346" Type="http://schemas.openxmlformats.org/officeDocument/2006/relationships/hyperlink" Target="file:///\\GFS\attwoodg$\Documents\GRA\GPLER%20projects\GPLER4\Methyl-compound%20genes%20manuscript\Gene%20Cart%20A500_11264%20:%20formate%20C-acetyltransferase%2047982..50522(846aa)(COG1882)" TargetMode="External"/><Relationship Id="rId553" Type="http://schemas.openxmlformats.org/officeDocument/2006/relationships/hyperlink" Target="https://img.jgi.doe.gov/cgi-bin/mer/main.cgi?section=GeneDetail&amp;page=geneDetail&amp;gene_oid=2654384211" TargetMode="External"/><Relationship Id="rId760" Type="http://schemas.openxmlformats.org/officeDocument/2006/relationships/hyperlink" Target="file:///\\GFS\attwoodg$\Documents\GRA\GPLER%20projects\GPLER4\Methyl-compound%20genes%20manuscript\intergenic-region%203362..4057%20(696bp)" TargetMode="External"/><Relationship Id="rId998" Type="http://schemas.openxmlformats.org/officeDocument/2006/relationships/hyperlink" Target="https://img.jgi.doe.gov/cgi-bin/mer/main.cgi?section=GeneDetail&amp;page=geneDetail&amp;gene_oid=2608576535" TargetMode="External"/><Relationship Id="rId1183" Type="http://schemas.openxmlformats.org/officeDocument/2006/relationships/hyperlink" Target="file:///\\GFS\attwoodg$\Documents\GRA\GPLER%20projects\GPLER4\Methyl-compound%20genes%20manuscript\intergenic-region%202105628..2105937%20(310bp)" TargetMode="External"/><Relationship Id="rId1390" Type="http://schemas.openxmlformats.org/officeDocument/2006/relationships/hyperlink" Target="https://img.jgi.doe.gov/cgi-bin/mer/main.cgi?section=GeneDetail&amp;page=geneDetail&amp;gene_oid=2596304503" TargetMode="External"/><Relationship Id="rId2027" Type="http://schemas.openxmlformats.org/officeDocument/2006/relationships/hyperlink" Target="file:///\\GFS\attwoodg$\Documents\GRA\GPLER%20projects\GPLER4\Methyl-compound%20genes%20manuscript\intergenic-region%2064317..64505%20(189bp)" TargetMode="External"/><Relationship Id="rId2234" Type="http://schemas.openxmlformats.org/officeDocument/2006/relationships/hyperlink" Target="https://img.jgi.doe.gov/cgi-bin/mer/main.cgi?section=GeneDetail&amp;page=geneDetail&amp;gene_oid=2624603055" TargetMode="External"/><Relationship Id="rId206" Type="http://schemas.openxmlformats.org/officeDocument/2006/relationships/hyperlink" Target="https://img.jgi.doe.gov/cgi-bin/mer/main.cgi?section=GeneDetail&amp;page=geneDetail&amp;gene_oid=2561437736" TargetMode="External"/><Relationship Id="rId413" Type="http://schemas.openxmlformats.org/officeDocument/2006/relationships/hyperlink" Target="file:///\\GFS\attwoodg$\Documents\GRA\GPLER%20projects\GPLER4\Methyl-compound%20genes%20manuscript\Ga0059091_105187%20:%20Propanediol%20utilization%20protein%20212541..213170(209aa)(COG4869)" TargetMode="External"/><Relationship Id="rId858" Type="http://schemas.openxmlformats.org/officeDocument/2006/relationships/hyperlink" Target="https://img.jgi.doe.gov/cgi-bin/mer/main.cgi?section=GeneDetail&amp;page=geneDetail&amp;gene_oid=2558962496" TargetMode="External"/><Relationship Id="rId1043" Type="http://schemas.openxmlformats.org/officeDocument/2006/relationships/hyperlink" Target="file:///\\GFS\attwoodg$\Documents\GRA\GPLER%20projects\GPLER4\Methyl-compound%20genes%20manuscript\intergenic-region%209918..10152%20(235bp)" TargetMode="External"/><Relationship Id="rId1488" Type="http://schemas.openxmlformats.org/officeDocument/2006/relationships/hyperlink" Target="https://img.jgi.doe.gov/cgi-bin/mer/main.cgi?section=ScaffoldGraph&amp;page=scaffoldDna&amp;scaffold_oid=2524684206&amp;start_coord=42943&amp;end_coord=43079" TargetMode="External"/><Relationship Id="rId1695" Type="http://schemas.openxmlformats.org/officeDocument/2006/relationships/hyperlink" Target="https://img.jgi.doe.gov/cgi-bin/mer/main.cgi?section=GeneDetail&amp;page=geneDetail&amp;gene_oid=2525457635" TargetMode="External"/><Relationship Id="rId620" Type="http://schemas.openxmlformats.org/officeDocument/2006/relationships/hyperlink" Target="file:///\\GFS\attwoodg$\Documents\GRA\GPLER%20projects\GPLER4\Methyl-compound%20genes%20manuscript\intergenic-region%20198399..198551%20(153bp)" TargetMode="External"/><Relationship Id="rId718" Type="http://schemas.openxmlformats.org/officeDocument/2006/relationships/hyperlink" Target="file:///\\GFS\attwoodg$\Documents\GRA\GPLER%20projects\GPLER4\Methyl-compound%20genes%20manuscript\Ga0074702_0176%20:%20hypothetical%20protein%20177558..177863(101aa)" TargetMode="External"/><Relationship Id="rId925" Type="http://schemas.openxmlformats.org/officeDocument/2006/relationships/hyperlink" Target="file:///\\GFS\attwoodg$\Documents\GRA\GPLER%20projects\GPLER4\Methyl-compound%20genes%20manuscript\T546DRAFT_01544%20:%20Carbon%20dioxide%20concentrating%20mechanism\carboxysome%20shell%20protein%20229419..229727(102aa)" TargetMode="External"/><Relationship Id="rId1250" Type="http://schemas.openxmlformats.org/officeDocument/2006/relationships/hyperlink" Target="https://img.jgi.doe.gov/cgi-bin/mer/main.cgi?section=GeneDetail&amp;page=geneDetail&amp;gene_oid=650891151" TargetMode="External"/><Relationship Id="rId1348" Type="http://schemas.openxmlformats.org/officeDocument/2006/relationships/hyperlink" Target="file:///\\GFS\attwoodg$\Documents\GRA\GPLER%20projects\GPLER4\Methyl-compound%20genes%20manuscript\intergenic-region%204679463..4679798%20(336bp)" TargetMode="External"/><Relationship Id="rId1555" Type="http://schemas.openxmlformats.org/officeDocument/2006/relationships/hyperlink" Target="https://img.jgi.doe.gov/cgi-bin/mer/main.cgi?section=GeneDetail&amp;page=geneDetail&amp;gene_oid=2525451471" TargetMode="External"/><Relationship Id="rId1762" Type="http://schemas.openxmlformats.org/officeDocument/2006/relationships/hyperlink" Target="https://img.jgi.doe.gov/cgi-bin/mer/main.cgi?section=ScaffoldGraph&amp;page=scaffoldDna&amp;scaffold_oid=2623649703&amp;start_coord=77249&amp;end_coord=77372" TargetMode="External"/><Relationship Id="rId2301" Type="http://schemas.openxmlformats.org/officeDocument/2006/relationships/hyperlink" Target="file:///\\GFS\attwoodg$\Documents\GRA\GPLER%20projects\GPLER4\Methyl-compound%20genes%20manuscript\intergenic-region%2013972..14111%20(140bp)" TargetMode="External"/><Relationship Id="rId1110" Type="http://schemas.openxmlformats.org/officeDocument/2006/relationships/hyperlink" Target="file:///\\GFS\attwoodg$\Documents\GRA\GPLER%20projects\GPLER4\Methyl-compound%20genes%20manuscript\Ga0104367_1618%20:%20BMC%20domain-containing%20protein%2015717..16028(103aa)" TargetMode="External"/><Relationship Id="rId1208" Type="http://schemas.openxmlformats.org/officeDocument/2006/relationships/hyperlink" Target="https://img.jgi.doe.gov/cgi-bin/mer/main.cgi?section=GeneDetail&amp;page=geneDetail&amp;gene_oid=650891119" TargetMode="External"/><Relationship Id="rId1415" Type="http://schemas.openxmlformats.org/officeDocument/2006/relationships/hyperlink" Target="file:///\\GFS\attwoodg$\Documents\GRA\GPLER%20projects\GPLER4\Methyl-compound%20genes%20manuscript\H171DRAFT_4322%20:%20PTS%20system,%20galactosamine-specific%20IIC%20component%204688288..4689070(260aa)(COG3715)" TargetMode="External"/><Relationship Id="rId54" Type="http://schemas.openxmlformats.org/officeDocument/2006/relationships/hyperlink" Target="file:///\\GFS\attwoodg$\Documents\GRA\GPLER%20projects\GPLER4\Methyl-compound%20genes%20manuscript\Ddes_1353%20:%20hypothetical%20protein%201627033..1627299(88aa)" TargetMode="External"/><Relationship Id="rId1622" Type="http://schemas.openxmlformats.org/officeDocument/2006/relationships/hyperlink" Target="file:///\\GFS\attwoodg$\Documents\GRA\GPLER%20projects\GPLER4\Methyl-compound%20genes%20manuscript\intergenic-region%20101438..101551%20(114bp)" TargetMode="External"/><Relationship Id="rId1927" Type="http://schemas.openxmlformats.org/officeDocument/2006/relationships/hyperlink" Target="https://img.jgi.doe.gov/cgi-bin/mer/main.cgi?section=GeneDetail&amp;page=geneDetail&amp;gene_oid=2562235667" TargetMode="External"/><Relationship Id="rId2091" Type="http://schemas.openxmlformats.org/officeDocument/2006/relationships/hyperlink" Target="https://img.jgi.doe.gov/cgi-bin/mer/main.cgi?section=GeneDetail&amp;page=geneDetail&amp;gene_oid=2656994810" TargetMode="External"/><Relationship Id="rId2189" Type="http://schemas.openxmlformats.org/officeDocument/2006/relationships/hyperlink" Target="file:///\\GFS\attwoodg$\Documents\GRA\GPLER%20projects\GPLER4\Methyl-compound%20genes%20manuscript\Ga0070263_110106%20:%20Signal%20transduction%20histidine%20kinase%20116720..118123(467aa)(COG0642)" TargetMode="External"/><Relationship Id="rId270" Type="http://schemas.openxmlformats.org/officeDocument/2006/relationships/hyperlink" Target="file:///\\GFS\attwoodg$\Documents\GRA\GPLER%20projects\GPLER4\Methyl-compound%20genes%20manuscript\P156DRAFT_0774%20:%20D-alanyl-D-alanine%20carboxypeptidase%20(penicillin-binding%20protein%205\6)%20779740..781101(453aa)(COG1686)" TargetMode="External"/><Relationship Id="rId2396" Type="http://schemas.openxmlformats.org/officeDocument/2006/relationships/hyperlink" Target="file:///\\GFS\attwoodg$\Documents\GRA\GPLER%20projects\GPLER4\Methyl-compound%20genes%20manuscript\Ga0070262_11953%20:%20hypothetical%20protein%2048609..49016(135aa)" TargetMode="External"/><Relationship Id="rId130" Type="http://schemas.openxmlformats.org/officeDocument/2006/relationships/hyperlink" Target="https://img.jgi.doe.gov/cgi-bin/mer/main.cgi?section=GeneDetail&amp;page=geneDetail&amp;gene_oid=643582177" TargetMode="External"/><Relationship Id="rId368" Type="http://schemas.openxmlformats.org/officeDocument/2006/relationships/hyperlink" Target="https://img.jgi.doe.gov/cgi-bin/mer/main.cgi?section=GeneDetail&amp;page=geneDetail&amp;gene_oid=2543441059" TargetMode="External"/><Relationship Id="rId575" Type="http://schemas.openxmlformats.org/officeDocument/2006/relationships/hyperlink" Target="https://img.jgi.doe.gov/cgi-bin/mer/main.cgi?section=GeneDetail&amp;page=geneDetail&amp;gene_oid=2654384179" TargetMode="External"/><Relationship Id="rId782" Type="http://schemas.openxmlformats.org/officeDocument/2006/relationships/hyperlink" Target="file:///\\GFS\attwoodg$\Documents\GRA\GPLER%20projects\GPLER4\Methyl-compound%20genes%20manuscript\IE73DRAFT_02011%20:%20acetaldehyde%20dehydrogenase%2016433..18010(525aa)(COG1012)" TargetMode="External"/><Relationship Id="rId2049" Type="http://schemas.openxmlformats.org/officeDocument/2006/relationships/hyperlink" Target="https://img.jgi.doe.gov/cgi-bin/mer/main.cgi?section=GeneDetail&amp;page=geneDetail&amp;gene_oid=2656994837" TargetMode="External"/><Relationship Id="rId2256" Type="http://schemas.openxmlformats.org/officeDocument/2006/relationships/hyperlink" Target="https://img.jgi.doe.gov/cgi-bin/mer/main.cgi?section=GeneDetail&amp;page=geneDetail&amp;gene_oid=2624603052" TargetMode="External"/><Relationship Id="rId228" Type="http://schemas.openxmlformats.org/officeDocument/2006/relationships/hyperlink" Target="file:///\\GFS\attwoodg$\Documents\GRA\GPLER%20projects\GPLER4\Methyl-compound%20genes%20manuscript\P156DRAFT_0738%20:%20Sugar%20phosphate%20permease%20748475..749767(430aa)" TargetMode="External"/><Relationship Id="rId435" Type="http://schemas.openxmlformats.org/officeDocument/2006/relationships/hyperlink" Target="file:///\\GFS\attwoodg$\Documents\GRA\GPLER%20projects\GPLER4\Methyl-compound%20genes%20manuscript\Ga0059091_105184%20:%20Helix-turn-helix%20domain-containing%20protein%20210052..210807(251aa)(COG4753)" TargetMode="External"/><Relationship Id="rId642" Type="http://schemas.openxmlformats.org/officeDocument/2006/relationships/hyperlink" Target="file:///\\GFS\attwoodg$\Documents\GRA\GPLER%20projects\GPLER4\Methyl-compound%20genes%20manuscript\Ga0074702_0185%20:%20protein%20of%20unknown%20function%20(DUF4037)%20183291..184232(313aa)" TargetMode="External"/><Relationship Id="rId1065" Type="http://schemas.openxmlformats.org/officeDocument/2006/relationships/hyperlink" Target="https://img.jgi.doe.gov/cgi-bin/mer/main.cgi?section=GeneDetail&amp;page=geneDetail&amp;gene_oid=2663665383" TargetMode="External"/><Relationship Id="rId1272" Type="http://schemas.openxmlformats.org/officeDocument/2006/relationships/hyperlink" Target="file:///\\GFS\attwoodg$\Documents\GRA\GPLER%20projects\GPLER4\Methyl-compound%20genes%20manuscript\Desru_2065%20:%20hypothetical%20protein%202077736..2078527(263aa)(COG0398)" TargetMode="External"/><Relationship Id="rId2116" Type="http://schemas.openxmlformats.org/officeDocument/2006/relationships/hyperlink" Target="file:///\\GFS\attwoodg$\Documents\GRA\GPLER%20projects\GPLER4\Methyl-compound%20genes%20manuscript\Ga0104388_10879%20%5bPMI2694%5d%20:%20type%20III%20secretion%20protein%20V%2094710..96809(699aa)(COG4789)" TargetMode="External"/><Relationship Id="rId2323" Type="http://schemas.openxmlformats.org/officeDocument/2006/relationships/hyperlink" Target="https://img.jgi.doe.gov/cgi-bin/mer/main.cgi?section=GeneDetail&amp;page=geneDetail&amp;gene_oid=2624766255" TargetMode="External"/><Relationship Id="rId502" Type="http://schemas.openxmlformats.org/officeDocument/2006/relationships/hyperlink" Target="https://img.jgi.doe.gov/cgi-bin/mer/main.cgi?section=ScaffoldGraph&amp;page=scaffoldDna&amp;scaffold_oid=2651987906&amp;start_coord=156007&amp;end_coord=156681" TargetMode="External"/><Relationship Id="rId947" Type="http://schemas.openxmlformats.org/officeDocument/2006/relationships/hyperlink" Target="https://img.jgi.doe.gov/cgi-bin/mer/main.cgi?section=GeneDetail&amp;page=geneDetail&amp;gene_oid=2558962515" TargetMode="External"/><Relationship Id="rId1132" Type="http://schemas.openxmlformats.org/officeDocument/2006/relationships/hyperlink" Target="file:///\\GFS\attwoodg$\Documents\GRA\GPLER%20projects\GPLER4\Methyl-compound%20genes%20manuscript\Ga0104367_1638%20:%20cell%20division%20transport%20system%20permease%20protein%2032114..33040(308aa)(COG2177)" TargetMode="External"/><Relationship Id="rId1577" Type="http://schemas.openxmlformats.org/officeDocument/2006/relationships/hyperlink" Target="https://img.jgi.doe.gov/cgi-bin/mer/main.cgi?section=GeneDetail&amp;page=geneDetail&amp;gene_oid=2525451444" TargetMode="External"/><Relationship Id="rId1784" Type="http://schemas.openxmlformats.org/officeDocument/2006/relationships/hyperlink" Target="https://img.jgi.doe.gov/cgi-bin/mer/main.cgi?section=GeneDetail&amp;page=geneDetail&amp;gene_oid=2624727898" TargetMode="External"/><Relationship Id="rId1991" Type="http://schemas.openxmlformats.org/officeDocument/2006/relationships/hyperlink" Target="https://img.jgi.doe.gov/cgi-bin/mer/main.cgi?section=GeneDetail&amp;page=geneDetail&amp;gene_oid=2562235692" TargetMode="External"/><Relationship Id="rId76" Type="http://schemas.openxmlformats.org/officeDocument/2006/relationships/hyperlink" Target="https://img.jgi.doe.gov/cgi-bin/mer/main.cgi?section=GeneDetail&amp;page=geneDetail&amp;gene_oid=643582165" TargetMode="External"/><Relationship Id="rId807" Type="http://schemas.openxmlformats.org/officeDocument/2006/relationships/hyperlink" Target="file:///\\GFS\attwoodg$\Documents\GRA\GPLER%20projects\GPLER4\Methyl-compound%20genes%20manuscript\IE73DRAFT_02012%20:%20ethanolamine%20utilization%20protein%20EutM%2018092..18379(95aa)" TargetMode="External"/><Relationship Id="rId1437" Type="http://schemas.openxmlformats.org/officeDocument/2006/relationships/hyperlink" Target="file:///\\GFS\attwoodg$\Documents\GRA\GPLER%20projects\GPLER4\Methyl-compound%20genes%20manuscript\H171DRAFT_4365%20:%20AraC-like%20DNA-binding%20protein%204727010..4727918(302aa)(COG2207)" TargetMode="External"/><Relationship Id="rId1644" Type="http://schemas.openxmlformats.org/officeDocument/2006/relationships/hyperlink" Target="file:///\\GFS\attwoodg$\Documents\GRA\GPLER%20projects\GPLER4\Methyl-compound%20genes%20manuscript\intergenic-region%20100235..100647%20(413bp)" TargetMode="External"/><Relationship Id="rId1851" Type="http://schemas.openxmlformats.org/officeDocument/2006/relationships/hyperlink" Target="https://img.jgi.doe.gov/cgi-bin/mer/main.cgi?section=GeneDetail&amp;page=geneDetail&amp;gene_oid=2624727900" TargetMode="External"/><Relationship Id="rId1504" Type="http://schemas.openxmlformats.org/officeDocument/2006/relationships/hyperlink" Target="https://img.jgi.doe.gov/cgi-bin/mer/main.cgi?section=GeneDetail&amp;page=geneDetail&amp;gene_oid=2525451447" TargetMode="External"/><Relationship Id="rId1711" Type="http://schemas.openxmlformats.org/officeDocument/2006/relationships/hyperlink" Target="https://img.jgi.doe.gov/cgi-bin/mer/main.cgi?section=GeneDetail&amp;page=geneDetail&amp;gene_oid=2525457652" TargetMode="External"/><Relationship Id="rId1949" Type="http://schemas.openxmlformats.org/officeDocument/2006/relationships/hyperlink" Target="https://img.jgi.doe.gov/cgi-bin/mer/main.cgi?section=GeneDetail&amp;page=geneDetail&amp;gene_oid=2562235705" TargetMode="External"/><Relationship Id="rId292" Type="http://schemas.openxmlformats.org/officeDocument/2006/relationships/hyperlink" Target="file:///\\GFS\attwoodg$\Documents\GRA\GPLER%20projects\GPLER4\Methyl-compound%20genes%20manuscript\intergenic-region%2041434..41623%20(190bp)" TargetMode="External"/><Relationship Id="rId1809" Type="http://schemas.openxmlformats.org/officeDocument/2006/relationships/hyperlink" Target="file:///\\GFS\attwoodg$\Documents\GRA\GPLER%20projects\GPLER4\Methyl-compound%20genes%20manuscript\Ga0066901_10963%20%5bPMI2707%5d%20:%20membrane%20fusion%20protein,%20multidrug%20efflux%20system%2075674..76780(368aa)(COG0845)" TargetMode="External"/><Relationship Id="rId597" Type="http://schemas.openxmlformats.org/officeDocument/2006/relationships/hyperlink" Target="https://img.jgi.doe.gov/cgi-bin/mer/main.cgi?section=GeneDetail&amp;page=geneDetail&amp;gene_oid=2654384208" TargetMode="External"/><Relationship Id="rId2180" Type="http://schemas.openxmlformats.org/officeDocument/2006/relationships/hyperlink" Target="file:///\\GFS\attwoodg$\Documents\GRA\GPLER%20projects\GPLER4\Methyl-compound%20genes%20manuscript\Gene%20Cart%20Ga0070263_11089%20:%20formate%20C-acetyltransferase%2096614..99181(855aa)(COG1882)" TargetMode="External"/><Relationship Id="rId2278" Type="http://schemas.openxmlformats.org/officeDocument/2006/relationships/hyperlink" Target="https://img.jgi.doe.gov/cgi-bin/mer/main.cgi?section=ScaffoldGraph&amp;page=scaffoldDna&amp;scaffold_oid=2623650378&amp;start_coord=27735&amp;end_coord=28089" TargetMode="External"/><Relationship Id="rId152" Type="http://schemas.openxmlformats.org/officeDocument/2006/relationships/hyperlink" Target="https://img.jgi.doe.gov/cgi-bin/mer/main.cgi?section=ScaffoldGraph&amp;page=scaffoldDna&amp;scaffold_oid=2558913390&amp;start_coord=790098&amp;end_coord=790241" TargetMode="External"/><Relationship Id="rId457" Type="http://schemas.openxmlformats.org/officeDocument/2006/relationships/hyperlink" Target="file:///\\GFS\attwoodg$\Documents\GRA\GPLER%20projects\GPLER4\Methyl-compound%20genes%20manuscript\Ga0059091_105175%20:%20acetolactate%20synthase,%20large%20subunit%20195746..197452(568aa)(COG0028)" TargetMode="External"/><Relationship Id="rId1087" Type="http://schemas.openxmlformats.org/officeDocument/2006/relationships/hyperlink" Target="https://img.jgi.doe.gov/cgi-bin/mer/main.cgi?section=GeneDetail&amp;page=geneDetail&amp;gene_oid=2663665405" TargetMode="External"/><Relationship Id="rId1294" Type="http://schemas.openxmlformats.org/officeDocument/2006/relationships/hyperlink" Target="file:///\\GFS\attwoodg$\Documents\GRA\GPLER%20projects\GPLER4\Methyl-compound%20genes%20manuscript\Desru_2071%20:%20ABC-2%20type%20transporter%202082569..2083312(247aa)" TargetMode="External"/><Relationship Id="rId2040" Type="http://schemas.openxmlformats.org/officeDocument/2006/relationships/hyperlink" Target="https://img.jgi.doe.gov/cgi-bin/mer/main.cgi?section=GeneDetail&amp;page=geneDetail&amp;gene_oid=2656994827" TargetMode="External"/><Relationship Id="rId2138" Type="http://schemas.openxmlformats.org/officeDocument/2006/relationships/hyperlink" Target="file:///\\GFS\attwoodg$\Documents\GRA\GPLER%20projects\GPLER4\Methyl-compound%20genes%20manuscript\Ga0104388_10880%20%5bPMI2693%5d%20:%20Invasion%20protein%20B%20family%20protein%2096818..97231(137aa)" TargetMode="External"/><Relationship Id="rId664" Type="http://schemas.openxmlformats.org/officeDocument/2006/relationships/hyperlink" Target="https://img.jgi.doe.gov/cgi-bin/mer/main.cgi?section=GeneDetail&amp;page=geneDetail&amp;gene_oid=2639663188" TargetMode="External"/><Relationship Id="rId871" Type="http://schemas.openxmlformats.org/officeDocument/2006/relationships/hyperlink" Target="file:///\\GFS\attwoodg$\Documents\GRA\GPLER%20projects\GPLER4\Methyl-compound%20genes%20manuscript\T546DRAFT_01528%20:%20YhcH\YjgK\YiaL%20family%20protein%20214019..214579(186aa)(COG2731)" TargetMode="External"/><Relationship Id="rId969" Type="http://schemas.openxmlformats.org/officeDocument/2006/relationships/hyperlink" Target="https://img.jgi.doe.gov/cgi-bin/mer/main.cgi?section=ScaffoldGraph&amp;page=scaffoldDna&amp;scaffold_oid=2606260282&amp;start_coord=35245&amp;end_coord=35528" TargetMode="External"/><Relationship Id="rId1599" Type="http://schemas.openxmlformats.org/officeDocument/2006/relationships/hyperlink" Target="https://img.jgi.doe.gov/cgi-bin/mer/main.cgi?section=GeneDetail&amp;page=geneDetail&amp;gene_oid=2525451456" TargetMode="External"/><Relationship Id="rId2345" Type="http://schemas.openxmlformats.org/officeDocument/2006/relationships/hyperlink" Target="https://img.jgi.doe.gov/cgi-bin/mer/main.cgi?section=GeneDetail&amp;page=geneDetail&amp;gene_oid=2624766259" TargetMode="External"/><Relationship Id="rId317" Type="http://schemas.openxmlformats.org/officeDocument/2006/relationships/hyperlink" Target="https://img.jgi.doe.gov/cgi-bin/mer/main.cgi?section=GeneDetail&amp;page=geneDetail&amp;gene_oid=2543441088" TargetMode="External"/><Relationship Id="rId524" Type="http://schemas.openxmlformats.org/officeDocument/2006/relationships/hyperlink" Target="file:///\\GFS\attwoodg$\Documents\GRA\GPLER%20projects\GPLER4\Methyl-compound%20genes%20manuscript\Ga0104380_103103%20:%20formate%20C-acetyltransferase%20137639..140185(848aa)(COG1882)" TargetMode="External"/><Relationship Id="rId731" Type="http://schemas.openxmlformats.org/officeDocument/2006/relationships/hyperlink" Target="https://img.jgi.doe.gov/cgi-bin/mer/main.cgi?section=GeneDetail&amp;page=geneDetail&amp;gene_oid=2639663164" TargetMode="External"/><Relationship Id="rId1154" Type="http://schemas.openxmlformats.org/officeDocument/2006/relationships/hyperlink" Target="https://img.jgi.doe.gov/cgi-bin/mer/main.cgi?section=GeneDetail&amp;page=geneDetail&amp;gene_oid=2663665396" TargetMode="External"/><Relationship Id="rId1361" Type="http://schemas.openxmlformats.org/officeDocument/2006/relationships/hyperlink" Target="https://img.jgi.doe.gov/cgi-bin/mer/main.cgi?section=GeneDetail&amp;page=geneDetail&amp;gene_oid=2596304478" TargetMode="External"/><Relationship Id="rId1459" Type="http://schemas.openxmlformats.org/officeDocument/2006/relationships/hyperlink" Target="file:///\\GFS\attwoodg$\Documents\GRA\GPLER%20projects\GPLER4\Methyl-compound%20genes%20manuscript\H171DRAFT_4359%20%5batpD%5d%20:%20F-type%20H+-transporting%20ATPase%20subunit%20beta%204719163..4720557(464aa)(COG0055)" TargetMode="External"/><Relationship Id="rId2205" Type="http://schemas.openxmlformats.org/officeDocument/2006/relationships/hyperlink" Target="file:///\\GFS\attwoodg$\Documents\GRA\GPLER%20projects\GPLER4\Methyl-compound%20genes%20manuscript\Ga0070263_11096%20:%20DNA-binding%20transcriptional%20regulator,%20MerR%20family%20103516..104358(280aa)(COG0789)" TargetMode="External"/><Relationship Id="rId2412" Type="http://schemas.openxmlformats.org/officeDocument/2006/relationships/hyperlink" Target="file:///\\GFS\attwoodg$\Documents\GRA\GPLER%20projects\GPLER4\Methyl-compound%20genes%20manuscript\Ga0070262_1196%20:%20cystathione%20beta-lyase%203240..4409(389aa)(COG1168)" TargetMode="External"/><Relationship Id="rId98" Type="http://schemas.openxmlformats.org/officeDocument/2006/relationships/hyperlink" Target="https://img.jgi.doe.gov/cgi-bin/mer/main.cgi?section=GeneDetail&amp;page=geneDetail&amp;gene_oid=643582147" TargetMode="External"/><Relationship Id="rId829" Type="http://schemas.openxmlformats.org/officeDocument/2006/relationships/hyperlink" Target="file:///\\GFS\attwoodg$\Documents\GRA\GPLER%20projects\GPLER4\Methyl-compound%20genes%20manuscript\intergenic-region%20248260..248376%20(117bp)" TargetMode="External"/><Relationship Id="rId1014" Type="http://schemas.openxmlformats.org/officeDocument/2006/relationships/hyperlink" Target="https://img.jgi.doe.gov/cgi-bin/mer/main.cgi?section=GeneDetail&amp;page=geneDetail&amp;gene_oid=2608576529" TargetMode="External"/><Relationship Id="rId1221" Type="http://schemas.openxmlformats.org/officeDocument/2006/relationships/hyperlink" Target="file:///\\GFS\attwoodg$\Documents\GRA\GPLER%20projects\GPLER4\Methyl-compound%20genes%20manuscript\Desru_2086%20:%20microcompartments%20protein%202093550..2093903(117aa)(COG4810)" TargetMode="External"/><Relationship Id="rId1666" Type="http://schemas.openxmlformats.org/officeDocument/2006/relationships/hyperlink" Target="file:///\\GFS\attwoodg$\Documents\GRA\GPLER%20projects\GPLER4\Methyl-compound%20genes%20manuscript\G594DRAFT_02039%20:%20ethanolamine%20utilization%20protein%20EutS%2082113..82466(117aa)(COG4810)" TargetMode="External"/><Relationship Id="rId1873" Type="http://schemas.openxmlformats.org/officeDocument/2006/relationships/hyperlink" Target="https://img.jgi.doe.gov/cgi-bin/mer/main.cgi?section=GeneDetail&amp;page=geneDetail&amp;gene_oid=2624727903" TargetMode="External"/><Relationship Id="rId1319" Type="http://schemas.openxmlformats.org/officeDocument/2006/relationships/hyperlink" Target="https://img.jgi.doe.gov/cgi-bin/mer/main.cgi?section=ScaffoldGraph&amp;page=scaffoldDna&amp;scaffold_oid=2595707106&amp;start_coord=4689679&amp;end_coord=4689935" TargetMode="External"/><Relationship Id="rId1526" Type="http://schemas.openxmlformats.org/officeDocument/2006/relationships/hyperlink" Target="https://img.jgi.doe.gov/cgi-bin/mer/main.cgi?section=GeneDetail&amp;page=geneDetail&amp;gene_oid=2525451424" TargetMode="External"/><Relationship Id="rId1733" Type="http://schemas.openxmlformats.org/officeDocument/2006/relationships/hyperlink" Target="file:///\\GFS\attwoodg$\Documents\GRA\GPLER%20projects\GPLER4\Methyl-compound%20genes%20manuscript\G594DRAFT_02063%20:%202%20,3%20-cyclic-nucleotide%202%20-phosphodiesterase%20\%203%20-nucleotidase%20107587..109098(503aa)(COG0737)" TargetMode="External"/><Relationship Id="rId1940" Type="http://schemas.openxmlformats.org/officeDocument/2006/relationships/hyperlink" Target="file:///\\GFS\attwoodg$\Documents\GRA\GPLER%20projects\GPLER4\Methyl-compound%20genes%20manuscript\BV55DRAFT_1885%20:%20Alcohol%20dehydrogenase,%20class%20IV%202003041..2004183(380aa)(COG1454)" TargetMode="External"/><Relationship Id="rId25" Type="http://schemas.openxmlformats.org/officeDocument/2006/relationships/hyperlink" Target="https://img.jgi.doe.gov/cgi-bin/mer/main.cgi?section=ScaffoldGraph&amp;page=scaffoldDna&amp;scaffold_oid=643348667&amp;start_coord=1642846&amp;end_coord=1643136" TargetMode="External"/><Relationship Id="rId1800" Type="http://schemas.openxmlformats.org/officeDocument/2006/relationships/hyperlink" Target="https://img.jgi.doe.gov/cgi-bin/mer/main.cgi?section=GeneDetail&amp;page=geneDetail&amp;gene_oid=2624727911" TargetMode="External"/><Relationship Id="rId174" Type="http://schemas.openxmlformats.org/officeDocument/2006/relationships/hyperlink" Target="https://img.jgi.doe.gov/cgi-bin/mer/main.cgi?section=GeneDetail&amp;page=geneDetail&amp;gene_oid=2561437712" TargetMode="External"/><Relationship Id="rId381" Type="http://schemas.openxmlformats.org/officeDocument/2006/relationships/hyperlink" Target="file:///\\GFS\attwoodg$\Documents\GRA\GPLER%20projects\GPLER4\Methyl-compound%20genes%20manuscript\intergenic-region%20209931..210051%20(121bp)" TargetMode="External"/><Relationship Id="rId2062" Type="http://schemas.openxmlformats.org/officeDocument/2006/relationships/hyperlink" Target="file:///\\GFS\attwoodg$\Documents\GRA\GPLER%20projects\GPLER4\Methyl-compound%20genes%20manuscript\Ga0104388_10845%20%5batfA%5d%20:%20major%20type%201%20subunit%20fimbrin%20(pilin)%2061951..62511(186aa)(COG3539)" TargetMode="External"/><Relationship Id="rId241" Type="http://schemas.openxmlformats.org/officeDocument/2006/relationships/hyperlink" Target="https://img.jgi.doe.gov/cgi-bin/mer/main.cgi?section=GeneDetail&amp;page=geneDetail&amp;gene_oid=2561437717" TargetMode="External"/><Relationship Id="rId479" Type="http://schemas.openxmlformats.org/officeDocument/2006/relationships/hyperlink" Target="file:///\\GFS\attwoodg$\Documents\GRA\GPLER%20projects\GPLER4\Methyl-compound%20genes%20manuscript\Ga0059091_105192%20:%20BMC%20domain-containing%20protein%20216131..216436(101aa)" TargetMode="External"/><Relationship Id="rId686" Type="http://schemas.openxmlformats.org/officeDocument/2006/relationships/hyperlink" Target="https://img.jgi.doe.gov/cgi-bin/mer/main.cgi?section=GeneDetail&amp;page=geneDetail&amp;gene_oid=2639663192" TargetMode="External"/><Relationship Id="rId893" Type="http://schemas.openxmlformats.org/officeDocument/2006/relationships/hyperlink" Target="file:///\\GFS\attwoodg$\Documents\GRA\GPLER%20projects\GPLER4\Methyl-compound%20genes%20manuscript\T546DRAFT_01545%20:%20Acyl-CoA%20reductase%20229758..231251(497aa)(COG1012)" TargetMode="External"/><Relationship Id="rId2367" Type="http://schemas.openxmlformats.org/officeDocument/2006/relationships/hyperlink" Target="https://img.jgi.doe.gov/cgi-bin/mer/main.cgi?section=GeneDetail&amp;page=geneDetail&amp;gene_oid=2624766258" TargetMode="External"/><Relationship Id="rId339" Type="http://schemas.openxmlformats.org/officeDocument/2006/relationships/hyperlink" Target="https://img.jgi.doe.gov/cgi-bin/mer/main.cgi?section=GeneDetail&amp;page=geneDetail&amp;gene_oid=2543441071" TargetMode="External"/><Relationship Id="rId546" Type="http://schemas.openxmlformats.org/officeDocument/2006/relationships/hyperlink" Target="file:///\\GFS\attwoodg$\Documents\GRA\GPLER%20projects\GPLER4\Methyl-compound%20genes%20manuscript\Ga0104380_10399%20:%20hypothetical%20protein%20133743..134012(89aa)" TargetMode="External"/><Relationship Id="rId753" Type="http://schemas.openxmlformats.org/officeDocument/2006/relationships/hyperlink" Target="https://img.jgi.doe.gov/cgi-bin/mer/main.cgi?section=ScaffoldGraph&amp;page=scaffoldDna&amp;scaffold_oid=2593376780&amp;start_coord=26636&amp;end_coord=26921" TargetMode="External"/><Relationship Id="rId1176" Type="http://schemas.openxmlformats.org/officeDocument/2006/relationships/hyperlink" Target="https://img.jgi.doe.gov/cgi-bin/mer/main.cgi?section=ScaffoldGraph&amp;page=scaffoldDna&amp;scaffold_oid=650716101&amp;start_coord=2108768&amp;end_coord=2108923" TargetMode="External"/><Relationship Id="rId1383" Type="http://schemas.openxmlformats.org/officeDocument/2006/relationships/hyperlink" Target="https://img.jgi.doe.gov/cgi-bin/mer/main.cgi?section=GeneDetail&amp;page=geneDetail&amp;gene_oid=2596304492" TargetMode="External"/><Relationship Id="rId2227" Type="http://schemas.openxmlformats.org/officeDocument/2006/relationships/hyperlink" Target="file:///\\GFS\attwoodg$\Documents\GRA\GPLER%20projects\GPLER4\Methyl-compound%20genes%20manuscript\Ga0070263_11081%20:%20ethanolamine%20utilization%20protein%20EutN%2091420..91695(91aa)(COG4576)" TargetMode="External"/><Relationship Id="rId101" Type="http://schemas.openxmlformats.org/officeDocument/2006/relationships/hyperlink" Target="file:///\\GFS\attwoodg$\Documents\GRA\GPLER%20projects\GPLER4\Methyl-compound%20genes%20manuscript\Ddes_1347%20%5bglpK%5d%20:%20glycerol%20kinase%20(EC%202.7.1.30)%201617882..1619378(498aa)(COG0554)" TargetMode="External"/><Relationship Id="rId406" Type="http://schemas.openxmlformats.org/officeDocument/2006/relationships/hyperlink" Target="https://img.jgi.doe.gov/cgi-bin/mer/main.cgi?section=GeneDetail&amp;page=geneDetail&amp;gene_oid=2608578291" TargetMode="External"/><Relationship Id="rId960" Type="http://schemas.openxmlformats.org/officeDocument/2006/relationships/hyperlink" Target="file:///\\GFS\attwoodg$\Documents\GRA\GPLER%20projects\GPLER4\Methyl-compound%20genes%20manuscript\intergenic-region%2025009..25229%20(221bp)" TargetMode="External"/><Relationship Id="rId1036" Type="http://schemas.openxmlformats.org/officeDocument/2006/relationships/hyperlink" Target="https://img.jgi.doe.gov/cgi-bin/mer/main.cgi?section=ScaffoldGraph&amp;page=scaffoldDna&amp;scaffold_oid=2660343372&amp;start_coord=38389&amp;end_coord=38497" TargetMode="External"/><Relationship Id="rId1243" Type="http://schemas.openxmlformats.org/officeDocument/2006/relationships/hyperlink" Target="file:///\\GFS\attwoodg$\Documents\GRA\GPLER%20projects\GPLER4\Methyl-compound%20genes%20manuscript\Desru_2072%20:%20ABC%20transporter-like%20protein%202083299..2084030(243aa)(COG1131)" TargetMode="External"/><Relationship Id="rId1590" Type="http://schemas.openxmlformats.org/officeDocument/2006/relationships/hyperlink" Target="file:///\\GFS\attwoodg$\Documents\GRA\GPLER%20projects\GPLER4\Methyl-compound%20genes%20manuscript\G614DRAFT_00850%20:%20oligopeptide%20transport%20system%20ATP-binding%20protein%2055888..56886(332aa)(COG0444)" TargetMode="External"/><Relationship Id="rId1688" Type="http://schemas.openxmlformats.org/officeDocument/2006/relationships/hyperlink" Target="file:///\\GFS\attwoodg$\Documents\GRA\GPLER%20projects\GPLER4\Methyl-compound%20genes%20manuscript\G594DRAFT_02054%20:%20hypothetical%20protein%20100648..100833(61aa)" TargetMode="External"/><Relationship Id="rId1895" Type="http://schemas.openxmlformats.org/officeDocument/2006/relationships/hyperlink" Target="https://img.jgi.doe.gov/cgi-bin/mer/main.cgi?section=ScaffoldGraph&amp;page=scaffoldDna&amp;scaffold_oid=2561541222&amp;start_coord=2011880&amp;end_coord=2011997" TargetMode="External"/><Relationship Id="rId613" Type="http://schemas.openxmlformats.org/officeDocument/2006/relationships/hyperlink" Target="https://img.jgi.doe.gov/cgi-bin/mer/main.cgi?section=ScaffoldGraph&amp;page=scaffoldDna&amp;scaffold_oid=2636619139&amp;start_coord=167099&amp;end_coord=167382" TargetMode="External"/><Relationship Id="rId820" Type="http://schemas.openxmlformats.org/officeDocument/2006/relationships/hyperlink" Target="https://img.jgi.doe.gov/cgi-bin/mer/main.cgi?section=ScaffoldGraph&amp;page=scaffoldDna&amp;scaffold_oid=2558863304&amp;start_coord=226108&amp;end_coord=226523" TargetMode="External"/><Relationship Id="rId918" Type="http://schemas.openxmlformats.org/officeDocument/2006/relationships/hyperlink" Target="https://img.jgi.doe.gov/cgi-bin/mer/main.cgi?section=GeneDetail&amp;page=geneDetail&amp;gene_oid=2558962498" TargetMode="External"/><Relationship Id="rId1450" Type="http://schemas.openxmlformats.org/officeDocument/2006/relationships/hyperlink" Target="https://img.jgi.doe.gov/cgi-bin/mer/main.cgi?section=GeneDetail&amp;page=geneDetail&amp;gene_oid=2596304482" TargetMode="External"/><Relationship Id="rId1548" Type="http://schemas.openxmlformats.org/officeDocument/2006/relationships/hyperlink" Target="file:///\\GFS\attwoodg$\Documents\GRA\GPLER%20projects\GPLER4\Methyl-compound%20genes%20manuscript\G614DRAFT_00833%20:%20ethanolamine%20utilization%20protein%20EutN%2039629..39895(88aa)(COG4576)" TargetMode="External"/><Relationship Id="rId1755" Type="http://schemas.openxmlformats.org/officeDocument/2006/relationships/hyperlink" Target="file:///\\GFS\attwoodg$\Documents\GRA\GPLER%20projects\GPLER4\Methyl-compound%20genes%20manuscript\intergenic-region%2081917..82205%20(289bp)" TargetMode="External"/><Relationship Id="rId1103" Type="http://schemas.openxmlformats.org/officeDocument/2006/relationships/hyperlink" Target="https://img.jgi.doe.gov/cgi-bin/mer/main.cgi?section=GeneDetail&amp;page=geneDetail&amp;gene_oid=2663665398" TargetMode="External"/><Relationship Id="rId1310" Type="http://schemas.openxmlformats.org/officeDocument/2006/relationships/hyperlink" Target="file:///\\GFS\attwoodg$\Documents\GRA\GPLER%20projects\GPLER4\Methyl-compound%20genes%20manuscript\Desru_2073%20:%20regulatory%20protein%20MerR%202084089..2084850(253aa)(COG0789)" TargetMode="External"/><Relationship Id="rId1408" Type="http://schemas.openxmlformats.org/officeDocument/2006/relationships/hyperlink" Target="https://img.jgi.doe.gov/cgi-bin/mer/main.cgi?section=GeneDetail&amp;page=geneDetail&amp;gene_oid=2596304508" TargetMode="External"/><Relationship Id="rId1962" Type="http://schemas.openxmlformats.org/officeDocument/2006/relationships/hyperlink" Target="file:///\\GFS\attwoodg$\Documents\GRA\GPLER%20projects\GPLER4\Methyl-compound%20genes%20manuscript\BV55DRAFT_1879%20:%20Alpha\beta%20hydrolase%20family%20protein%201994932..1995678(248aa)" TargetMode="External"/><Relationship Id="rId47" Type="http://schemas.openxmlformats.org/officeDocument/2006/relationships/hyperlink" Target="https://img.jgi.doe.gov/cgi-bin/mer/main.cgi?section=GeneDetail&amp;page=geneDetail&amp;gene_oid=643582151" TargetMode="External"/><Relationship Id="rId1615" Type="http://schemas.openxmlformats.org/officeDocument/2006/relationships/hyperlink" Target="https://img.jgi.doe.gov/cgi-bin/mer/main.cgi?section=ScaffoldGraph&amp;page=scaffoldDna&amp;scaffold_oid=2524684339&amp;start_coord=102362&amp;end_coord=102481" TargetMode="External"/><Relationship Id="rId1822" Type="http://schemas.openxmlformats.org/officeDocument/2006/relationships/hyperlink" Target="https://img.jgi.doe.gov/cgi-bin/mer/main.cgi?section=GeneDetail&amp;page=geneDetail&amp;gene_oid=2624727872" TargetMode="External"/><Relationship Id="rId196" Type="http://schemas.openxmlformats.org/officeDocument/2006/relationships/hyperlink" Target="https://img.jgi.doe.gov/cgi-bin/mer/main.cgi?section=GeneDetail&amp;page=geneDetail&amp;gene_oid=2561437738" TargetMode="External"/><Relationship Id="rId2084" Type="http://schemas.openxmlformats.org/officeDocument/2006/relationships/hyperlink" Target="file:///\\GFS\attwoodg$\Documents\GRA\GPLER%20projects\GPLER4\Methyl-compound%20genes%20manuscript\Ga0104388_10842%20%5bPMI2731%5d%20:%20minor%20fimbrial%20subunit%2058089..58607(172aa)(COG3539)" TargetMode="External"/><Relationship Id="rId2291" Type="http://schemas.openxmlformats.org/officeDocument/2006/relationships/hyperlink" Target="file:///\\GFS\attwoodg$\Documents\GRA\GPLER%20projects\GPLER4\Methyl-compound%20genes%20manuscript\intergenic-region%2042906..43339%20(434bp)" TargetMode="External"/><Relationship Id="rId263" Type="http://schemas.openxmlformats.org/officeDocument/2006/relationships/hyperlink" Target="https://img.jgi.doe.gov/cgi-bin/mer/main.cgi?section=GeneDetail&amp;page=geneDetail&amp;gene_oid=2561437744" TargetMode="External"/><Relationship Id="rId470" Type="http://schemas.openxmlformats.org/officeDocument/2006/relationships/hyperlink" Target="https://img.jgi.doe.gov/cgi-bin/mer/main.cgi?section=GeneDetail&amp;page=geneDetail&amp;gene_oid=2608578280" TargetMode="External"/><Relationship Id="rId2151" Type="http://schemas.openxmlformats.org/officeDocument/2006/relationships/hyperlink" Target="https://img.jgi.doe.gov/cgi-bin/mer/main.cgi?section=ScaffoldGraph&amp;page=scaffoldDna&amp;scaffold_oid=2623646285&amp;start_coord=76498&amp;end_coord=77095" TargetMode="External"/><Relationship Id="rId2389" Type="http://schemas.openxmlformats.org/officeDocument/2006/relationships/hyperlink" Target="https://img.jgi.doe.gov/cgi-bin/mer/main.cgi?section=GeneDetail&amp;page=geneDetail&amp;gene_oid=2624766269" TargetMode="External"/><Relationship Id="rId123" Type="http://schemas.openxmlformats.org/officeDocument/2006/relationships/hyperlink" Target="file:///\\GFS\attwoodg$\Documents\GRA\GPLER%20projects\GPLER4\Methyl-compound%20genes%20manuscript\Ddes_1356%20:%20aldehyde-alcohol%20dehydrogenase%202%201629893..1631371(492aa)(COG1012)" TargetMode="External"/><Relationship Id="rId330" Type="http://schemas.openxmlformats.org/officeDocument/2006/relationships/hyperlink" Target="file:///\\GFS\attwoodg$\Documents\GRA\GPLER%20projects\GPLER4\Methyl-compound%20genes%20manuscript\A500_11304%20:%20Na+-translocating%20ferredoxin:NAD+%20oxidoreductase%20%20RNF,%20RnfC%20subunit%2054450..55778(442aa)(COG4656)" TargetMode="External"/><Relationship Id="rId568" Type="http://schemas.openxmlformats.org/officeDocument/2006/relationships/hyperlink" Target="file:///\\GFS\attwoodg$\Documents\GRA\GPLER%20projects\GPLER4\Methyl-compound%20genes%20manuscript\Ga0104380_103107%20:%20ethanolamine%20utilization%20protein%20EutM%20143469..143756(95aa)" TargetMode="External"/><Relationship Id="rId775" Type="http://schemas.openxmlformats.org/officeDocument/2006/relationships/hyperlink" Target="https://img.jgi.doe.gov/cgi-bin/mer/main.cgi?section=GeneDetail&amp;page=geneDetail&amp;gene_oid=2595153469" TargetMode="External"/><Relationship Id="rId982" Type="http://schemas.openxmlformats.org/officeDocument/2006/relationships/hyperlink" Target="file:///\\GFS\attwoodg$\Documents\GRA\GPLER%20projects\GPLER4\Methyl-compound%20genes%20manuscript\Ga0059087_11817%20:%20Esterase\lipase%20superfamily%20enzyme%2019286..20854(522aa)(COG4947)" TargetMode="External"/><Relationship Id="rId1198" Type="http://schemas.openxmlformats.org/officeDocument/2006/relationships/hyperlink" Target="https://img.jgi.doe.gov/cgi-bin/mer/main.cgi?section=ScaffoldGraph&amp;page=scaffoldDna&amp;scaffold_oid=650716101&amp;start_coord=2118745&amp;end_coord=2118990" TargetMode="External"/><Relationship Id="rId2011" Type="http://schemas.openxmlformats.org/officeDocument/2006/relationships/hyperlink" Target="file:///\\GFS\attwoodg$\Documents\GRA\GPLER%20projects\GPLER4\Methyl-compound%20genes%20manuscript\BV55DRAFT_1896%20:%20BMC%20domain-containing%20protein%202014598..2014900(100aa)" TargetMode="External"/><Relationship Id="rId2249" Type="http://schemas.openxmlformats.org/officeDocument/2006/relationships/hyperlink" Target="file:///\\GFS\attwoodg$\Documents\GRA\GPLER%20projects\GPLER4\Methyl-compound%20genes%20manuscript\Ga0070263_110112%20:%20hypothetical%20protein%20121637..122407(256aa)" TargetMode="External"/><Relationship Id="rId428" Type="http://schemas.openxmlformats.org/officeDocument/2006/relationships/hyperlink" Target="https://img.jgi.doe.gov/cgi-bin/mer/main.cgi?section=GeneDetail&amp;page=geneDetail&amp;gene_oid=2608578269" TargetMode="External"/><Relationship Id="rId635" Type="http://schemas.openxmlformats.org/officeDocument/2006/relationships/hyperlink" Target="https://img.jgi.doe.gov/cgi-bin/mer/main.cgi?section=ScaffoldGraph&amp;page=scaffoldDna&amp;scaffold_oid=2636619139&amp;start_coord=197692&amp;end_coord=197861" TargetMode="External"/><Relationship Id="rId842" Type="http://schemas.openxmlformats.org/officeDocument/2006/relationships/hyperlink" Target="https://img.jgi.doe.gov/cgi-bin/mer/main.cgi?section=ScaffoldGraph&amp;page=scaffoldDna&amp;scaffold_oid=2558863304&amp;start_coord=224542&amp;end_coord=224725" TargetMode="External"/><Relationship Id="rId1058" Type="http://schemas.openxmlformats.org/officeDocument/2006/relationships/hyperlink" Target="https://img.jgi.doe.gov/cgi-bin/mer/main.cgi?section=ScaffoldGraph&amp;page=scaffoldDna&amp;scaffold_oid=2660343372&amp;start_coord=38860&amp;end_coord=39124" TargetMode="External"/><Relationship Id="rId1265" Type="http://schemas.openxmlformats.org/officeDocument/2006/relationships/hyperlink" Target="https://img.jgi.doe.gov/cgi-bin/mer/main.cgi?section=GeneDetail&amp;page=geneDetail&amp;gene_oid=650891155" TargetMode="External"/><Relationship Id="rId1472" Type="http://schemas.openxmlformats.org/officeDocument/2006/relationships/hyperlink" Target="https://img.jgi.doe.gov/cgi-bin/mer/main.cgi?section=ScaffoldGraph&amp;page=scaffoldDna&amp;scaffold_oid=2524684206&amp;start_coord=46463&amp;end_coord=46626" TargetMode="External"/><Relationship Id="rId2109" Type="http://schemas.openxmlformats.org/officeDocument/2006/relationships/hyperlink" Target="https://img.jgi.doe.gov/cgi-bin/mer/main.cgi?section=GeneDetail&amp;page=geneDetail&amp;gene_oid=2656994816" TargetMode="External"/><Relationship Id="rId2316" Type="http://schemas.openxmlformats.org/officeDocument/2006/relationships/hyperlink" Target="file:///\\GFS\attwoodg$\Documents\GRA\GPLER%20projects\GPLER4\Methyl-compound%20genes%20manuscript\Ga0070262_11916%20%5beutM%5d%20:%20BMC%20domain-containing%20protein%2015195..15479(94aa)" TargetMode="External"/><Relationship Id="rId702" Type="http://schemas.openxmlformats.org/officeDocument/2006/relationships/hyperlink" Target="https://img.jgi.doe.gov/cgi-bin/mer/main.cgi?section=GeneDetail&amp;page=geneDetail&amp;gene_oid=2639663161" TargetMode="External"/><Relationship Id="rId1125" Type="http://schemas.openxmlformats.org/officeDocument/2006/relationships/hyperlink" Target="https://img.jgi.doe.gov/cgi-bin/mer/main.cgi?section=GeneDetail&amp;page=geneDetail&amp;gene_oid=2663665391" TargetMode="External"/><Relationship Id="rId1332" Type="http://schemas.openxmlformats.org/officeDocument/2006/relationships/hyperlink" Target="file:///\\GFS\attwoodg$\Documents\GRA\GPLER%20projects\GPLER4\Methyl-compound%20genes%20manuscript\intergenic-region%204713491..4713686%20(196bp)" TargetMode="External"/><Relationship Id="rId1777" Type="http://schemas.openxmlformats.org/officeDocument/2006/relationships/hyperlink" Target="file:///\\GFS\attwoodg$\Documents\GRA\GPLER%20projects\GPLER4\Methyl-compound%20genes%20manuscript\intergenic-region%2041005..41960%20(956bp)" TargetMode="External"/><Relationship Id="rId1984" Type="http://schemas.openxmlformats.org/officeDocument/2006/relationships/hyperlink" Target="file:///\\GFS\attwoodg$\Documents\GRA\GPLER%20projects\GPLER4\Methyl-compound%20genes%20manuscript\BV55DRAFT_1908%20:%20hypothetical%20protein%202025555..2026010(151aa)" TargetMode="External"/><Relationship Id="rId69" Type="http://schemas.openxmlformats.org/officeDocument/2006/relationships/hyperlink" Target="https://img.jgi.doe.gov/cgi-bin/mer/main.cgi?section=GeneDetail&amp;page=geneDetail&amp;gene_oid=643582184" TargetMode="External"/><Relationship Id="rId1637" Type="http://schemas.openxmlformats.org/officeDocument/2006/relationships/hyperlink" Target="https://img.jgi.doe.gov/cgi-bin/mer/main.cgi?section=ScaffoldGraph&amp;page=scaffoldDna&amp;scaffold_oid=2524684339&amp;start_coord=73621&amp;end_coord=73762" TargetMode="External"/><Relationship Id="rId1844" Type="http://schemas.openxmlformats.org/officeDocument/2006/relationships/hyperlink" Target="https://img.jgi.doe.gov/cgi-bin/mer/main.cgi?section=GeneDetail&amp;page=geneDetail&amp;gene_oid=2624727891" TargetMode="External"/><Relationship Id="rId1704" Type="http://schemas.openxmlformats.org/officeDocument/2006/relationships/hyperlink" Target="file:///\\GFS\attwoodg$\Documents\GRA\GPLER%20projects\GPLER4\Methyl-compound%20genes%20manuscript\G594DRAFT_02019%20:%20membrane%20dipeptidase%2064050..64985(311aa)(COG2355)" TargetMode="External"/><Relationship Id="rId285" Type="http://schemas.openxmlformats.org/officeDocument/2006/relationships/hyperlink" Target="https://img.jgi.doe.gov/cgi-bin/mer/main.cgi?section=ScaffoldGraph&amp;page=scaffoldDna&amp;scaffold_oid=2541147647&amp;start_coord=39077&amp;end_coord=39305" TargetMode="External"/><Relationship Id="rId1911" Type="http://schemas.openxmlformats.org/officeDocument/2006/relationships/hyperlink" Target="https://img.jgi.doe.gov/cgi-bin/mer/main.cgi?section=ScaffoldGraph&amp;page=scaffoldDna&amp;scaffold_oid=2561541222&amp;start_coord=2023897&amp;end_coord=2024238" TargetMode="External"/><Relationship Id="rId492" Type="http://schemas.openxmlformats.org/officeDocument/2006/relationships/hyperlink" Target="https://img.jgi.doe.gov/cgi-bin/mer/main.cgi?section=ScaffoldGraph&amp;page=scaffoldDna&amp;scaffold_oid=2651987906&amp;start_coord=135111&amp;end_coord=135492" TargetMode="External"/><Relationship Id="rId797" Type="http://schemas.openxmlformats.org/officeDocument/2006/relationships/hyperlink" Target="https://img.jgi.doe.gov/cgi-bin/mer/main.cgi?section=GeneDetail&amp;page=geneDetail&amp;gene_oid=2595153466" TargetMode="External"/><Relationship Id="rId2173" Type="http://schemas.openxmlformats.org/officeDocument/2006/relationships/hyperlink" Target="https://img.jgi.doe.gov/cgi-bin/mer/main.cgi?section=GeneDetail&amp;page=geneDetail&amp;gene_oid=2624603039" TargetMode="External"/><Relationship Id="rId2380" Type="http://schemas.openxmlformats.org/officeDocument/2006/relationships/hyperlink" Target="file:///\\GFS\attwoodg$\Documents\GRA\GPLER%20projects\GPLER4\Methyl-compound%20genes%20manuscript\Ga0070262_11910%20:%20DNA-binding%20transcriptional%20regulator,%20LysR%20family%208982..9851(289aa)(COG0583)" TargetMode="External"/><Relationship Id="rId145" Type="http://schemas.openxmlformats.org/officeDocument/2006/relationships/hyperlink" Target="file:///\\GFS\attwoodg$\Documents\GRA\GPLER%20projects\GPLER4\Methyl-compound%20genes%20manuscript\intergenic-region%20749768..750029%20(262bp)" TargetMode="External"/><Relationship Id="rId352" Type="http://schemas.openxmlformats.org/officeDocument/2006/relationships/hyperlink" Target="https://img.jgi.doe.gov/cgi-bin/mer/main.cgi?section=GeneDetail&amp;page=geneDetail&amp;gene_oid=2543441064" TargetMode="External"/><Relationship Id="rId1287" Type="http://schemas.openxmlformats.org/officeDocument/2006/relationships/hyperlink" Target="https://img.jgi.doe.gov/cgi-bin/mer/main.cgi?section=GeneDetail&amp;page=geneDetail&amp;gene_oid=650891115" TargetMode="External"/><Relationship Id="rId2033" Type="http://schemas.openxmlformats.org/officeDocument/2006/relationships/hyperlink" Target="file:///\\GFS\attwoodg$\Documents\GRA\GPLER%20projects\GPLER4\Methyl-compound%20genes%20manuscript\intergenic-region%2050583..50925%20(343bp)" TargetMode="External"/><Relationship Id="rId2240" Type="http://schemas.openxmlformats.org/officeDocument/2006/relationships/hyperlink" Target="https://img.jgi.doe.gov/cgi-bin/mer/main.cgi?section=GeneDetail&amp;page=geneDetail&amp;gene_oid=2624603031" TargetMode="External"/><Relationship Id="rId212" Type="http://schemas.openxmlformats.org/officeDocument/2006/relationships/hyperlink" Target="file:///\\GFS\attwoodg$\Documents\GRA\GPLER%20projects\GPLER4\Methyl-compound%20genes%20manuscript\P156DRAFT_0783%20:%20Chromosome%20partitioning%20ATPase,%20Mrp%20family,%20contains%20Fe-S%20cluster%20790242..791057(271aa)(COG0489)" TargetMode="External"/><Relationship Id="rId657" Type="http://schemas.openxmlformats.org/officeDocument/2006/relationships/hyperlink" Target="file:///\\GFS\attwoodg$\Documents\GRA\GPLER%20projects\GPLER4\Methyl-compound%20genes%20manuscript\Ga0074702_0170%20:%20BMC%20domain-containing%20protein%20170614..170925(103aa)" TargetMode="External"/><Relationship Id="rId864" Type="http://schemas.openxmlformats.org/officeDocument/2006/relationships/hyperlink" Target="https://img.jgi.doe.gov/cgi-bin/mer/main.cgi?section=GeneDetail&amp;page=geneDetail&amp;gene_oid=2558962519" TargetMode="External"/><Relationship Id="rId1494" Type="http://schemas.openxmlformats.org/officeDocument/2006/relationships/hyperlink" Target="https://img.jgi.doe.gov/cgi-bin/mer/main.cgi?section=ScaffoldGraph&amp;page=scaffoldDna&amp;scaffold_oid=2524684206&amp;start_coord=13134&amp;end_coord=13498" TargetMode="External"/><Relationship Id="rId1799" Type="http://schemas.openxmlformats.org/officeDocument/2006/relationships/hyperlink" Target="file:///\\GFS\attwoodg$\Documents\GRA\GPLER%20projects\GPLER4\Methyl-compound%20genes%20manuscript\Ga0066901_10953%20%5bPMI2717%5d%20:%20Alcohol%20dehydrogenase,%20class%20IV%2062715..63863(382aa)(COG1454)" TargetMode="External"/><Relationship Id="rId2100" Type="http://schemas.openxmlformats.org/officeDocument/2006/relationships/hyperlink" Target="file:///\\GFS\attwoodg$\Documents\GRA\GPLER%20projects\GPLER4\Methyl-compound%20genes%20manuscript\Ga0104388_10866%20%5bPMI2707%5d%20:%20membrane%20fusion%20protein,%20multidrug%20efflux%20system%2084616..85722(368aa)(COG0845)" TargetMode="External"/><Relationship Id="rId2338" Type="http://schemas.openxmlformats.org/officeDocument/2006/relationships/hyperlink" Target="file:///\\GFS\attwoodg$\Documents\GRA\GPLER%20projects\GPLER4\Methyl-compound%20genes%20manuscript\Ga0070262_11911%20:%20acetyl%20esterase%209976..10905(309aa)(COG0657)" TargetMode="External"/><Relationship Id="rId517" Type="http://schemas.openxmlformats.org/officeDocument/2006/relationships/hyperlink" Target="file:///\\GFS\attwoodg$\Documents\GRA\GPLER%20projects\GPLER4\Methyl-compound%20genes%20manuscript\Ga0104380_103130%20:%207,8-dihydropterin-6-yl-methyl-4-(beta-D-ribofuranosyl)aminobenzene%205%20-phosphate%20synthase%20161952..163100(382aa)(COG1237)" TargetMode="External"/><Relationship Id="rId724" Type="http://schemas.openxmlformats.org/officeDocument/2006/relationships/hyperlink" Target="file:///\\GFS\attwoodg$\Documents\GRA\GPLER%20projects\GPLER4\Methyl-compound%20genes%20manuscript\Ga0074702_0201%20:%20NTP%20pyrophosphatase,%20house-cleaning%20of%20non-canonical%20NTPs%20197356..197691(111aa)(COG1694)" TargetMode="External"/><Relationship Id="rId931" Type="http://schemas.openxmlformats.org/officeDocument/2006/relationships/hyperlink" Target="https://img.jgi.doe.gov/cgi-bin/mer/main.cgi?section=GeneDetail&amp;page=geneDetail&amp;gene_oid=2558962513" TargetMode="External"/><Relationship Id="rId1147" Type="http://schemas.openxmlformats.org/officeDocument/2006/relationships/hyperlink" Target="https://img.jgi.doe.gov/cgi-bin/mer/main.cgi?section=GeneDetail&amp;page=geneDetail&amp;gene_oid=2663665372" TargetMode="External"/><Relationship Id="rId1354" Type="http://schemas.openxmlformats.org/officeDocument/2006/relationships/hyperlink" Target="file:///\\GFS\attwoodg$\Documents\GRA\GPLER%20projects\GPLER4\Methyl-compound%20genes%20manuscript\H171DRAFT_4315%20:%20DNA-binding%20transcriptional%20MerR%20regulator%204680833..4681705(290aa)(COG0789)" TargetMode="External"/><Relationship Id="rId1561" Type="http://schemas.openxmlformats.org/officeDocument/2006/relationships/hyperlink" Target="https://img.jgi.doe.gov/cgi-bin/mer/main.cgi?section=GeneDetail&amp;page=geneDetail&amp;gene_oid=2525451431" TargetMode="External"/><Relationship Id="rId2405" Type="http://schemas.openxmlformats.org/officeDocument/2006/relationships/hyperlink" Target="https://img.jgi.doe.gov/cgi-bin/mer/main.cgi?section=GeneDetail&amp;page=geneDetail&amp;gene_oid=2624766260" TargetMode="External"/><Relationship Id="rId60" Type="http://schemas.openxmlformats.org/officeDocument/2006/relationships/hyperlink" Target="file:///\\GFS\attwoodg$\Documents\GRA\GPLER%20projects\GPLER4\Methyl-compound%20genes%20manuscript\Ddes_R0043%20:%20tRNA-Leu%201617631..1617717(87bp)" TargetMode="External"/><Relationship Id="rId1007" Type="http://schemas.openxmlformats.org/officeDocument/2006/relationships/hyperlink" Target="file:///\\GFS\attwoodg$\Documents\GRA\GPLER%20projects\GPLER4\Methyl-compound%20genes%20manuscript\Ga0059087_11819%20:%20hypothetical%20protein%2022188..22418(76aa)" TargetMode="External"/><Relationship Id="rId1214" Type="http://schemas.openxmlformats.org/officeDocument/2006/relationships/hyperlink" Target="https://img.jgi.doe.gov/cgi-bin/mer/main.cgi?section=GeneDetail&amp;page=geneDetail&amp;gene_oid=650891153" TargetMode="External"/><Relationship Id="rId1421" Type="http://schemas.openxmlformats.org/officeDocument/2006/relationships/hyperlink" Target="file:///\\GFS\attwoodg$\Documents\GRA\GPLER%20projects\GPLER4\Methyl-compound%20genes%20manuscript\H171DRAFT_4344%20:%20BMC%20domain-containing%20protein%204709094..4709399(101aa)" TargetMode="External"/><Relationship Id="rId1659" Type="http://schemas.openxmlformats.org/officeDocument/2006/relationships/hyperlink" Target="https://img.jgi.doe.gov/cgi-bin/mer/main.cgi?section=GeneDetail&amp;page=geneDetail&amp;gene_oid=2525457637" TargetMode="External"/><Relationship Id="rId1866" Type="http://schemas.openxmlformats.org/officeDocument/2006/relationships/hyperlink" Target="file:///\\GFS\attwoodg$\Documents\GRA\GPLER%20projects\GPLER4\Methyl-compound%20genes%20manuscript\Ga0066901_10950%20%5bPMI2720%5d%20:%20BMC%20domain-containing%20protein%2060419..60697(92aa)" TargetMode="External"/><Relationship Id="rId1519" Type="http://schemas.openxmlformats.org/officeDocument/2006/relationships/hyperlink" Target="file:///\\GFS\attwoodg$\Documents\GRA\GPLER%20projects\GPLER4\Methyl-compound%20genes%20manuscript\G614DRAFT_00822%20%5bpduA2%5d%20:%20Carbon%20dioxide%20concentrating%20mechanism\carboxysome%20shell%20protein%2030062..30358(98aa)" TargetMode="External"/><Relationship Id="rId1726" Type="http://schemas.openxmlformats.org/officeDocument/2006/relationships/hyperlink" Target="https://img.jgi.doe.gov/cgi-bin/mer/main.cgi?section=GeneDetail&amp;page=geneDetail&amp;gene_oid=2525457651" TargetMode="External"/><Relationship Id="rId1933" Type="http://schemas.openxmlformats.org/officeDocument/2006/relationships/hyperlink" Target="https://img.jgi.doe.gov/cgi-bin/mer/main.cgi?section=GeneDetail&amp;page=geneDetail&amp;gene_oid=2562235696" TargetMode="External"/><Relationship Id="rId18" Type="http://schemas.openxmlformats.org/officeDocument/2006/relationships/hyperlink" Target="file:///\\GFS\attwoodg$\Documents\GRA\GPLER%20projects\GPLER4\Methyl-compound%20genes%20manuscript\intergenic-region%201645862..1646147%20(286bp)" TargetMode="External"/><Relationship Id="rId2195" Type="http://schemas.openxmlformats.org/officeDocument/2006/relationships/hyperlink" Target="file:///\\GFS\attwoodg$\Documents\GRA\GPLER%20projects\GPLER4\Methyl-compound%20genes%20manuscript\Ga0070263_11067%20:%20MerR%20HTH%20family%20regulatory%20protein%2079198..79605(135aa)(COG0789)" TargetMode="External"/><Relationship Id="rId167" Type="http://schemas.openxmlformats.org/officeDocument/2006/relationships/hyperlink" Target="file:///\\GFS\attwoodg$\Documents\GRA\GPLER%20projects\GPLER4\Methyl-compound%20genes%20manuscript\P156DRAFT_0744%20:%208-oxo-dGTP%20diphosphatase%20755644..756114(156aa)" TargetMode="External"/><Relationship Id="rId374" Type="http://schemas.openxmlformats.org/officeDocument/2006/relationships/hyperlink" Target="https://img.jgi.doe.gov/cgi-bin/mer/main.cgi?section=GeneDetail&amp;page=geneDetail&amp;gene_oid=2543441073" TargetMode="External"/><Relationship Id="rId581" Type="http://schemas.openxmlformats.org/officeDocument/2006/relationships/hyperlink" Target="https://img.jgi.doe.gov/cgi-bin/mer/main.cgi?section=GeneDetail&amp;page=geneDetail&amp;gene_oid=2654384214" TargetMode="External"/><Relationship Id="rId2055" Type="http://schemas.openxmlformats.org/officeDocument/2006/relationships/hyperlink" Target="https://img.jgi.doe.gov/cgi-bin/mer/main.cgi?section=GeneDetail&amp;page=geneDetail&amp;gene_oid=2656994849" TargetMode="External"/><Relationship Id="rId2262" Type="http://schemas.openxmlformats.org/officeDocument/2006/relationships/hyperlink" Target="https://img.jgi.doe.gov/cgi-bin/mer/main.cgi?section=GeneDetail&amp;page=geneDetail&amp;gene_oid=2624603069" TargetMode="External"/><Relationship Id="rId234" Type="http://schemas.openxmlformats.org/officeDocument/2006/relationships/hyperlink" Target="file:///\\GFS\attwoodg$\Documents\GRA\GPLER%20projects\GPLER4\Methyl-compound%20genes%20manuscript\P156DRAFT_0753%20:%20ethanolamine%20utilization%20protein%20EutN%20762894..763157(87aa)(COG4576)" TargetMode="External"/><Relationship Id="rId679" Type="http://schemas.openxmlformats.org/officeDocument/2006/relationships/hyperlink" Target="file:///\\GFS\attwoodg$\Documents\GRA\GPLER%20projects\GPLER4\Methyl-compound%20genes%20manuscript\Ga0074702_0165%20:%20Nucleotide-binding%20universal%20stress%20protein,%20%20UspA%20family%20166646..167098(150aa)(COG0589)" TargetMode="External"/><Relationship Id="rId886" Type="http://schemas.openxmlformats.org/officeDocument/2006/relationships/hyperlink" Target="https://img.jgi.doe.gov/cgi-bin/mer/main.cgi?section=GeneDetail&amp;page=geneDetail&amp;gene_oid=2558962530" TargetMode="External"/><Relationship Id="rId2" Type="http://schemas.openxmlformats.org/officeDocument/2006/relationships/image" Target="../media/image1.png"/><Relationship Id="rId441" Type="http://schemas.openxmlformats.org/officeDocument/2006/relationships/hyperlink" Target="file:///\\GFS\attwoodg$\Documents\GRA\GPLER%20projects\GPLER4\Methyl-compound%20genes%20manuscript\Ga0059091_105197%20:%20pyruvate%20formate%20lyase%20activating%20enzyme%20218613..219557(314aa)(COG1180)" TargetMode="External"/><Relationship Id="rId539" Type="http://schemas.openxmlformats.org/officeDocument/2006/relationships/hyperlink" Target="https://img.jgi.doe.gov/cgi-bin/mer/main.cgi?section=GeneDetail&amp;page=geneDetail&amp;gene_oid=2654384192" TargetMode="External"/><Relationship Id="rId746" Type="http://schemas.openxmlformats.org/officeDocument/2006/relationships/hyperlink" Target="file:///\\GFS\attwoodg$\Documents\GRA\GPLER%20projects\GPLER4\Methyl-compound%20genes%20manuscript\intergenic-region%2014752..14858%20(107bp)" TargetMode="External"/><Relationship Id="rId1071" Type="http://schemas.openxmlformats.org/officeDocument/2006/relationships/hyperlink" Target="https://img.jgi.doe.gov/cgi-bin/mer/main.cgi?section=GeneDetail&amp;page=geneDetail&amp;gene_oid=2663665366" TargetMode="External"/><Relationship Id="rId1169" Type="http://schemas.openxmlformats.org/officeDocument/2006/relationships/hyperlink" Target="file:///\\GFS\attwoodg$\Documents\GRA\GPLER%20projects\GPLER4\Methyl-compound%20genes%20manuscript\intergenic-region%202084851..2085170%20(320bp)" TargetMode="External"/><Relationship Id="rId1376" Type="http://schemas.openxmlformats.org/officeDocument/2006/relationships/hyperlink" Target="file:///\\GFS\attwoodg$\Documents\GRA\GPLER%20projects\GPLER4\Methyl-compound%20genes%20manuscript\H171DRAFT_4330%20:%20uncharacterized%20membrane%20protein%204697310..4698284(324aa)(COG2510)" TargetMode="External"/><Relationship Id="rId1583" Type="http://schemas.openxmlformats.org/officeDocument/2006/relationships/hyperlink" Target="https://img.jgi.doe.gov/cgi-bin/mer/main.cgi?section=GeneDetail&amp;page=geneDetail&amp;gene_oid=2525451459" TargetMode="External"/><Relationship Id="rId2122" Type="http://schemas.openxmlformats.org/officeDocument/2006/relationships/hyperlink" Target="file:///\\GFS\attwoodg$\Documents\GRA\GPLER%20projects\GPLER4\Methyl-compound%20genes%20manuscript\Ga0104388_10846%20%5bPMI2727%5d%20:%20EamA-like%20transporter%20family%20protein%2063381..64316(311aa)" TargetMode="External"/><Relationship Id="rId301" Type="http://schemas.openxmlformats.org/officeDocument/2006/relationships/hyperlink" Target="https://img.jgi.doe.gov/cgi-bin/mer/main.cgi?section=ScaffoldGraph&amp;page=scaffoldDna&amp;scaffold_oid=2541147647&amp;start_coord=40276&amp;end_coord=40563" TargetMode="External"/><Relationship Id="rId953" Type="http://schemas.openxmlformats.org/officeDocument/2006/relationships/hyperlink" Target="https://img.jgi.doe.gov/cgi-bin/mer/main.cgi?section=GeneDetail&amp;page=geneDetail&amp;gene_oid=2558962531" TargetMode="External"/><Relationship Id="rId1029" Type="http://schemas.openxmlformats.org/officeDocument/2006/relationships/hyperlink" Target="file:///\\GFS\attwoodg$\Documents\GRA\GPLER%20projects\GPLER4\Methyl-compound%20genes%20manuscript\intergenic-region%2030841..31005%20(165bp)" TargetMode="External"/><Relationship Id="rId1236" Type="http://schemas.openxmlformats.org/officeDocument/2006/relationships/hyperlink" Target="https://img.jgi.doe.gov/cgi-bin/mer/main.cgi?section=GeneDetail&amp;page=geneDetail&amp;gene_oid=650891159" TargetMode="External"/><Relationship Id="rId1790" Type="http://schemas.openxmlformats.org/officeDocument/2006/relationships/hyperlink" Target="https://img.jgi.doe.gov/cgi-bin/mer/main.cgi?section=GeneDetail&amp;page=geneDetail&amp;gene_oid=2624727886" TargetMode="External"/><Relationship Id="rId1888" Type="http://schemas.openxmlformats.org/officeDocument/2006/relationships/hyperlink" Target="file:///\\GFS\attwoodg$\Documents\GRA\GPLER%20projects\GPLER4\Methyl-compound%20genes%20manuscript\intergenic-region%201986103..1986343%20(241bp)" TargetMode="External"/><Relationship Id="rId82" Type="http://schemas.openxmlformats.org/officeDocument/2006/relationships/hyperlink" Target="https://img.jgi.doe.gov/cgi-bin/mer/main.cgi?section=GeneDetail&amp;page=geneDetail&amp;gene_oid=643582189" TargetMode="External"/><Relationship Id="rId606" Type="http://schemas.openxmlformats.org/officeDocument/2006/relationships/hyperlink" Target="file:///\\GFS\attwoodg$\Documents\GRA\GPLER%20projects\GPLER4\Methyl-compound%20genes%20manuscript\Ga0104380_10395%20:%20hypothetical%20protein%20129693..130214(173aa)" TargetMode="External"/><Relationship Id="rId813" Type="http://schemas.openxmlformats.org/officeDocument/2006/relationships/hyperlink" Target="file:///\\GFS\attwoodg$\Documents\GRA\GPLER%20projects\GPLER4\Methyl-compound%20genes%20manuscript\IE73DRAFT_02003%20:%20DNA-binding%20transcriptional%20regulator,%20MerR%20family%206493..7359(288aa)(COG0789)" TargetMode="External"/><Relationship Id="rId1443" Type="http://schemas.openxmlformats.org/officeDocument/2006/relationships/hyperlink" Target="file:///\\GFS\attwoodg$\Documents\GRA\GPLER%20projects\GPLER4\Methyl-compound%20genes%20manuscript\H171DRAFT_4332%20:%20uncharacterized%20membrane%20protein%204698564..4699562(332aa)(COG2510)" TargetMode="External"/><Relationship Id="rId1650" Type="http://schemas.openxmlformats.org/officeDocument/2006/relationships/hyperlink" Target="file:///\\GFS\attwoodg$\Documents\GRA\GPLER%20projects\GPLER4\Methyl-compound%20genes%20manuscript\intergenic-region%2065918..66034%20(117bp)" TargetMode="External"/><Relationship Id="rId1748" Type="http://schemas.openxmlformats.org/officeDocument/2006/relationships/hyperlink" Target="https://img.jgi.doe.gov/cgi-bin/mer/main.cgi?section=GeneDetail&amp;page=geneDetail&amp;gene_oid=2525457666" TargetMode="External"/><Relationship Id="rId1303" Type="http://schemas.openxmlformats.org/officeDocument/2006/relationships/hyperlink" Target="https://img.jgi.doe.gov/cgi-bin/mer/main.cgi?section=GeneDetail&amp;page=geneDetail&amp;gene_oid=650891142" TargetMode="External"/><Relationship Id="rId1510" Type="http://schemas.openxmlformats.org/officeDocument/2006/relationships/hyperlink" Target="https://img.jgi.doe.gov/cgi-bin/mer/main.cgi?section=GeneDetail&amp;page=geneDetail&amp;gene_oid=2525451462" TargetMode="External"/><Relationship Id="rId1955" Type="http://schemas.openxmlformats.org/officeDocument/2006/relationships/hyperlink" Target="https://img.jgi.doe.gov/cgi-bin/mer/main.cgi?section=GeneDetail&amp;page=geneDetail&amp;gene_oid=2562235708" TargetMode="External"/><Relationship Id="rId1608" Type="http://schemas.openxmlformats.org/officeDocument/2006/relationships/hyperlink" Target="file:///\\GFS\attwoodg$\Documents\GRA\GPLER%20projects\GPLER4\Methyl-compound%20genes%20manuscript\G614DRAFT_00848%20:%20oligopeptide%20transport%20system%20permease%20protein%2053997..54923(308aa)(COG0601)" TargetMode="External"/><Relationship Id="rId1815" Type="http://schemas.openxmlformats.org/officeDocument/2006/relationships/hyperlink" Target="file:///\\GFS\attwoodg$\Documents\GRA\GPLER%20projects\GPLER4\Methyl-compound%20genes%20manuscript\Ga0066901_10936%20%5bpotD%5d%20:%20spermidine\putrescine%20transport%20system%20substrate-binding%20protein%2046531..47574(347aa)(COG0687)" TargetMode="External"/><Relationship Id="rId189" Type="http://schemas.openxmlformats.org/officeDocument/2006/relationships/hyperlink" Target="file:///\\GFS\attwoodg$\Documents\GRA\GPLER%20projects\GPLER4\Methyl-compound%20genes%20manuscript\P156DRAFT_0749%20:%20Carboxysome%20shell%20and%20ethanolamine%20utilization%20microcompartment%20protein%20CcmL\EutN%20759517..760254(245aa)(COG4577)" TargetMode="External"/><Relationship Id="rId396" Type="http://schemas.openxmlformats.org/officeDocument/2006/relationships/hyperlink" Target="https://img.jgi.doe.gov/cgi-bin/mer/main.cgi?section=ScaffoldGraph&amp;page=scaffoldDna&amp;scaffold_oid=2606260318&amp;start_coord=217150&amp;end_coord=217288" TargetMode="External"/><Relationship Id="rId2077" Type="http://schemas.openxmlformats.org/officeDocument/2006/relationships/hyperlink" Target="https://img.jgi.doe.gov/cgi-bin/mer/main.cgi?section=GeneDetail&amp;page=geneDetail&amp;gene_oid=2656994841" TargetMode="External"/><Relationship Id="rId2284" Type="http://schemas.openxmlformats.org/officeDocument/2006/relationships/hyperlink" Target="https://img.jgi.doe.gov/cgi-bin/mer/main.cgi?section=ScaffoldGraph&amp;page=scaffoldDna&amp;scaffold_oid=2623650378&amp;start_coord=23446&amp;end_coord=23654" TargetMode="External"/><Relationship Id="rId256" Type="http://schemas.openxmlformats.org/officeDocument/2006/relationships/hyperlink" Target="file:///\\GFS\attwoodg$\Documents\GRA\GPLER%20projects\GPLER4\Methyl-compound%20genes%20manuscript\P156DRAFT_0746%20:%20Carbon%20dioxide%20concentrating%20mechanism\carboxysome%20shell%20protein%20756825..757109(94aa)" TargetMode="External"/><Relationship Id="rId463" Type="http://schemas.openxmlformats.org/officeDocument/2006/relationships/hyperlink" Target="https://img.jgi.doe.gov/cgi-bin/mer/main.cgi?section=GeneDetail&amp;page=geneDetail&amp;gene_oid=2608578257" TargetMode="External"/><Relationship Id="rId670" Type="http://schemas.openxmlformats.org/officeDocument/2006/relationships/hyperlink" Target="https://img.jgi.doe.gov/cgi-bin/mer/main.cgi?section=GeneDetail&amp;page=geneDetail&amp;gene_oid=2639663195" TargetMode="External"/><Relationship Id="rId1093" Type="http://schemas.openxmlformats.org/officeDocument/2006/relationships/hyperlink" Target="https://img.jgi.doe.gov/cgi-bin/mer/main.cgi?section=GeneDetail&amp;page=geneDetail&amp;gene_oid=2663665371" TargetMode="External"/><Relationship Id="rId2144" Type="http://schemas.openxmlformats.org/officeDocument/2006/relationships/hyperlink" Target="file:///\\GFS\attwoodg$\Documents\GRA\GPLER%20projects\GPLER4\Methyl-compound%20genes%20manuscript\intergenic-region%20119427..119724%20(298bp)" TargetMode="External"/><Relationship Id="rId2351" Type="http://schemas.openxmlformats.org/officeDocument/2006/relationships/hyperlink" Target="https://img.jgi.doe.gov/cgi-bin/mer/main.cgi?section=GeneDetail&amp;page=geneDetail&amp;gene_oid=2624766282" TargetMode="External"/><Relationship Id="rId116" Type="http://schemas.openxmlformats.org/officeDocument/2006/relationships/hyperlink" Target="https://img.jgi.doe.gov/cgi-bin/mer/main.cgi?section=GeneDetail&amp;page=geneDetail&amp;gene_oid=643582156" TargetMode="External"/><Relationship Id="rId323" Type="http://schemas.openxmlformats.org/officeDocument/2006/relationships/hyperlink" Target="https://img.jgi.doe.gov/cgi-bin/mer/main.cgi?section=GeneDetail&amp;page=geneDetail&amp;gene_oid=2543441058" TargetMode="External"/><Relationship Id="rId530" Type="http://schemas.openxmlformats.org/officeDocument/2006/relationships/hyperlink" Target="file:///\\GFS\attwoodg$\Documents\GRA\GPLER%20projects\GPLER4\Methyl-compound%20genes%20manuscript\Ga0104380_103117%20:%20Carboxysome%20shell%20and%20ethanolamine%20utilization%20microcompartment%20protein%20CcmL\EutN%20150187..150738(183aa)(COG4577)" TargetMode="External"/><Relationship Id="rId768" Type="http://schemas.openxmlformats.org/officeDocument/2006/relationships/hyperlink" Target="file:///\\GFS\attwoodg$\Documents\GRA\GPLER%20projects\GPLER4\Methyl-compound%20genes%20manuscript\IE73DRAFT_02022%20:%20Carboxysome%20shell%20and%20ethanolamine%20utilization%20microcompartment%20protein%20CcmL\EutN%2025248..25799(183aa)(COG4577)" TargetMode="External"/><Relationship Id="rId975" Type="http://schemas.openxmlformats.org/officeDocument/2006/relationships/hyperlink" Target="https://img.jgi.doe.gov/cgi-bin/mer/main.cgi?section=ScaffoldGraph&amp;page=scaffoldDna&amp;scaffold_oid=2606260282&amp;start_coord=22419&amp;end_coord=22575" TargetMode="External"/><Relationship Id="rId1160" Type="http://schemas.openxmlformats.org/officeDocument/2006/relationships/hyperlink" Target="https://img.jgi.doe.gov/cgi-bin/mer/main.cgi?section=ScaffoldGraph&amp;page=scaffoldDna&amp;scaffold_oid=650716101&amp;start_coord=2102324&amp;end_coord=2102756" TargetMode="External"/><Relationship Id="rId1398" Type="http://schemas.openxmlformats.org/officeDocument/2006/relationships/hyperlink" Target="https://img.jgi.doe.gov/cgi-bin/mer/main.cgi?section=GeneDetail&amp;page=geneDetail&amp;gene_oid=2596304486" TargetMode="External"/><Relationship Id="rId2004" Type="http://schemas.openxmlformats.org/officeDocument/2006/relationships/hyperlink" Target="file:///\\GFS\attwoodg$\Documents\GRA\GPLER%20projects\GPLER4\Methyl-compound%20genes%20manuscript\BV55DRAFT_1888%20:%20hypothetical%20protein%202006761..2007027(88aa)" TargetMode="External"/><Relationship Id="rId2211" Type="http://schemas.openxmlformats.org/officeDocument/2006/relationships/hyperlink" Target="file:///\\GFS\attwoodg$\Documents\GRA\GPLER%20projects\GPLER4\Methyl-compound%20genes%20manuscript\Ga0070263_11062%20:%20Signal%20transduction%20histidine%20kinase%2072083..74590(835aa)(COG0642)" TargetMode="External"/><Relationship Id="rId628" Type="http://schemas.openxmlformats.org/officeDocument/2006/relationships/hyperlink" Target="file:///\\GFS\attwoodg$\Documents\GRA\GPLER%20projects\GPLER4\Methyl-compound%20genes%20manuscript\intergenic-region%20168319..168943%20(625bp)" TargetMode="External"/><Relationship Id="rId835" Type="http://schemas.openxmlformats.org/officeDocument/2006/relationships/hyperlink" Target="file:///\\GFS\attwoodg$\Documents\GRA\GPLER%20projects\GPLER4\Methyl-compound%20genes%20manuscript\intergenic-region%20225047..225276%20(230bp)" TargetMode="External"/><Relationship Id="rId1258" Type="http://schemas.openxmlformats.org/officeDocument/2006/relationships/hyperlink" Target="https://img.jgi.doe.gov/cgi-bin/mer/main.cgi?section=GeneDetail&amp;page=geneDetail&amp;gene_oid=650891139" TargetMode="External"/><Relationship Id="rId1465" Type="http://schemas.openxmlformats.org/officeDocument/2006/relationships/hyperlink" Target="file:///\\GFS\attwoodg$\Documents\GRA\GPLER%20projects\GPLER4\Methyl-compound%20genes%20manuscript\intergenic-region%2034687..34791%20(105bp)" TargetMode="External"/><Relationship Id="rId1672" Type="http://schemas.openxmlformats.org/officeDocument/2006/relationships/hyperlink" Target="file:///\\GFS\attwoodg$\Documents\GRA\GPLER%20projects\GPLER4\Methyl-compound%20genes%20manuscript\G594DRAFT_02058%20:%20thiamine-phosphate%20pyrophosphorylase%20103915..104505(196aa)(COG0352)" TargetMode="External"/><Relationship Id="rId2309" Type="http://schemas.openxmlformats.org/officeDocument/2006/relationships/hyperlink" Target="file:///\\GFS\attwoodg$\Documents\GRA\GPLER%20projects\GPLER4\Methyl-compound%20genes%20manuscript\Ga0070262_11917%20:%20Propanediol%20utilization%20protein%2015572..16222(216aa)(COG4869)" TargetMode="External"/><Relationship Id="rId1020" Type="http://schemas.openxmlformats.org/officeDocument/2006/relationships/hyperlink" Target="https://img.jgi.doe.gov/cgi-bin/mer/main.cgi?section=GeneDetail&amp;page=geneDetail&amp;gene_oid=2608576522" TargetMode="External"/><Relationship Id="rId1118" Type="http://schemas.openxmlformats.org/officeDocument/2006/relationships/hyperlink" Target="file:///\\GFS\attwoodg$\Documents\GRA\GPLER%20projects\GPLER4\Methyl-compound%20genes%20manuscript\Ga0104367_1606%20:%20%20protein%20translocase%20subunit%20secA%204257..7004(915aa)(COG0653)" TargetMode="External"/><Relationship Id="rId1325" Type="http://schemas.openxmlformats.org/officeDocument/2006/relationships/hyperlink" Target="https://img.jgi.doe.gov/cgi-bin/mer/main.cgi?section=ScaffoldGraph&amp;page=scaffoldDna&amp;scaffold_oid=2595707106&amp;start_coord=4727919&amp;end_coord=4728085" TargetMode="External"/><Relationship Id="rId1532" Type="http://schemas.openxmlformats.org/officeDocument/2006/relationships/hyperlink" Target="https://img.jgi.doe.gov/cgi-bin/mer/main.cgi?section=GeneDetail&amp;page=geneDetail&amp;gene_oid=2525451443" TargetMode="External"/><Relationship Id="rId1977" Type="http://schemas.openxmlformats.org/officeDocument/2006/relationships/hyperlink" Target="https://img.jgi.doe.gov/cgi-bin/mer/main.cgi?section=GeneDetail&amp;page=geneDetail&amp;gene_oid=2562235673" TargetMode="External"/><Relationship Id="rId902" Type="http://schemas.openxmlformats.org/officeDocument/2006/relationships/hyperlink" Target="https://img.jgi.doe.gov/cgi-bin/mer/main.cgi?section=GeneDetail&amp;page=geneDetail&amp;gene_oid=2558962486" TargetMode="External"/><Relationship Id="rId1837" Type="http://schemas.openxmlformats.org/officeDocument/2006/relationships/hyperlink" Target="file:///\\GFS\attwoodg$\Documents\GRA\GPLER%20projects\GPLER4\Methyl-compound%20genes%20manuscript\Ga0066901_10980%20%5bPMI2690%5d%20:%20hypothetical%20protein%2090017..91195(392aa)" TargetMode="External"/><Relationship Id="rId31" Type="http://schemas.openxmlformats.org/officeDocument/2006/relationships/hyperlink" Target="https://img.jgi.doe.gov/cgi-bin/mer/main.cgi?section=ScaffoldGraph&amp;page=scaffoldDna&amp;scaffold_oid=643348667&amp;start_coord=1639187&amp;end_coord=1639311" TargetMode="External"/><Relationship Id="rId2099" Type="http://schemas.openxmlformats.org/officeDocument/2006/relationships/hyperlink" Target="https://img.jgi.doe.gov/cgi-bin/mer/main.cgi?section=GeneDetail&amp;page=geneDetail&amp;gene_oid=2656994838" TargetMode="External"/><Relationship Id="rId180" Type="http://schemas.openxmlformats.org/officeDocument/2006/relationships/hyperlink" Target="https://img.jgi.doe.gov/cgi-bin/mer/main.cgi?section=GeneDetail&amp;page=geneDetail&amp;gene_oid=2561437743" TargetMode="External"/><Relationship Id="rId278" Type="http://schemas.openxmlformats.org/officeDocument/2006/relationships/hyperlink" Target="file:///\\GFS\attwoodg$\Documents\GRA\GPLER%20projects\GPLER4\Methyl-compound%20genes%20manuscript\intergenic-region%2038048..38224%20(177bp)" TargetMode="External"/><Relationship Id="rId1904" Type="http://schemas.openxmlformats.org/officeDocument/2006/relationships/hyperlink" Target="file:///\\GFS\attwoodg$\Documents\GRA\GPLER%20projects\GPLER4\Methyl-compound%20genes%20manuscript\intergenic-region%202022055..2022223%20(169bp)" TargetMode="External"/><Relationship Id="rId485" Type="http://schemas.openxmlformats.org/officeDocument/2006/relationships/image" Target="../media/image5.png"/><Relationship Id="rId692" Type="http://schemas.openxmlformats.org/officeDocument/2006/relationships/hyperlink" Target="https://img.jgi.doe.gov/cgi-bin/mer/main.cgi?section=GeneDetail&amp;page=geneDetail&amp;gene_oid=2639663170" TargetMode="External"/><Relationship Id="rId2166" Type="http://schemas.openxmlformats.org/officeDocument/2006/relationships/hyperlink" Target="file:///\\GFS\attwoodg$\Documents\GRA\GPLER%20projects\GPLER4\Methyl-compound%20genes%20manuscript\intergenic-region%20116365..116719%20(355bp)" TargetMode="External"/><Relationship Id="rId2373" Type="http://schemas.openxmlformats.org/officeDocument/2006/relationships/hyperlink" Target="https://img.jgi.doe.gov/cgi-bin/mer/main.cgi?section=GeneDetail&amp;page=geneDetail&amp;gene_oid=2624766276" TargetMode="External"/><Relationship Id="rId138" Type="http://schemas.openxmlformats.org/officeDocument/2006/relationships/hyperlink" Target="https://img.jgi.doe.gov/cgi-bin/mer/main.cgi?section=ScaffoldGraph&amp;page=scaffoldDna&amp;scaffold_oid=2558913390&amp;start_coord=788103&amp;end_coord=788522" TargetMode="External"/><Relationship Id="rId345" Type="http://schemas.openxmlformats.org/officeDocument/2006/relationships/hyperlink" Target="https://img.jgi.doe.gov/cgi-bin/mer/main.cgi?section=GeneDetail&amp;page=geneDetail&amp;gene_oid=2543441078" TargetMode="External"/><Relationship Id="rId552" Type="http://schemas.openxmlformats.org/officeDocument/2006/relationships/hyperlink" Target="file:///\\GFS\attwoodg$\Documents\GRA\GPLER%20projects\GPLER4\Methyl-compound%20genes%20manuscript\Ga0104380_103120%20:%20ATP-dependent%20Clp%20protease%20adaptor%20protein%20ClpS%20153676..153996(106aa)(COG2127)" TargetMode="External"/><Relationship Id="rId997" Type="http://schemas.openxmlformats.org/officeDocument/2006/relationships/hyperlink" Target="file:///\\GFS\attwoodg$\Documents\GRA\GPLER%20projects\GPLER4\Methyl-compound%20genes%20manuscript\Ga0059087_11836%20:%20formate%20C-acetyltransferase%2040622..43165(847aa)(COG1882)" TargetMode="External"/><Relationship Id="rId1182" Type="http://schemas.openxmlformats.org/officeDocument/2006/relationships/hyperlink" Target="https://img.jgi.doe.gov/cgi-bin/mer/main.cgi?section=ScaffoldGraph&amp;page=scaffoldDna&amp;scaffold_oid=650716101&amp;start_coord=2105628&amp;end_coord=2105937" TargetMode="External"/><Relationship Id="rId2026" Type="http://schemas.openxmlformats.org/officeDocument/2006/relationships/hyperlink" Target="https://img.jgi.doe.gov/cgi-bin/mer/main.cgi?section=ScaffoldGraph&amp;page=scaffoldDna&amp;scaffold_oid=2654638576&amp;start_coord=64317&amp;end_coord=64505" TargetMode="External"/><Relationship Id="rId2233" Type="http://schemas.openxmlformats.org/officeDocument/2006/relationships/hyperlink" Target="file:///\\GFS\attwoodg$\Documents\GRA\GPLER%20projects\GPLER4\Methyl-compound%20genes%20manuscript\Ga0070263_11085%20:%20Alcohol%20dehydrogenase,%20class%20IV%2093502..94644(380aa)(COG1454)" TargetMode="External"/><Relationship Id="rId205" Type="http://schemas.openxmlformats.org/officeDocument/2006/relationships/hyperlink" Target="file:///\\GFS\attwoodg$\Documents\GRA\GPLER%20projects\GPLER4\Methyl-compound%20genes%20manuscript\P156DRAFT_0735%20:%20Kynurenine%20formamidase%20746203..747204(333aa)(COG1878)" TargetMode="External"/><Relationship Id="rId412" Type="http://schemas.openxmlformats.org/officeDocument/2006/relationships/hyperlink" Target="https://img.jgi.doe.gov/cgi-bin/mer/main.cgi?section=GeneDetail&amp;page=geneDetail&amp;gene_oid=2608578267" TargetMode="External"/><Relationship Id="rId857" Type="http://schemas.openxmlformats.org/officeDocument/2006/relationships/hyperlink" Target="file:///\\GFS\attwoodg$\Documents\GRA\GPLER%20projects\GPLER4\Methyl-compound%20genes%20manuscript\T546DRAFT_01530%20:%20hypothetical%20protein%20215849..217192(447aa)" TargetMode="External"/><Relationship Id="rId1042" Type="http://schemas.openxmlformats.org/officeDocument/2006/relationships/hyperlink" Target="https://img.jgi.doe.gov/cgi-bin/mer/main.cgi?section=ScaffoldGraph&amp;page=scaffoldDna&amp;scaffold_oid=2660343372&amp;start_coord=9918&amp;end_coord=10152" TargetMode="External"/><Relationship Id="rId1487" Type="http://schemas.openxmlformats.org/officeDocument/2006/relationships/hyperlink" Target="file:///\\GFS\attwoodg$\Documents\GRA\GPLER%20projects\GPLER4\Methyl-compound%20genes%20manuscript\intergenic-region%2021084..21272%20(189bp)" TargetMode="External"/><Relationship Id="rId1694" Type="http://schemas.openxmlformats.org/officeDocument/2006/relationships/hyperlink" Target="file:///\\GFS\attwoodg$\Documents\GRA\GPLER%20projects\GPLER4\Methyl-compound%20genes%20manuscript\G594DRAFT_02017%20:%20phosphate:Na+%20symporter%2061457..63064(535aa)(COG1283)" TargetMode="External"/><Relationship Id="rId2300" Type="http://schemas.openxmlformats.org/officeDocument/2006/relationships/hyperlink" Target="https://img.jgi.doe.gov/cgi-bin/mer/main.cgi?section=ScaffoldGraph&amp;page=scaffoldDna&amp;scaffold_oid=2623650378&amp;start_coord=13972&amp;end_coord=14111" TargetMode="External"/><Relationship Id="rId717" Type="http://schemas.openxmlformats.org/officeDocument/2006/relationships/hyperlink" Target="https://img.jgi.doe.gov/cgi-bin/mer/main.cgi?section=GeneDetail&amp;page=geneDetail&amp;gene_oid=2639663171" TargetMode="External"/><Relationship Id="rId924" Type="http://schemas.openxmlformats.org/officeDocument/2006/relationships/hyperlink" Target="https://img.jgi.doe.gov/cgi-bin/mer/main.cgi?section=GeneDetail&amp;page=geneDetail&amp;gene_oid=2558962509" TargetMode="External"/><Relationship Id="rId1347" Type="http://schemas.openxmlformats.org/officeDocument/2006/relationships/hyperlink" Target="https://img.jgi.doe.gov/cgi-bin/mer/main.cgi?section=ScaffoldGraph&amp;page=scaffoldDna&amp;scaffold_oid=2595707106&amp;start_coord=4679463&amp;end_coord=4679798" TargetMode="External"/><Relationship Id="rId1554" Type="http://schemas.openxmlformats.org/officeDocument/2006/relationships/hyperlink" Target="file:///\\GFS\attwoodg$\Documents\GRA\GPLER%20projects\GPLER4\Methyl-compound%20genes%20manuscript\G614DRAFT_00840%20:%20Response%20regulator%20containing%20CheY-like%20receiver,%20AAA-type%20ATPase,%20and%20DNA-binding%20domains%2044606..46462(618aa)" TargetMode="External"/><Relationship Id="rId1761" Type="http://schemas.openxmlformats.org/officeDocument/2006/relationships/hyperlink" Target="file:///\\GFS\attwoodg$\Documents\GRA\GPLER%20projects\GPLER4\Methyl-compound%20genes%20manuscript\intergenic-region%2043236..43678%20(443bp)" TargetMode="External"/><Relationship Id="rId1999" Type="http://schemas.openxmlformats.org/officeDocument/2006/relationships/hyperlink" Target="https://img.jgi.doe.gov/cgi-bin/mer/main.cgi?section=GeneDetail&amp;page=geneDetail&amp;gene_oid=2562235669" TargetMode="External"/><Relationship Id="rId53" Type="http://schemas.openxmlformats.org/officeDocument/2006/relationships/hyperlink" Target="https://img.jgi.doe.gov/cgi-bin/mer/main.cgi?section=GeneDetail&amp;page=geneDetail&amp;gene_oid=643582160" TargetMode="External"/><Relationship Id="rId1207" Type="http://schemas.openxmlformats.org/officeDocument/2006/relationships/hyperlink" Target="file:///\\GFS\attwoodg$\Documents\GRA\GPLER%20projects\GPLER4\Methyl-compound%20genes%20manuscript\Desru_2062%20:%20hypothetical%20protein%202075069..2075398(109aa)" TargetMode="External"/><Relationship Id="rId1414" Type="http://schemas.openxmlformats.org/officeDocument/2006/relationships/hyperlink" Target="https://img.jgi.doe.gov/cgi-bin/mer/main.cgi?section=GeneDetail&amp;page=geneDetail&amp;gene_oid=2596304477" TargetMode="External"/><Relationship Id="rId1621" Type="http://schemas.openxmlformats.org/officeDocument/2006/relationships/hyperlink" Target="https://img.jgi.doe.gov/cgi-bin/mer/main.cgi?section=ScaffoldGraph&amp;page=scaffoldDna&amp;scaffold_oid=2524684339&amp;start_coord=101438&amp;end_coord=101551" TargetMode="External"/><Relationship Id="rId1859" Type="http://schemas.openxmlformats.org/officeDocument/2006/relationships/hyperlink" Target="https://img.jgi.doe.gov/cgi-bin/mer/main.cgi?section=GeneDetail&amp;page=geneDetail&amp;gene_oid=2624727876" TargetMode="External"/><Relationship Id="rId1719" Type="http://schemas.openxmlformats.org/officeDocument/2006/relationships/hyperlink" Target="file:///\\GFS\attwoodg$\Documents\GRA\GPLER%20projects\GPLER4\Methyl-compound%20genes%20manuscript\G594DRAFT_02050%20:%20mannosylglycerate%20hydrolase%2094052..96655(867aa)(COG0383)" TargetMode="External"/><Relationship Id="rId1926" Type="http://schemas.openxmlformats.org/officeDocument/2006/relationships/hyperlink" Target="file:///\\GFS\attwoodg$\Documents\GRA\GPLER%20projects\GPLER4\Methyl-compound%20genes%20manuscript\BV55DRAFT_1904%20:%20hypothetical%20protein%202021305..2022054(249aa)" TargetMode="External"/><Relationship Id="rId2090" Type="http://schemas.openxmlformats.org/officeDocument/2006/relationships/hyperlink" Target="file:///\\GFS\attwoodg$\Documents\GRA\GPLER%20projects\GPLER4\Methyl-compound%20genes%20manuscript\Ga0104388_10835%20%5bPMI2738%5d%20:%20Subtilase%20family%20protein%2050926..52200(424aa)" TargetMode="External"/><Relationship Id="rId2188" Type="http://schemas.openxmlformats.org/officeDocument/2006/relationships/hyperlink" Target="https://img.jgi.doe.gov/cgi-bin/mer/main.cgi?section=GeneDetail&amp;page=geneDetail&amp;gene_oid=2624603071" TargetMode="External"/><Relationship Id="rId2395" Type="http://schemas.openxmlformats.org/officeDocument/2006/relationships/hyperlink" Target="https://img.jgi.doe.gov/cgi-bin/mer/main.cgi?section=GeneDetail&amp;page=geneDetail&amp;gene_oid=2624766280" TargetMode="External"/><Relationship Id="rId367" Type="http://schemas.openxmlformats.org/officeDocument/2006/relationships/hyperlink" Target="file:///\\GFS\attwoodg$\Documents\GRA\GPLER%20projects\GPLER4\Methyl-compound%20genes%20manuscript\A500_11149%20:%20two-component%20system,%20response%20regulator%20YesN%2024022..25137(371aa)" TargetMode="External"/><Relationship Id="rId574" Type="http://schemas.openxmlformats.org/officeDocument/2006/relationships/hyperlink" Target="file:///\\GFS\attwoodg$\Documents\GRA\GPLER%20projects\GPLER4\Methyl-compound%20genes%20manuscript\Ga0104380_10388%20%5brpsU%5d%20:%20%20SSU%20ribosomal%20protein%20S21P%20120927..121130(67aa)(COG0828)" TargetMode="External"/><Relationship Id="rId2048" Type="http://schemas.openxmlformats.org/officeDocument/2006/relationships/hyperlink" Target="file:///\\GFS\attwoodg$\Documents\GRA\GPLER%20projects\GPLER4\Methyl-compound%20genes%20manuscript\Ga0104388_10859%20%5bpduJ%5d%20:%20BMC%20domain-containing%20protein%2077371..77877(168aa)" TargetMode="External"/><Relationship Id="rId2255" Type="http://schemas.openxmlformats.org/officeDocument/2006/relationships/hyperlink" Target="file:///\\GFS\attwoodg$\Documents\GRA\GPLER%20projects\GPLER4\Methyl-compound%20genes%20manuscript\Ga0070263_11077%20:%20Propanediol%20utilization%20protein%2087677..88363(228aa)(COG4869)" TargetMode="External"/><Relationship Id="rId227" Type="http://schemas.openxmlformats.org/officeDocument/2006/relationships/hyperlink" Target="https://img.jgi.doe.gov/cgi-bin/mer/main.cgi?section=GeneDetail&amp;page=geneDetail&amp;gene_oid=2561437714" TargetMode="External"/><Relationship Id="rId781" Type="http://schemas.openxmlformats.org/officeDocument/2006/relationships/hyperlink" Target="https://img.jgi.doe.gov/cgi-bin/mer/main.cgi?section=GeneDetail&amp;page=geneDetail&amp;gene_oid=2595153456" TargetMode="External"/><Relationship Id="rId879" Type="http://schemas.openxmlformats.org/officeDocument/2006/relationships/hyperlink" Target="file:///\\GFS\attwoodg$\Documents\GRA\GPLER%20projects\GPLER4\Methyl-compound%20genes%20manuscript\T546DRAFT_01543%20:%20Carbon%20dioxide%20concentrating%20mechanism\carboxysome%20shell%20protein%20229106..229402(98aa)" TargetMode="External"/><Relationship Id="rId434" Type="http://schemas.openxmlformats.org/officeDocument/2006/relationships/hyperlink" Target="https://img.jgi.doe.gov/cgi-bin/mer/main.cgi?section=GeneDetail&amp;page=geneDetail&amp;gene_oid=2608578264" TargetMode="External"/><Relationship Id="rId641" Type="http://schemas.openxmlformats.org/officeDocument/2006/relationships/hyperlink" Target="https://img.jgi.doe.gov/cgi-bin/mer/main.cgi?section=GeneDetail&amp;page=geneDetail&amp;gene_oid=2639663180" TargetMode="External"/><Relationship Id="rId739" Type="http://schemas.openxmlformats.org/officeDocument/2006/relationships/hyperlink" Target="https://img.jgi.doe.gov/cgi-bin/mer/main.cgi?section=TaxonDetail&amp;page=taxonDetail&amp;taxon_oid=2636416177" TargetMode="External"/><Relationship Id="rId1064" Type="http://schemas.openxmlformats.org/officeDocument/2006/relationships/hyperlink" Target="file:///\\GFS\attwoodg$\Documents\GRA\GPLER%20projects\GPLER4\Methyl-compound%20genes%20manuscript\Ga0104367_1622%20:%20hypothetical%20protein%2021186..21818(210aa)" TargetMode="External"/><Relationship Id="rId1271" Type="http://schemas.openxmlformats.org/officeDocument/2006/relationships/hyperlink" Target="https://img.jgi.doe.gov/cgi-bin/mer/main.cgi?section=GeneDetail&amp;page=geneDetail&amp;gene_oid=650891116" TargetMode="External"/><Relationship Id="rId1369" Type="http://schemas.openxmlformats.org/officeDocument/2006/relationships/hyperlink" Target="https://img.jgi.doe.gov/cgi-bin/mer/main.cgi?section=GeneDetail&amp;page=geneDetail&amp;gene_oid=2596304506" TargetMode="External"/><Relationship Id="rId1576" Type="http://schemas.openxmlformats.org/officeDocument/2006/relationships/hyperlink" Target="file:///\\GFS\attwoodg$\Documents\GRA\GPLER%20projects\GPLER4\Methyl-compound%20genes%20manuscript\G614DRAFT_00815%20:%20hypothetical%20protein%2025993..26493(166aa)(COG0622)" TargetMode="External"/><Relationship Id="rId2115" Type="http://schemas.openxmlformats.org/officeDocument/2006/relationships/hyperlink" Target="https://img.jgi.doe.gov/cgi-bin/mer/main.cgi?section=GeneDetail&amp;page=geneDetail&amp;gene_oid=2656994851" TargetMode="External"/><Relationship Id="rId2322" Type="http://schemas.openxmlformats.org/officeDocument/2006/relationships/hyperlink" Target="file:///\\GFS\attwoodg$\Documents\GRA\GPLER%20projects\GPLER4\Methyl-compound%20genes%20manuscript\Ga0070262_11925%20:%20Alcohol%20dehydrogenase,%20class%20IV%2021753..22895(380aa)(COG1454)" TargetMode="External"/><Relationship Id="rId501" Type="http://schemas.openxmlformats.org/officeDocument/2006/relationships/hyperlink" Target="file:///\\GFS\attwoodg$\Documents\GRA\GPLER%20projects\GPLER4\Methyl-compound%20genes%20manuscript\intergenic-region%20157756..157928%20(173bp)" TargetMode="External"/><Relationship Id="rId946" Type="http://schemas.openxmlformats.org/officeDocument/2006/relationships/hyperlink" Target="file:///\\GFS\attwoodg$\Documents\GRA\GPLER%20projects\GPLER4\Methyl-compound%20genes%20manuscript\T546DRAFT_01541%20:%20Uncharacterized%20membrane%20protein%20227798..228796(332aa)(COG2510)" TargetMode="External"/><Relationship Id="rId1131" Type="http://schemas.openxmlformats.org/officeDocument/2006/relationships/hyperlink" Target="https://img.jgi.doe.gov/cgi-bin/mer/main.cgi?section=GeneDetail&amp;page=geneDetail&amp;gene_oid=2663665395" TargetMode="External"/><Relationship Id="rId1229" Type="http://schemas.openxmlformats.org/officeDocument/2006/relationships/hyperlink" Target="file:///\\GFS\attwoodg$\Documents\GRA\GPLER%20projects\GPLER4\Methyl-compound%20genes%20manuscript\Desru_2111%20:%20Arsenical%20resistance%20operon%20trans-acting%20repressor%20ArsD%202120262..2120624(120aa)" TargetMode="External"/><Relationship Id="rId1783" Type="http://schemas.openxmlformats.org/officeDocument/2006/relationships/hyperlink" Target="file:///\\GFS\attwoodg$\Documents\GRA\GPLER%20projects\GPLER4\Methyl-compound%20genes%20manuscript\Ga0066901_10957%20%5bpduL%5d%20:%20putative%20phosphotransacetylase%2068920..69564(214aa)(COG4869)" TargetMode="External"/><Relationship Id="rId1990" Type="http://schemas.openxmlformats.org/officeDocument/2006/relationships/hyperlink" Target="file:///\\GFS\attwoodg$\Documents\GRA\GPLER%20projects\GPLER4\Methyl-compound%20genes%20manuscript\BV55DRAFT_1884%20:%20putative%20ABC%20transport%20system%20permease%20protein%202000823..2002814(663aa)" TargetMode="External"/><Relationship Id="rId75" Type="http://schemas.openxmlformats.org/officeDocument/2006/relationships/hyperlink" Target="file:///\\GFS\attwoodg$\Documents\GRA\GPLER%20projects\GPLER4\Methyl-compound%20genes%20manuscript\Ddes_1357%20:%20Formate%20C-acetyltransferase%201631431..1633977(848aa)(COG1882)" TargetMode="External"/><Relationship Id="rId806" Type="http://schemas.openxmlformats.org/officeDocument/2006/relationships/hyperlink" Target="https://img.jgi.doe.gov/cgi-bin/mer/main.cgi?section=GeneDetail&amp;page=geneDetail&amp;gene_oid=2595153457" TargetMode="External"/><Relationship Id="rId1436" Type="http://schemas.openxmlformats.org/officeDocument/2006/relationships/hyperlink" Target="https://img.jgi.doe.gov/cgi-bin/mer/main.cgi?section=GeneDetail&amp;page=geneDetail&amp;gene_oid=2596304520" TargetMode="External"/><Relationship Id="rId1643" Type="http://schemas.openxmlformats.org/officeDocument/2006/relationships/hyperlink" Target="https://img.jgi.doe.gov/cgi-bin/mer/main.cgi?section=ScaffoldGraph&amp;page=scaffoldDna&amp;scaffold_oid=2524684339&amp;start_coord=100235&amp;end_coord=100647" TargetMode="External"/><Relationship Id="rId1850" Type="http://schemas.openxmlformats.org/officeDocument/2006/relationships/hyperlink" Target="file:///\\GFS\attwoodg$\Documents\GRA\GPLER%20projects\GPLER4\Methyl-compound%20genes%20manuscript\Ga0066901_10955%20%5bPMI2715%5d%20:%20pyruvate%20formate%20lyase%20activating%20enzyme%2067447..68397(316aa)(COG1180)" TargetMode="External"/><Relationship Id="rId1503" Type="http://schemas.openxmlformats.org/officeDocument/2006/relationships/hyperlink" Target="file:///\\GFS\attwoodg$\Documents\GRA\GPLER%20projects\GPLER4\Methyl-compound%20genes%20manuscript\G614DRAFT_00814%20:%20XTP\dITP%20diphosphohydrolase%2025374..25973(199aa)(COG0127)" TargetMode="External"/><Relationship Id="rId1710" Type="http://schemas.openxmlformats.org/officeDocument/2006/relationships/hyperlink" Target="file:///\\GFS\attwoodg$\Documents\GRA\GPLER%20projects\GPLER4\Methyl-compound%20genes%20manuscript\G594DRAFT_02027%20:%20hypothetical%20protein%2073763..73903(46aa)" TargetMode="External"/><Relationship Id="rId1948" Type="http://schemas.openxmlformats.org/officeDocument/2006/relationships/hyperlink" Target="file:///\\GFS\attwoodg$\Documents\GRA\GPLER%20projects\GPLER4\Methyl-compound%20genes%20manuscript\BV55DRAFT_1897%20:%20ethanolamine%20utilization%20protein%20EutN%202014897..2015160(87aa)(COG4576)" TargetMode="External"/><Relationship Id="rId291" Type="http://schemas.openxmlformats.org/officeDocument/2006/relationships/hyperlink" Target="https://img.jgi.doe.gov/cgi-bin/mer/main.cgi?section=ScaffoldGraph&amp;page=scaffoldDna&amp;scaffold_oid=2541147647&amp;start_coord=41434&amp;end_coord=41623" TargetMode="External"/><Relationship Id="rId1808" Type="http://schemas.openxmlformats.org/officeDocument/2006/relationships/hyperlink" Target="https://img.jgi.doe.gov/cgi-bin/mer/main.cgi?section=GeneDetail&amp;page=geneDetail&amp;gene_oid=2624727902" TargetMode="External"/><Relationship Id="rId151" Type="http://schemas.openxmlformats.org/officeDocument/2006/relationships/hyperlink" Target="file:///\\GFS\attwoodg$\Documents\GRA\GPLER%20projects\GPLER4\Methyl-compound%20genes%20manuscript\intergenic-region%20745397..745510%20(114bp)" TargetMode="External"/><Relationship Id="rId389" Type="http://schemas.openxmlformats.org/officeDocument/2006/relationships/hyperlink" Target="file:///\\GFS\attwoodg$\Documents\GRA\GPLER%20projects\GPLER4\Methyl-compound%20genes%20manuscript\intergenic-region%20225402..225720%20(319bp)" TargetMode="External"/><Relationship Id="rId596" Type="http://schemas.openxmlformats.org/officeDocument/2006/relationships/hyperlink" Target="file:///\\GFS\attwoodg$\Documents\GRA\GPLER%20projects\GPLER4\Methyl-compound%20genes%20manuscript\Ga0104380_103119%20:%20%20ATP-dependent%20Clp%20protease%20ATP-binding%20subunit%20ClpA%20151357..153666(769aa)(COG0542)" TargetMode="External"/><Relationship Id="rId2277" Type="http://schemas.openxmlformats.org/officeDocument/2006/relationships/hyperlink" Target="file:///\\GFS\attwoodg$\Documents\GRA\GPLER%20projects\GPLER4\Methyl-compound%20genes%20manuscript\intergenic-region%2049017..49142%20(126bp)" TargetMode="External"/><Relationship Id="rId249" Type="http://schemas.openxmlformats.org/officeDocument/2006/relationships/hyperlink" Target="https://img.jgi.doe.gov/cgi-bin/mer/main.cgi?section=GeneDetail&amp;page=geneDetail&amp;gene_oid=2561437758" TargetMode="External"/><Relationship Id="rId456" Type="http://schemas.openxmlformats.org/officeDocument/2006/relationships/hyperlink" Target="https://img.jgi.doe.gov/cgi-bin/mer/main.cgi?section=GeneDetail&amp;page=geneDetail&amp;gene_oid=2608578255" TargetMode="External"/><Relationship Id="rId663" Type="http://schemas.openxmlformats.org/officeDocument/2006/relationships/hyperlink" Target="file:///\\GFS\attwoodg$\Documents\GRA\GPLER%20projects\GPLER4\Methyl-compound%20genes%20manuscript\Ga0074702_0184%20:%20Tetratricopeptide%20repeat-containing%20protein%20182451..183230(259aa)" TargetMode="External"/><Relationship Id="rId870" Type="http://schemas.openxmlformats.org/officeDocument/2006/relationships/hyperlink" Target="https://img.jgi.doe.gov/cgi-bin/mer/main.cgi?section=GeneDetail&amp;page=geneDetail&amp;gene_oid=2558962493" TargetMode="External"/><Relationship Id="rId1086" Type="http://schemas.openxmlformats.org/officeDocument/2006/relationships/hyperlink" Target="file:///\\GFS\attwoodg$\Documents\GRA\GPLER%20projects\GPLER4\Methyl-compound%20genes%20manuscript\Ga0104367_1645%20:%20transfer-messenger%20RNA%2038498..38859(362bp)" TargetMode="External"/><Relationship Id="rId1293" Type="http://schemas.openxmlformats.org/officeDocument/2006/relationships/hyperlink" Target="https://img.jgi.doe.gov/cgi-bin/mer/main.cgi?section=GeneDetail&amp;page=geneDetail&amp;gene_oid=650891122" TargetMode="External"/><Relationship Id="rId2137" Type="http://schemas.openxmlformats.org/officeDocument/2006/relationships/hyperlink" Target="https://img.jgi.doe.gov/cgi-bin/mer/main.cgi?section=GeneDetail&amp;page=geneDetail&amp;gene_oid=2656994852" TargetMode="External"/><Relationship Id="rId2344" Type="http://schemas.openxmlformats.org/officeDocument/2006/relationships/hyperlink" Target="file:///\\GFS\attwoodg$\Documents\GRA\GPLER%20projects\GPLER4\Methyl-compound%20genes%20manuscript\Ga0070262_11920%20:%20transcriptional%20regulator%2019011..19643(210aa)(COG4766)" TargetMode="External"/><Relationship Id="rId109" Type="http://schemas.openxmlformats.org/officeDocument/2006/relationships/hyperlink" Target="file:///\\GFS\attwoodg$\Documents\GRA\GPLER%20projects\GPLER4\Methyl-compound%20genes%20manuscript\Ddes_1371%20:%20microcompartments%20protein%201644474..1645025(183aa)(COG4577)" TargetMode="External"/><Relationship Id="rId316" Type="http://schemas.openxmlformats.org/officeDocument/2006/relationships/hyperlink" Target="file:///\\GFS\attwoodg$\Documents\GRA\GPLER%20projects\GPLER4\Methyl-compound%20genes%20manuscript\A500_11289%20:%20ethanolamine%20utilization%20protein%20EutJ%2053010..53855(281aa)(COG4820)" TargetMode="External"/><Relationship Id="rId523" Type="http://schemas.openxmlformats.org/officeDocument/2006/relationships/hyperlink" Target="file:///\\GFS\attwoodg$\Documents\GRA\GPLER%20projects\GPLER4\Methyl-compound%20genes%20manuscript\Gene%20Cart%20Ga0104380_103103%20:%20formate%20C-acetyltransferase%20137639..140185(848aa)(COG1882)" TargetMode="External"/><Relationship Id="rId968" Type="http://schemas.openxmlformats.org/officeDocument/2006/relationships/hyperlink" Target="file:///\\GFS\attwoodg$\Documents\GRA\GPLER%20projects\GPLER4\Methyl-compound%20genes%20manuscript\intergenic-region%2019059..19285%20(227bp)" TargetMode="External"/><Relationship Id="rId1153" Type="http://schemas.openxmlformats.org/officeDocument/2006/relationships/hyperlink" Target="file:///\\GFS\attwoodg$\Documents\GRA\GPLER%20projects\GPLER4\Methyl-compound%20genes%20manuscript\Ga0104367_1631%20:%20DNA-binding%20transcriptional%20regulator,%20MerR%20family%2027007..27861(284aa)(COG0789)" TargetMode="External"/><Relationship Id="rId1598" Type="http://schemas.openxmlformats.org/officeDocument/2006/relationships/hyperlink" Target="file:///\\GFS\attwoodg$\Documents\GRA\GPLER%20projects\GPLER4\Methyl-compound%20genes%20manuscript\G614DRAFT_00828%20:%20ethanolamine%20utilization%20protein%20EutP%2036099..36551(150aa)(COG4917)" TargetMode="External"/><Relationship Id="rId2204" Type="http://schemas.openxmlformats.org/officeDocument/2006/relationships/hyperlink" Target="https://img.jgi.doe.gov/cgi-bin/mer/main.cgi?section=GeneDetail&amp;page=geneDetail&amp;gene_oid=2624603061" TargetMode="External"/><Relationship Id="rId97" Type="http://schemas.openxmlformats.org/officeDocument/2006/relationships/hyperlink" Target="file:///\\GFS\attwoodg$\Documents\GRA\GPLER%20projects\GPLER4\Methyl-compound%20genes%20manuscript\Ddes_1383%20:%20CheA%20signal%20transduction%20histidine%20kinase%201655954..1659049(1031aa)(COG0643)" TargetMode="External"/><Relationship Id="rId730" Type="http://schemas.openxmlformats.org/officeDocument/2006/relationships/hyperlink" Target="file:///\\GFS\attwoodg$\Documents\GRA\GPLER%20projects\GPLER4\Methyl-compound%20genes%20manuscript\Ga0074702_0162%20:%20hypothetical%20protein%20160958..163996(1012aa)(COG1026)" TargetMode="External"/><Relationship Id="rId828" Type="http://schemas.openxmlformats.org/officeDocument/2006/relationships/hyperlink" Target="https://img.jgi.doe.gov/cgi-bin/mer/main.cgi?section=ScaffoldGraph&amp;page=scaffoldDna&amp;scaffold_oid=2558863304&amp;start_coord=248260&amp;end_coord=248376" TargetMode="External"/><Relationship Id="rId1013" Type="http://schemas.openxmlformats.org/officeDocument/2006/relationships/hyperlink" Target="file:///\\GFS\attwoodg$\Documents\GRA\GPLER%20projects\GPLER4\Methyl-compound%20genes%20manuscript\Ga0059087_11828%20:%20N-terminal%20domain%20of%20peptidoglycan%20hydrolase%20CwlO-containing%20protein%2033414..34532(372aa)(COG3883)" TargetMode="External"/><Relationship Id="rId1360" Type="http://schemas.openxmlformats.org/officeDocument/2006/relationships/hyperlink" Target="file:///\\GFS\attwoodg$\Documents\GRA\GPLER%20projects\GPLER4\Methyl-compound%20genes%20manuscript\H171DRAFT_4321%20:%20PTS%20system,%20galactosamine-specific%20IID%20component%204687510..4688301(263aa)(COG3716)" TargetMode="External"/><Relationship Id="rId1458" Type="http://schemas.openxmlformats.org/officeDocument/2006/relationships/hyperlink" Target="https://img.jgi.doe.gov/cgi-bin/mer/main.cgi?section=GeneDetail&amp;page=geneDetail&amp;gene_oid=2596304514" TargetMode="External"/><Relationship Id="rId1665" Type="http://schemas.openxmlformats.org/officeDocument/2006/relationships/hyperlink" Target="https://img.jgi.doe.gov/cgi-bin/mer/main.cgi?section=GeneDetail&amp;page=geneDetail&amp;gene_oid=2525457650" TargetMode="External"/><Relationship Id="rId1872" Type="http://schemas.openxmlformats.org/officeDocument/2006/relationships/hyperlink" Target="file:///\\GFS\attwoodg$\Documents\GRA\GPLER%20projects\GPLER4\Methyl-compound%20genes%20manuscript\Ga0066901_10962%20%5bPMI2708%5d%20:%20multidrug%20efflux%20pump%2072584..75661(1025aa)(COG0841)" TargetMode="External"/><Relationship Id="rId2411" Type="http://schemas.openxmlformats.org/officeDocument/2006/relationships/hyperlink" Target="https://img.jgi.doe.gov/cgi-bin/mer/main.cgi?section=GeneDetail&amp;page=geneDetail&amp;gene_oid=2624766233" TargetMode="External"/><Relationship Id="rId1220" Type="http://schemas.openxmlformats.org/officeDocument/2006/relationships/hyperlink" Target="https://img.jgi.doe.gov/cgi-bin/mer/main.cgi?section=GeneDetail&amp;page=geneDetail&amp;gene_oid=650891137" TargetMode="External"/><Relationship Id="rId1318" Type="http://schemas.openxmlformats.org/officeDocument/2006/relationships/hyperlink" Target="file:///\\GFS\attwoodg$\Documents\GRA\GPLER%20projects\GPLER4\Methyl-compound%20genes%20manuscript\intergenic-region%204702019..4702121%20(103bp)" TargetMode="External"/><Relationship Id="rId1525" Type="http://schemas.openxmlformats.org/officeDocument/2006/relationships/hyperlink" Target="file:///\\GFS\attwoodg$\Documents\GRA\GPLER%20projects\GPLER4\Methyl-compound%20genes%20manuscript\G614DRAFT_00852%20:%20hypothetical%20protein%2057835..58509(224aa)" TargetMode="External"/><Relationship Id="rId1732" Type="http://schemas.openxmlformats.org/officeDocument/2006/relationships/hyperlink" Target="https://img.jgi.doe.gov/cgi-bin/mer/main.cgi?section=GeneDetail&amp;page=geneDetail&amp;gene_oid=2525457674" TargetMode="External"/><Relationship Id="rId24" Type="http://schemas.openxmlformats.org/officeDocument/2006/relationships/hyperlink" Target="file:///\\GFS\attwoodg$\Documents\GRA\GPLER%20projects\GPLER4\Methyl-compound%20genes%20manuscript\intergenic-region%201648923..1649051%20(129bp)" TargetMode="External"/><Relationship Id="rId2299" Type="http://schemas.openxmlformats.org/officeDocument/2006/relationships/hyperlink" Target="file:///\\GFS\attwoodg$\Documents\GRA\GPLER%20projects\GPLER4\Methyl-compound%20genes%20manuscript\intergenic-region%2033947..34745%20(799bp)" TargetMode="External"/><Relationship Id="rId173" Type="http://schemas.openxmlformats.org/officeDocument/2006/relationships/hyperlink" Target="file:///\\GFS\attwoodg$\Documents\GRA\GPLER%20projects\GPLER4\Methyl-compound%20genes%20manuscript\P156DRAFT_0733%20:%20O-acetyl-ADP-ribose%20deacetylase%20(regulator%20of%20RNase%20III),%20contains%20Macro%20domain%20744833..745396(187aa)(COG2110)" TargetMode="External"/><Relationship Id="rId380" Type="http://schemas.openxmlformats.org/officeDocument/2006/relationships/hyperlink" Target="https://img.jgi.doe.gov/cgi-bin/mer/main.cgi?section=ScaffoldGraph&amp;page=scaffoldDna&amp;scaffold_oid=2606260318&amp;start_coord=209931&amp;end_coord=210051" TargetMode="External"/><Relationship Id="rId2061" Type="http://schemas.openxmlformats.org/officeDocument/2006/relationships/hyperlink" Target="https://img.jgi.doe.gov/cgi-bin/mer/main.cgi?section=GeneDetail&amp;page=geneDetail&amp;gene_oid=2656994817" TargetMode="External"/><Relationship Id="rId240" Type="http://schemas.openxmlformats.org/officeDocument/2006/relationships/hyperlink" Target="file:///\\GFS\attwoodg$\Documents\GRA\GPLER%20projects\GPLER4\Methyl-compound%20genes%20manuscript\P156DRAFT_0734%20:%20Peptidase%20propeptide%20and%20YPEB%20domain-containing%20protein%20745511..746101(196aa)" TargetMode="External"/><Relationship Id="rId478" Type="http://schemas.openxmlformats.org/officeDocument/2006/relationships/hyperlink" Target="https://img.jgi.doe.gov/cgi-bin/mer/main.cgi?section=GeneDetail&amp;page=geneDetail&amp;gene_oid=2608578272" TargetMode="External"/><Relationship Id="rId685" Type="http://schemas.openxmlformats.org/officeDocument/2006/relationships/hyperlink" Target="file:///\\GFS\attwoodg$\Documents\GRA\GPLER%20projects\GPLER4\Methyl-compound%20genes%20manuscript\Ga0074702_0196%20:%20Fur%20family%20transcriptional%20regulator,%20peroxide%20stress%20response%20regulator%20192046..192483(145aa)(COG0735)" TargetMode="External"/><Relationship Id="rId892" Type="http://schemas.openxmlformats.org/officeDocument/2006/relationships/hyperlink" Target="https://img.jgi.doe.gov/cgi-bin/mer/main.cgi?section=GeneDetail&amp;page=geneDetail&amp;gene_oid=2558962510" TargetMode="External"/><Relationship Id="rId2159" Type="http://schemas.openxmlformats.org/officeDocument/2006/relationships/hyperlink" Target="https://img.jgi.doe.gov/cgi-bin/mer/main.cgi?section=ScaffoldGraph&amp;page=scaffoldDna&amp;scaffold_oid=2623646285&amp;start_coord=86675&amp;end_coord=87354" TargetMode="External"/><Relationship Id="rId2366" Type="http://schemas.openxmlformats.org/officeDocument/2006/relationships/hyperlink" Target="file:///\\GFS\attwoodg$\Documents\GRA\GPLER%20projects\GPLER4\Methyl-compound%20genes%20manuscript\Ga0070262_11923%20:%20ethanolamine%20utilization%20protein%20EutJ%2020252..21079(275aa)(COG4820)" TargetMode="External"/><Relationship Id="rId100" Type="http://schemas.openxmlformats.org/officeDocument/2006/relationships/hyperlink" Target="https://img.jgi.doe.gov/cgi-bin/mer/main.cgi?section=GeneDetail&amp;page=geneDetail&amp;gene_oid=643582154" TargetMode="External"/><Relationship Id="rId338" Type="http://schemas.openxmlformats.org/officeDocument/2006/relationships/hyperlink" Target="file:///\\GFS\attwoodg$\Documents\GRA\GPLER%20projects\GPLER4\Methyl-compound%20genes%20manuscript\A500_11219%20:%20LuxR%20family%20transcriptional%20regulator%2039922..40275(117aa)" TargetMode="External"/><Relationship Id="rId545" Type="http://schemas.openxmlformats.org/officeDocument/2006/relationships/hyperlink" Target="https://img.jgi.doe.gov/cgi-bin/mer/main.cgi?section=GeneDetail&amp;page=geneDetail&amp;gene_oid=2654384182" TargetMode="External"/><Relationship Id="rId752" Type="http://schemas.openxmlformats.org/officeDocument/2006/relationships/hyperlink" Target="file:///\\GFS\attwoodg$\Documents\GRA\GPLER%20projects\GPLER4\Methyl-compound%20genes%20manuscript\intergenic-region%2027177..27361%20(185bp)" TargetMode="External"/><Relationship Id="rId1175" Type="http://schemas.openxmlformats.org/officeDocument/2006/relationships/hyperlink" Target="file:///\\GFS\attwoodg$\Documents\GRA\GPLER%20projects\GPLER4\Methyl-compound%20genes%20manuscript\intergenic-region%202110148..2110254%20(107bp)" TargetMode="External"/><Relationship Id="rId1382" Type="http://schemas.openxmlformats.org/officeDocument/2006/relationships/hyperlink" Target="file:///\\GFS\attwoodg$\Documents\GRA\GPLER%20projects\GPLER4\Methyl-compound%20genes%20manuscript\H171DRAFT_4312%20:%20DNA-binding%20GntR%20family%20transcriptional%20regulator%204678138..4678902(254aa)(COG1802)" TargetMode="External"/><Relationship Id="rId2019" Type="http://schemas.openxmlformats.org/officeDocument/2006/relationships/hyperlink" Target="file:///\\GFS\attwoodg$\Documents\GRA\GPLER%20projects\GPLER4\Methyl-compound%20genes%20manuscript\intergenic-region%2076301..76403%20(103bp)" TargetMode="External"/><Relationship Id="rId2226" Type="http://schemas.openxmlformats.org/officeDocument/2006/relationships/hyperlink" Target="https://img.jgi.doe.gov/cgi-bin/mer/main.cgi?section=GeneDetail&amp;page=geneDetail&amp;gene_oid=2624603046" TargetMode="External"/><Relationship Id="rId405" Type="http://schemas.openxmlformats.org/officeDocument/2006/relationships/hyperlink" Target="file:///\\GFS\attwoodg$\Documents\GRA\GPLER%20projects\GPLER4\Methyl-compound%20genes%20manuscript\Ga0059091_105206%20:%20tRNA_Cys_GCA%20227219..227289(71bp)" TargetMode="External"/><Relationship Id="rId612" Type="http://schemas.openxmlformats.org/officeDocument/2006/relationships/hyperlink" Target="file:///\\GFS\attwoodg$\Documents\GRA\GPLER%20projects\GPLER4\Methyl-compound%20genes%20manuscript\intergenic-region%20196387..196690%20(304bp)" TargetMode="External"/><Relationship Id="rId1035" Type="http://schemas.openxmlformats.org/officeDocument/2006/relationships/hyperlink" Target="file:///\\GFS\attwoodg$\Documents\GRA\GPLER%20projects\GPLER4\Methyl-compound%20genes%20manuscript\intergenic-region%2010834..11003%20(170bp)" TargetMode="External"/><Relationship Id="rId1242" Type="http://schemas.openxmlformats.org/officeDocument/2006/relationships/hyperlink" Target="https://img.jgi.doe.gov/cgi-bin/mer/main.cgi?section=GeneDetail&amp;page=geneDetail&amp;gene_oid=650891123" TargetMode="External"/><Relationship Id="rId1687" Type="http://schemas.openxmlformats.org/officeDocument/2006/relationships/hyperlink" Target="https://img.jgi.doe.gov/cgi-bin/mer/main.cgi?section=GeneDetail&amp;page=geneDetail&amp;gene_oid=2525457665" TargetMode="External"/><Relationship Id="rId1894" Type="http://schemas.openxmlformats.org/officeDocument/2006/relationships/hyperlink" Target="file:///\\GFS\attwoodg$\Documents\GRA\GPLER%20projects\GPLER4\Methyl-compound%20genes%20manuscript\intergenic-region%202019334..2019683%20(350bp)" TargetMode="External"/><Relationship Id="rId917" Type="http://schemas.openxmlformats.org/officeDocument/2006/relationships/hyperlink" Target="file:///\\GFS\attwoodg$\Documents\GRA\GPLER%20projects\GPLER4\Methyl-compound%20genes%20manuscript\T546DRAFT_01526%20:%20hypothetical%20protein%20212022..212522(166aa)(COG4304)" TargetMode="External"/><Relationship Id="rId1102" Type="http://schemas.openxmlformats.org/officeDocument/2006/relationships/hyperlink" Target="file:///\\GFS\attwoodg$\Documents\GRA\GPLER%20projects\GPLER4\Methyl-compound%20genes%20manuscript\Ga0104367_1636%20:%20Transaldolase%2030508..30840(110aa)" TargetMode="External"/><Relationship Id="rId1547" Type="http://schemas.openxmlformats.org/officeDocument/2006/relationships/hyperlink" Target="https://img.jgi.doe.gov/cgi-bin/mer/main.cgi?section=GeneDetail&amp;page=geneDetail&amp;gene_oid=2525451460" TargetMode="External"/><Relationship Id="rId1754" Type="http://schemas.openxmlformats.org/officeDocument/2006/relationships/hyperlink" Target="https://img.jgi.doe.gov/cgi-bin/mer/main.cgi?section=ScaffoldGraph&amp;page=scaffoldDna&amp;scaffold_oid=2623649703&amp;start_coord=81917&amp;end_coord=82205" TargetMode="External"/><Relationship Id="rId1961" Type="http://schemas.openxmlformats.org/officeDocument/2006/relationships/hyperlink" Target="https://img.jgi.doe.gov/cgi-bin/mer/main.cgi?section=GeneDetail&amp;page=geneDetail&amp;gene_oid=2562235672" TargetMode="External"/><Relationship Id="rId46" Type="http://schemas.openxmlformats.org/officeDocument/2006/relationships/hyperlink" Target="file:///\\GFS\attwoodg$\Documents\GRA\GPLER%20projects\GPLER4\Methyl-compound%20genes%20manuscript\Ddes_1375%20:%20Transglycosylase-associated%20protein%201647015..1647266(83aa)(COG2261)" TargetMode="External"/><Relationship Id="rId1407" Type="http://schemas.openxmlformats.org/officeDocument/2006/relationships/hyperlink" Target="file:///\\GFS\attwoodg$\Documents\GRA\GPLER%20projects\GPLER4\Methyl-compound%20genes%20manuscript\H171DRAFT_4345%20:%20ethanolamine%20utilization%20protein%20EutN%204709393..4709656(87aa)(COG4576)" TargetMode="External"/><Relationship Id="rId1614" Type="http://schemas.openxmlformats.org/officeDocument/2006/relationships/hyperlink" Target="file:///\\GFS\attwoodg$\Documents\GRA\GPLER%20projects\GPLER4\Methyl-compound%20genes%20manuscript\intergenic-region%2069857..70018%20(162bp)" TargetMode="External"/><Relationship Id="rId1821" Type="http://schemas.openxmlformats.org/officeDocument/2006/relationships/hyperlink" Target="file:///\\GFS\attwoodg$\Documents\GRA\GPLER%20projects\GPLER4\Methyl-compound%20genes%20manuscript\Ga0066901_10975%20%5bPMI2695%5d%20:%20type%20III%20secretion%20protein%20W%2084665..85741(358aa)" TargetMode="External"/><Relationship Id="rId195" Type="http://schemas.openxmlformats.org/officeDocument/2006/relationships/hyperlink" Target="file:///\\GFS\attwoodg$\Documents\GRA\GPLER%20projects\GPLER4\Methyl-compound%20genes%20manuscript\P156DRAFT_0758%20:%20ethanolamine%20utilization%20protein%20EutS%20765445..765807(120aa)(COG4810)" TargetMode="External"/><Relationship Id="rId1919" Type="http://schemas.openxmlformats.org/officeDocument/2006/relationships/hyperlink" Target="https://img.jgi.doe.gov/cgi-bin/mer/main.cgi?section=GeneDetail&amp;page=geneDetail&amp;gene_oid=2562235683" TargetMode="External"/><Relationship Id="rId2083" Type="http://schemas.openxmlformats.org/officeDocument/2006/relationships/hyperlink" Target="https://img.jgi.doe.gov/cgi-bin/mer/main.cgi?section=GeneDetail&amp;page=geneDetail&amp;gene_oid=2656994814" TargetMode="External"/><Relationship Id="rId2290" Type="http://schemas.openxmlformats.org/officeDocument/2006/relationships/hyperlink" Target="https://img.jgi.doe.gov/cgi-bin/mer/main.cgi?section=ScaffoldGraph&amp;page=scaffoldDna&amp;scaffold_oid=2623650378&amp;start_coord=42906&amp;end_coord=43339" TargetMode="External"/><Relationship Id="rId2388" Type="http://schemas.openxmlformats.org/officeDocument/2006/relationships/hyperlink" Target="file:///\\GFS\attwoodg$\Documents\GRA\GPLER%20projects\GPLER4\Methyl-compound%20genes%20manuscript\Ga0070262_11938%20:%204Fe-4S%20binding%20domain-containing%20protein%2034746..35573(275aa)" TargetMode="External"/><Relationship Id="rId262" Type="http://schemas.openxmlformats.org/officeDocument/2006/relationships/hyperlink" Target="file:///\\GFS\attwoodg$\Documents\GRA\GPLER%20projects\GPLER4\Methyl-compound%20genes%20manuscript\P156DRAFT_0759%20:%20pyruvate%20formate%20lyase%20activating%20enzyme%20765823..766770(315aa)(COG1180)" TargetMode="External"/><Relationship Id="rId567" Type="http://schemas.openxmlformats.org/officeDocument/2006/relationships/hyperlink" Target="https://img.jgi.doe.gov/cgi-bin/mer/main.cgi?section=GeneDetail&amp;page=geneDetail&amp;gene_oid=2654384190" TargetMode="External"/><Relationship Id="rId1197" Type="http://schemas.openxmlformats.org/officeDocument/2006/relationships/hyperlink" Target="file:///\\GFS\attwoodg$\Documents\GRA\GPLER%20projects\GPLER4\Methyl-compound%20genes%20manuscript\intergenic-region%202079229..2079365%20(137bp)" TargetMode="External"/><Relationship Id="rId2150" Type="http://schemas.openxmlformats.org/officeDocument/2006/relationships/hyperlink" Target="file:///\\GFS\attwoodg$\Documents\GRA\GPLER%20projects\GPLER4\Methyl-compound%20genes%20manuscript\intergenic-region%2080501..80616%20(116bp)" TargetMode="External"/><Relationship Id="rId2248" Type="http://schemas.openxmlformats.org/officeDocument/2006/relationships/hyperlink" Target="https://img.jgi.doe.gov/cgi-bin/mer/main.cgi?section=GeneDetail&amp;page=geneDetail&amp;gene_oid=2624603077" TargetMode="External"/><Relationship Id="rId122" Type="http://schemas.openxmlformats.org/officeDocument/2006/relationships/hyperlink" Target="https://img.jgi.doe.gov/cgi-bin/mer/main.cgi?section=GeneDetail&amp;page=geneDetail&amp;gene_oid=643582163" TargetMode="External"/><Relationship Id="rId774" Type="http://schemas.openxmlformats.org/officeDocument/2006/relationships/hyperlink" Target="file:///\\GFS\attwoodg$\Documents\GRA\GPLER%20projects\GPLER4\Methyl-compound%20genes%20manuscript\IE73DRAFT_02023%20:%20ethanolamine%20utilization%20protein%20EutS%2025846..26193(115aa)(COG4810)" TargetMode="External"/><Relationship Id="rId981" Type="http://schemas.openxmlformats.org/officeDocument/2006/relationships/hyperlink" Target="https://img.jgi.doe.gov/cgi-bin/mer/main.cgi?section=GeneDetail&amp;page=geneDetail&amp;gene_oid=2608576515" TargetMode="External"/><Relationship Id="rId1057" Type="http://schemas.openxmlformats.org/officeDocument/2006/relationships/hyperlink" Target="file:///\\GFS\attwoodg$\Documents\GRA\GPLER%20projects\GPLER4\Methyl-compound%20genes%20manuscript\intergenic-region%201..163%20(163bp)" TargetMode="External"/><Relationship Id="rId2010" Type="http://schemas.openxmlformats.org/officeDocument/2006/relationships/hyperlink" Target="https://img.jgi.doe.gov/cgi-bin/mer/main.cgi?section=GeneDetail&amp;page=geneDetail&amp;gene_oid=2562235689" TargetMode="External"/><Relationship Id="rId427" Type="http://schemas.openxmlformats.org/officeDocument/2006/relationships/hyperlink" Target="file:///\\GFS\attwoodg$\Documents\GRA\GPLER%20projects\GPLER4\Methyl-compound%20genes%20manuscript\Ga0059091_105179%20:%20DNA-binding%20transcriptional%20regulator,%20MerR%20family%20203087..203926(279aa)(COG0789)" TargetMode="External"/><Relationship Id="rId634" Type="http://schemas.openxmlformats.org/officeDocument/2006/relationships/hyperlink" Target="file:///\\GFS\attwoodg$\Documents\GRA\GPLER%20projects\GPLER4\Methyl-compound%20genes%20manuscript\intergenic-region%20186910..187143%20(234bp)" TargetMode="External"/><Relationship Id="rId841" Type="http://schemas.openxmlformats.org/officeDocument/2006/relationships/hyperlink" Target="file:///\\GFS\attwoodg$\Documents\GRA\GPLER%20projects\GPLER4\Methyl-compound%20genes%20manuscript\intergenic-region%20242673..242878%20(206bp)" TargetMode="External"/><Relationship Id="rId1264" Type="http://schemas.openxmlformats.org/officeDocument/2006/relationships/hyperlink" Target="file:///\\GFS\attwoodg$\Documents\GRA\GPLER%20projects\GPLER4\Methyl-compound%20genes%20manuscript\Desru_2101%20:%20hypothetical%20protein%202110255..2111553(432aa)" TargetMode="External"/><Relationship Id="rId1471" Type="http://schemas.openxmlformats.org/officeDocument/2006/relationships/hyperlink" Target="file:///\\GFS\attwoodg$\Documents\GRA\GPLER%20projects\GPLER4\Methyl-compound%20genes%20manuscript\intergenic-region%2052323..52600%20(278bp)" TargetMode="External"/><Relationship Id="rId1569" Type="http://schemas.openxmlformats.org/officeDocument/2006/relationships/hyperlink" Target="https://img.jgi.doe.gov/cgi-bin/mer/main.cgi?section=GeneDetail&amp;page=geneDetail&amp;gene_oid=2525451434" TargetMode="External"/><Relationship Id="rId2108" Type="http://schemas.openxmlformats.org/officeDocument/2006/relationships/hyperlink" Target="file:///\\GFS\attwoodg$\Documents\GRA\GPLER%20projects\GPLER4\Methyl-compound%20genes%20manuscript\Ga0104388_10837%20%5bpotB%5d%20:%20spermidine\putrescine%20transport%20system%20permease%20protein%2053743..54603(286aa)(COG1176)" TargetMode="External"/><Relationship Id="rId2315" Type="http://schemas.openxmlformats.org/officeDocument/2006/relationships/hyperlink" Target="https://img.jgi.doe.gov/cgi-bin/mer/main.cgi?section=GeneDetail&amp;page=geneDetail&amp;gene_oid=2624766243" TargetMode="External"/><Relationship Id="rId701" Type="http://schemas.openxmlformats.org/officeDocument/2006/relationships/hyperlink" Target="file:///\\GFS\attwoodg$\Documents\GRA\GPLER%20projects\GPLER4\Methyl-compound%20genes%20manuscript\Ga0074702_0195%20:%20Rubrerythrin%20191368..191925(185aa)(COG1592)" TargetMode="External"/><Relationship Id="rId939" Type="http://schemas.openxmlformats.org/officeDocument/2006/relationships/hyperlink" Target="https://img.jgi.doe.gov/cgi-bin/mer/main.cgi?section=GeneDetail&amp;page=geneDetail&amp;gene_oid=2558962526" TargetMode="External"/><Relationship Id="rId1124" Type="http://schemas.openxmlformats.org/officeDocument/2006/relationships/hyperlink" Target="file:///\\GFS\attwoodg$\Documents\GRA\GPLER%20projects\GPLER4\Methyl-compound%20genes%20manuscript\Ga0104367_1621%20:%20pyruvate%20formate%20lyase%20activating%20enzyme%2020189..21130(313aa)(COG1180)" TargetMode="External"/><Relationship Id="rId1331" Type="http://schemas.openxmlformats.org/officeDocument/2006/relationships/hyperlink" Target="https://img.jgi.doe.gov/cgi-bin/mer/main.cgi?section=ScaffoldGraph&amp;page=scaffoldDna&amp;scaffold_oid=2595707106&amp;start_coord=4713491&amp;end_coord=4713686" TargetMode="External"/><Relationship Id="rId1776" Type="http://schemas.openxmlformats.org/officeDocument/2006/relationships/hyperlink" Target="https://img.jgi.doe.gov/cgi-bin/mer/main.cgi?section=ScaffoldGraph&amp;page=scaffoldDna&amp;scaffold_oid=2623649703&amp;start_coord=41005&amp;end_coord=41960" TargetMode="External"/><Relationship Id="rId1983" Type="http://schemas.openxmlformats.org/officeDocument/2006/relationships/hyperlink" Target="https://img.jgi.doe.gov/cgi-bin/mer/main.cgi?section=GeneDetail&amp;page=geneDetail&amp;gene_oid=2562235701" TargetMode="External"/><Relationship Id="rId68" Type="http://schemas.openxmlformats.org/officeDocument/2006/relationships/hyperlink" Target="file:///\\GFS\attwoodg$\Documents\GRA\GPLER%20projects\GPLER4\Methyl-compound%20genes%20manuscript\Ddes_1373%20:%20ethanolamine%20utilization%20protein%20EutP%201645427..1645861(144aa)(COG4917)" TargetMode="External"/><Relationship Id="rId1429" Type="http://schemas.openxmlformats.org/officeDocument/2006/relationships/hyperlink" Target="file:///\\GFS\attwoodg$\Documents\GRA\GPLER%20projects\GPLER4\Methyl-compound%20genes%20manuscript\H171DRAFT_4329%20:%20MerR-like%20DNA%20binding%20protein%204696155..4696988(277aa)" TargetMode="External"/><Relationship Id="rId1636" Type="http://schemas.openxmlformats.org/officeDocument/2006/relationships/hyperlink" Target="file:///\\GFS\attwoodg$\Documents\GRA\GPLER%20projects\GPLER4\Methyl-compound%20genes%20manuscript\intergenic-region%2075080..75605%20(526bp)" TargetMode="External"/><Relationship Id="rId1843" Type="http://schemas.openxmlformats.org/officeDocument/2006/relationships/hyperlink" Target="file:///\\GFS\attwoodg$\Documents\GRA\GPLER%20projects\GPLER4\Methyl-compound%20genes%20manuscript\Ga0066901_10943%20%5bPMI2727%5d%20:%20hypothetical%20protein%2054416..55351(311aa)" TargetMode="External"/><Relationship Id="rId1703" Type="http://schemas.openxmlformats.org/officeDocument/2006/relationships/hyperlink" Target="https://img.jgi.doe.gov/cgi-bin/mer/main.cgi?section=GeneDetail&amp;page=geneDetail&amp;gene_oid=2525457630" TargetMode="External"/><Relationship Id="rId1910" Type="http://schemas.openxmlformats.org/officeDocument/2006/relationships/hyperlink" Target="file:///\\GFS\attwoodg$\Documents\GRA\GPLER%20projects\GPLER4\Methyl-compound%20genes%20manuscript\intergenic-region%202025418..2025554%20(137bp)" TargetMode="External"/><Relationship Id="rId284" Type="http://schemas.openxmlformats.org/officeDocument/2006/relationships/hyperlink" Target="file:///\\GFS\attwoodg$\Documents\GRA\GPLER%20projects\GPLER4\Methyl-compound%20genes%20manuscript\intergenic-region%2027484..27813%20(330bp)" TargetMode="External"/><Relationship Id="rId491" Type="http://schemas.openxmlformats.org/officeDocument/2006/relationships/hyperlink" Target="file:///\\GFS\attwoodg$\Documents\GRA\GPLER%20projects\GPLER4\Methyl-compound%20genes%20manuscript\intergenic-region%20151102..151356%20(255bp)" TargetMode="External"/><Relationship Id="rId2172" Type="http://schemas.openxmlformats.org/officeDocument/2006/relationships/hyperlink" Target="file:///\\GFS\attwoodg$\Documents\GRA\GPLER%20projects\GPLER4\Methyl-compound%20genes%20manuscript\Ga0070263_11072%20:%20iron%20complex%20transport%20system%20substrate-binding%20protein%2083352..84545(397aa)(COG0614)" TargetMode="External"/><Relationship Id="rId144" Type="http://schemas.openxmlformats.org/officeDocument/2006/relationships/hyperlink" Target="https://img.jgi.doe.gov/cgi-bin/mer/main.cgi?section=ScaffoldGraph&amp;page=scaffoldDna&amp;scaffold_oid=2558913390&amp;start_coord=749768&amp;end_coord=750029" TargetMode="External"/><Relationship Id="rId589" Type="http://schemas.openxmlformats.org/officeDocument/2006/relationships/hyperlink" Target="https://img.jgi.doe.gov/cgi-bin/mer/main.cgi?section=GeneDetail&amp;page=geneDetail&amp;gene_oid=2654384177" TargetMode="External"/><Relationship Id="rId796" Type="http://schemas.openxmlformats.org/officeDocument/2006/relationships/hyperlink" Target="file:///\\GFS\attwoodg$\Documents\GRA\GPLER%20projects\GPLER4\Methyl-compound%20genes%20manuscript\IE73DRAFT_02014%20:%20ethanolamine%20utilization%20protein%20EutJ%2019139..19960(273aa)(COG4820)" TargetMode="External"/><Relationship Id="rId351" Type="http://schemas.openxmlformats.org/officeDocument/2006/relationships/hyperlink" Target="file:///\\GFS\attwoodg$\Documents\GRA\GPLER%20projects\GPLER4\Methyl-compound%20genes%20manuscript\A500_11344%20:%20putative%20transcriptional%20regulator%2060627..61667(346aa)" TargetMode="External"/><Relationship Id="rId449" Type="http://schemas.openxmlformats.org/officeDocument/2006/relationships/hyperlink" Target="file:///\\GFS\attwoodg$\Documents\GRA\GPLER%20projects\GPLER4\Methyl-compound%20genes%20manuscript\Ga0059091_105205%20:%20tRNA_Leu_CAA%20227111..227194(84bp)" TargetMode="External"/><Relationship Id="rId656" Type="http://schemas.openxmlformats.org/officeDocument/2006/relationships/hyperlink" Target="https://img.jgi.doe.gov/cgi-bin/mer/main.cgi?section=GeneDetail&amp;page=geneDetail&amp;gene_oid=2639663165" TargetMode="External"/><Relationship Id="rId863" Type="http://schemas.openxmlformats.org/officeDocument/2006/relationships/hyperlink" Target="file:///\\GFS\attwoodg$\Documents\GRA\GPLER%20projects\GPLER4\Methyl-compound%20genes%20manuscript\T546DRAFT_01551%20:%20Ethanolamine%20utilization%20cobalamin%20adenosyltransferase%20236815..237447(210aa)(COG4812)" TargetMode="External"/><Relationship Id="rId1079" Type="http://schemas.openxmlformats.org/officeDocument/2006/relationships/hyperlink" Target="https://img.jgi.doe.gov/cgi-bin/mer/main.cgi?section=GeneDetail&amp;page=geneDetail&amp;gene_oid=2663665385" TargetMode="External"/><Relationship Id="rId1286" Type="http://schemas.openxmlformats.org/officeDocument/2006/relationships/hyperlink" Target="file:///\\GFS\attwoodg$\Documents\GRA\GPLER%20projects\GPLER4\Methyl-compound%20genes%20manuscript\Desru_2061%20:%204Fe-4S%20ferredoxin%20iron-sulfur%20binding%20domain-containing%20protein%202073624..2074730(368aa)(COG2768)" TargetMode="External"/><Relationship Id="rId1493" Type="http://schemas.openxmlformats.org/officeDocument/2006/relationships/hyperlink" Target="file:///\\GFS\attwoodg$\Documents\GRA\GPLER%20projects\GPLER4\Methyl-compound%20genes%20manuscript\intergenic-region%2026749..27123%20(375bp)" TargetMode="External"/><Relationship Id="rId2032" Type="http://schemas.openxmlformats.org/officeDocument/2006/relationships/hyperlink" Target="https://img.jgi.doe.gov/cgi-bin/mer/main.cgi?section=ScaffoldGraph&amp;page=scaffoldDna&amp;scaffold_oid=2654638576&amp;start_coord=50583&amp;end_coord=50925" TargetMode="External"/><Relationship Id="rId2337" Type="http://schemas.openxmlformats.org/officeDocument/2006/relationships/hyperlink" Target="https://img.jgi.doe.gov/cgi-bin/mer/main.cgi?section=GeneDetail&amp;page=geneDetail&amp;gene_oid=2624766238" TargetMode="External"/><Relationship Id="rId211" Type="http://schemas.openxmlformats.org/officeDocument/2006/relationships/hyperlink" Target="https://img.jgi.doe.gov/cgi-bin/mer/main.cgi?section=GeneDetail&amp;page=geneDetail&amp;gene_oid=2561437759" TargetMode="External"/><Relationship Id="rId309" Type="http://schemas.openxmlformats.org/officeDocument/2006/relationships/hyperlink" Target="https://img.jgi.doe.gov/cgi-bin/mer/main.cgi?section=GeneDetail&amp;page=geneDetail&amp;gene_oid=2543441091" TargetMode="External"/><Relationship Id="rId516" Type="http://schemas.openxmlformats.org/officeDocument/2006/relationships/hyperlink" Target="https://img.jgi.doe.gov/cgi-bin/mer/main.cgi?section=GeneDetail&amp;page=geneDetail&amp;gene_oid=2654384213" TargetMode="External"/><Relationship Id="rId1146" Type="http://schemas.openxmlformats.org/officeDocument/2006/relationships/hyperlink" Target="file:///\\GFS\attwoodg$\Documents\GRA\GPLER%20projects\GPLER4\Methyl-compound%20genes%20manuscript\Ga0104367_1646%20:%20Methyltransferase%20domain-containing%20protein%2039125..39499(124aa)" TargetMode="External"/><Relationship Id="rId1798" Type="http://schemas.openxmlformats.org/officeDocument/2006/relationships/hyperlink" Target="https://img.jgi.doe.gov/cgi-bin/mer/main.cgi?section=GeneDetail&amp;page=geneDetail&amp;gene_oid=2624727892" TargetMode="External"/><Relationship Id="rId723" Type="http://schemas.openxmlformats.org/officeDocument/2006/relationships/hyperlink" Target="https://img.jgi.doe.gov/cgi-bin/mer/main.cgi?section=GeneDetail&amp;page=geneDetail&amp;gene_oid=2639663196" TargetMode="External"/><Relationship Id="rId930" Type="http://schemas.openxmlformats.org/officeDocument/2006/relationships/hyperlink" Target="file:///\\GFS\attwoodg$\Documents\GRA\GPLER%20projects\GPLER4\Methyl-compound%20genes%20manuscript\T546DRAFT_01536%20:%20hypothetical%20protein%20223351..224541(396aa)" TargetMode="External"/><Relationship Id="rId1006" Type="http://schemas.openxmlformats.org/officeDocument/2006/relationships/hyperlink" Target="https://img.jgi.doe.gov/cgi-bin/mer/main.cgi?section=GeneDetail&amp;page=geneDetail&amp;gene_oid=2608576517" TargetMode="External"/><Relationship Id="rId1353" Type="http://schemas.openxmlformats.org/officeDocument/2006/relationships/hyperlink" Target="https://img.jgi.doe.gov/cgi-bin/mer/main.cgi?section=GeneDetail&amp;page=geneDetail&amp;gene_oid=2596304470" TargetMode="External"/><Relationship Id="rId1560" Type="http://schemas.openxmlformats.org/officeDocument/2006/relationships/hyperlink" Target="file:///\\GFS\attwoodg$\Documents\GRA\GPLER%20projects\GPLER4\Methyl-compound%20genes%20manuscript\G614DRAFT_00802%20:%20DNA-binding%20transcriptional%20regulator,%20LysR%20family%2014277..15128(283aa)(COG0583)" TargetMode="External"/><Relationship Id="rId1658" Type="http://schemas.openxmlformats.org/officeDocument/2006/relationships/hyperlink" Target="file:///\\GFS\attwoodg$\Documents\GRA\GPLER%20projects\GPLER4\Methyl-compound%20genes%20manuscript\G594DRAFT_02036%20:%20ethanolamine%20utilization%20protein%20EutJ%2080161..81006(281aa)(COG4820)" TargetMode="External"/><Relationship Id="rId1865" Type="http://schemas.openxmlformats.org/officeDocument/2006/relationships/hyperlink" Target="https://img.jgi.doe.gov/cgi-bin/mer/main.cgi?section=GeneDetail&amp;page=geneDetail&amp;gene_oid=2624727889" TargetMode="External"/><Relationship Id="rId2404" Type="http://schemas.openxmlformats.org/officeDocument/2006/relationships/hyperlink" Target="file:///\\GFS\attwoodg$\Documents\GRA\GPLER%20projects\GPLER4\Methyl-compound%20genes%20manuscript\Ga0070262_11918%20:%20acetaldehyde%20dehydrogenase%2016233..17840(535aa)(COG1012)" TargetMode="External"/><Relationship Id="rId1213" Type="http://schemas.openxmlformats.org/officeDocument/2006/relationships/hyperlink" Target="file:///\\GFS\attwoodg$\Documents\GRA\GPLER%20projects\GPLER4\Methyl-compound%20genes%20manuscript\Desru_2081%20:%20Ethanolamine%20utilization%20protein%20EutN\carboxysome%20structural%20protein%20Ccml%202090911..2091171(86aa)(COG4576)" TargetMode="External"/><Relationship Id="rId1420" Type="http://schemas.openxmlformats.org/officeDocument/2006/relationships/hyperlink" Target="https://img.jgi.doe.gov/cgi-bin/mer/main.cgi?section=GeneDetail&amp;page=geneDetail&amp;gene_oid=2596304499" TargetMode="External"/><Relationship Id="rId1518" Type="http://schemas.openxmlformats.org/officeDocument/2006/relationships/hyperlink" Target="https://img.jgi.doe.gov/cgi-bin/mer/main.cgi?section=GeneDetail&amp;page=geneDetail&amp;gene_oid=2525451449" TargetMode="External"/><Relationship Id="rId1725" Type="http://schemas.openxmlformats.org/officeDocument/2006/relationships/hyperlink" Target="file:///\\GFS\attwoodg$\Documents\GRA\GPLER%20projects\GPLER4\Methyl-compound%20genes%20manuscript\G594DRAFT_02023%20:%20hypothetical%20protein%2069323..69856(177aa)" TargetMode="External"/><Relationship Id="rId1932" Type="http://schemas.openxmlformats.org/officeDocument/2006/relationships/hyperlink" Target="file:///\\GFS\attwoodg$\Documents\GRA\GPLER%20projects\GPLER4\Methyl-compound%20genes%20manuscript\BV55DRAFT_1898%20:%20transcriptional%20regulator%202015239..2015919(226aa)(COG4766)" TargetMode="External"/><Relationship Id="rId17" Type="http://schemas.openxmlformats.org/officeDocument/2006/relationships/hyperlink" Target="https://img.jgi.doe.gov/cgi-bin/mer/main.cgi?section=ScaffoldGraph&amp;page=scaffoldDna&amp;scaffold_oid=643348667&amp;start_coord=1645862&amp;end_coord=1646147" TargetMode="External"/><Relationship Id="rId2194" Type="http://schemas.openxmlformats.org/officeDocument/2006/relationships/hyperlink" Target="https://img.jgi.doe.gov/cgi-bin/mer/main.cgi?section=GeneDetail&amp;page=geneDetail&amp;gene_oid=2624603033" TargetMode="External"/><Relationship Id="rId166" Type="http://schemas.openxmlformats.org/officeDocument/2006/relationships/hyperlink" Target="https://img.jgi.doe.gov/cgi-bin/mer/main.cgi?section=GeneDetail&amp;page=geneDetail&amp;gene_oid=2561437720" TargetMode="External"/><Relationship Id="rId373" Type="http://schemas.openxmlformats.org/officeDocument/2006/relationships/hyperlink" Target="file:///\\GFS\attwoodg$\Documents\GRA\GPLER%20projects\GPLER4\Methyl-compound%20genes%20manuscript\A500_11224%20:%20AraC%20family%20transcriptional%20regulator%2040564..41433(289aa)(COG2207)" TargetMode="External"/><Relationship Id="rId580" Type="http://schemas.openxmlformats.org/officeDocument/2006/relationships/hyperlink" Target="file:///\\GFS\attwoodg$\Documents\GRA\GPLER%20projects\GPLER4\Methyl-compound%20genes%20manuscript\Ga0104380_103124%20:%20hypothetical%20protein%20157069..157755(228aa)" TargetMode="External"/><Relationship Id="rId2054" Type="http://schemas.openxmlformats.org/officeDocument/2006/relationships/hyperlink" Target="file:///\\GFS\attwoodg$\Documents\GRA\GPLER%20projects\GPLER4\Methyl-compound%20genes%20manuscript\Ga0104388_10875%20%5bPMI2698%5d%20:%20hypothetical%20protein%2089786..90859(357aa)" TargetMode="External"/><Relationship Id="rId2261" Type="http://schemas.openxmlformats.org/officeDocument/2006/relationships/hyperlink" Target="file:///\\GFS\attwoodg$\Documents\GRA\GPLER%20projects\GPLER4\Methyl-compound%20genes%20manuscript\Ga0070263_110100%20:%20two%20component%20transcriptional%20regulator,%20LytTR%20family%20106855..107574(239aa)(COG3279)" TargetMode="External"/><Relationship Id="rId1" Type="http://schemas.openxmlformats.org/officeDocument/2006/relationships/slideLayout" Target="../slideLayouts/slideLayout1.xml"/><Relationship Id="rId233" Type="http://schemas.openxmlformats.org/officeDocument/2006/relationships/hyperlink" Target="https://img.jgi.doe.gov/cgi-bin/mer/main.cgi?section=GeneDetail&amp;page=geneDetail&amp;gene_oid=2561437729" TargetMode="External"/><Relationship Id="rId440" Type="http://schemas.openxmlformats.org/officeDocument/2006/relationships/hyperlink" Target="https://img.jgi.doe.gov/cgi-bin/mer/main.cgi?section=GeneDetail&amp;page=geneDetail&amp;gene_oid=2608578277" TargetMode="External"/><Relationship Id="rId678" Type="http://schemas.openxmlformats.org/officeDocument/2006/relationships/hyperlink" Target="https://img.jgi.doe.gov/cgi-bin/mer/main.cgi?section=GeneDetail&amp;page=geneDetail&amp;gene_oid=2639663160" TargetMode="External"/><Relationship Id="rId885" Type="http://schemas.openxmlformats.org/officeDocument/2006/relationships/hyperlink" Target="file:///\\GFS\attwoodg$\Documents\GRA\GPLER%20projects\GPLER4\Methyl-compound%20genes%20manuscript\T546DRAFT_01564%20:%20dTDP-glucose%20pyrophosphorylase%20246460..247380(306aa)" TargetMode="External"/><Relationship Id="rId1070" Type="http://schemas.openxmlformats.org/officeDocument/2006/relationships/hyperlink" Target="file:///\\GFS\attwoodg$\Documents\GRA\GPLER%20projects\GPLER4\Methyl-compound%20genes%20manuscript\Ga0104367_1650%20:%20ABC-2%20type%20transport%20system%20permease%20protein%2042332..43507(391aa)" TargetMode="External"/><Relationship Id="rId2121" Type="http://schemas.openxmlformats.org/officeDocument/2006/relationships/hyperlink" Target="https://img.jgi.doe.gov/cgi-bin/mer/main.cgi?section=GeneDetail&amp;page=geneDetail&amp;gene_oid=2656994818" TargetMode="External"/><Relationship Id="rId2359" Type="http://schemas.openxmlformats.org/officeDocument/2006/relationships/hyperlink" Target="https://img.jgi.doe.gov/cgi-bin/mer/main.cgi?section=GeneDetail&amp;page=geneDetail&amp;gene_oid=2624766267" TargetMode="External"/><Relationship Id="rId300" Type="http://schemas.openxmlformats.org/officeDocument/2006/relationships/hyperlink" Target="file:///\\GFS\attwoodg$\Documents\GRA\GPLER%20projects\GPLER4\Methyl-compound%20genes%20manuscript\intergenic-region%2062125..62313%20(189bp)" TargetMode="External"/><Relationship Id="rId538" Type="http://schemas.openxmlformats.org/officeDocument/2006/relationships/hyperlink" Target="file:///\\GFS\attwoodg$\Documents\GRA\GPLER%20projects\GPLER4\Methyl-compound%20genes%20manuscript\Ga0104380_10389%20:%20hypothetical%20protein%20121224..121679(151aa)(COG1610)" TargetMode="External"/><Relationship Id="rId745" Type="http://schemas.openxmlformats.org/officeDocument/2006/relationships/hyperlink" Target="https://img.jgi.doe.gov/cgi-bin/mer/main.cgi?section=ScaffoldGraph&amp;page=scaffoldDna&amp;scaffold_oid=2593376780&amp;start_coord=14752&amp;end_coord=14858" TargetMode="External"/><Relationship Id="rId952" Type="http://schemas.openxmlformats.org/officeDocument/2006/relationships/hyperlink" Target="file:///\\GFS\attwoodg$\Documents\GRA\GPLER%20projects\GPLER4\Methyl-compound%20genes%20manuscript\T546DRAFT_01558%20:%20Propanediol%20utilization%20protein%20241707..242342(211aa)(COG4869)" TargetMode="External"/><Relationship Id="rId1168" Type="http://schemas.openxmlformats.org/officeDocument/2006/relationships/hyperlink" Target="https://img.jgi.doe.gov/cgi-bin/mer/main.cgi?section=ScaffoldGraph&amp;page=scaffoldDna&amp;scaffold_oid=650716101&amp;start_coord=2084851&amp;end_coord=2085170" TargetMode="External"/><Relationship Id="rId1375" Type="http://schemas.openxmlformats.org/officeDocument/2006/relationships/hyperlink" Target="https://img.jgi.doe.gov/cgi-bin/mer/main.cgi?section=GeneDetail&amp;page=geneDetail&amp;gene_oid=2596304485" TargetMode="External"/><Relationship Id="rId1582" Type="http://schemas.openxmlformats.org/officeDocument/2006/relationships/hyperlink" Target="file:///\\GFS\attwoodg$\Documents\GRA\GPLER%20projects\GPLER4\Methyl-compound%20genes%20manuscript\G614DRAFT_00826%20:%20pyruvate%20formate%20lyase%20activating%20enzyme%2034792..35721(309aa)(COG1180)" TargetMode="External"/><Relationship Id="rId2219" Type="http://schemas.openxmlformats.org/officeDocument/2006/relationships/hyperlink" Target="file:///\\GFS\attwoodg$\Documents\GRA\GPLER%20projects\GPLER4\Methyl-compound%20genes%20manuscript\Ga0070263_11086%20:%20ethanolamine%20utilization%20protein%20EutP%2094690..95187(165aa)(COG4917)" TargetMode="External"/><Relationship Id="rId81" Type="http://schemas.openxmlformats.org/officeDocument/2006/relationships/hyperlink" Target="file:///\\GFS\attwoodg$\Documents\GRA\GPLER%20projects\GPLER4\Methyl-compound%20genes%20manuscript\Ddes_1364%20:%20hypothetical%20protein%201639312..1639950(212aa)" TargetMode="External"/><Relationship Id="rId605" Type="http://schemas.openxmlformats.org/officeDocument/2006/relationships/hyperlink" Target="https://img.jgi.doe.gov/cgi-bin/mer/main.cgi?section=GeneDetail&amp;page=geneDetail&amp;gene_oid=2654384178" TargetMode="External"/><Relationship Id="rId812" Type="http://schemas.openxmlformats.org/officeDocument/2006/relationships/hyperlink" Target="https://img.jgi.doe.gov/cgi-bin/mer/main.cgi?section=GeneDetail&amp;page=geneDetail&amp;gene_oid=2595153448" TargetMode="External"/><Relationship Id="rId1028" Type="http://schemas.openxmlformats.org/officeDocument/2006/relationships/hyperlink" Target="https://img.jgi.doe.gov/cgi-bin/mer/main.cgi?section=ScaffoldGraph&amp;page=scaffoldDna&amp;scaffold_oid=2660343372&amp;start_coord=30841&amp;end_coord=31005" TargetMode="External"/><Relationship Id="rId1235" Type="http://schemas.openxmlformats.org/officeDocument/2006/relationships/hyperlink" Target="file:///\\GFS\attwoodg$\Documents\GRA\GPLER%20projects\GPLER4\Methyl-compound%20genes%20manuscript\Desru_2095%20:%20Choline\ethanolamine%20kinase%202102757..2103671(304aa)(COG0510)" TargetMode="External"/><Relationship Id="rId1442" Type="http://schemas.openxmlformats.org/officeDocument/2006/relationships/hyperlink" Target="https://img.jgi.doe.gov/cgi-bin/mer/main.cgi?section=GeneDetail&amp;page=geneDetail&amp;gene_oid=2596304487" TargetMode="External"/><Relationship Id="rId1887" Type="http://schemas.openxmlformats.org/officeDocument/2006/relationships/hyperlink" Target="https://img.jgi.doe.gov/cgi-bin/mer/main.cgi?section=ScaffoldGraph&amp;page=scaffoldDna&amp;scaffold_oid=2561541222&amp;start_coord=1986103&amp;end_coord=1986343" TargetMode="External"/><Relationship Id="rId1302" Type="http://schemas.openxmlformats.org/officeDocument/2006/relationships/hyperlink" Target="file:///\\GFS\attwoodg$\Documents\GRA\GPLER%20projects\GPLER4\Methyl-compound%20genes%20manuscript\Desru_2085%20:%20ethanolamine%20utilization%20protein%20EutP%202093098..2093553(151aa)(COG4917)" TargetMode="External"/><Relationship Id="rId1747" Type="http://schemas.openxmlformats.org/officeDocument/2006/relationships/hyperlink" Target="file:///\\GFS\attwoodg$\Documents\GRA\GPLER%20projects\GPLER4\Methyl-compound%20genes%20manuscript\G594DRAFT_02048%20:%20Alcohol%20dehydrogenase,%20class%20IV%2091454..92593(379aa)(COG1454)" TargetMode="External"/><Relationship Id="rId1954" Type="http://schemas.openxmlformats.org/officeDocument/2006/relationships/hyperlink" Target="file:///\\GFS\attwoodg$\Documents\GRA\GPLER%20projects\GPLER4\Methyl-compound%20genes%20manuscript\BV55DRAFT_1901%20:%20Propanediol%20utilization%20protein%202018340..2018990(216aa)(COG4869)" TargetMode="External"/><Relationship Id="rId39" Type="http://schemas.openxmlformats.org/officeDocument/2006/relationships/hyperlink" Target="https://img.jgi.doe.gov/cgi-bin/mer/main.cgi?section=GeneDetail&amp;page=geneDetail&amp;gene_oid=643582148" TargetMode="External"/><Relationship Id="rId1607" Type="http://schemas.openxmlformats.org/officeDocument/2006/relationships/hyperlink" Target="https://img.jgi.doe.gov/cgi-bin/mer/main.cgi?section=GeneDetail&amp;page=geneDetail&amp;gene_oid=2525451475" TargetMode="External"/><Relationship Id="rId1814" Type="http://schemas.openxmlformats.org/officeDocument/2006/relationships/hyperlink" Target="https://img.jgi.doe.gov/cgi-bin/mer/main.cgi?section=GeneDetail&amp;page=geneDetail&amp;gene_oid=2624727875" TargetMode="External"/><Relationship Id="rId188" Type="http://schemas.openxmlformats.org/officeDocument/2006/relationships/hyperlink" Target="https://img.jgi.doe.gov/cgi-bin/mer/main.cgi?section=GeneDetail&amp;page=geneDetail&amp;gene_oid=2561437725" TargetMode="External"/><Relationship Id="rId395" Type="http://schemas.openxmlformats.org/officeDocument/2006/relationships/hyperlink" Target="file:///\\GFS\attwoodg$\Documents\GRA\GPLER%20projects\GPLER4\Methyl-compound%20genes%20manuscript\intergenic-region%20226687..226978%20(292bp)" TargetMode="External"/><Relationship Id="rId2076" Type="http://schemas.openxmlformats.org/officeDocument/2006/relationships/hyperlink" Target="file:///\\GFS\attwoodg$\Documents\GRA\GPLER%20projects\GPLER4\Methyl-compound%20genes%20manuscript\Ga0104388_10864%20%5bPMI2709%5d%20:%20Protein%20tyrosine%20phosphatase%2080309..81445(378aa)(COG5599)" TargetMode="External"/><Relationship Id="rId2283" Type="http://schemas.openxmlformats.org/officeDocument/2006/relationships/hyperlink" Target="file:///\\GFS\attwoodg$\Documents\GRA\GPLER%20projects\GPLER4\Methyl-compound%20genes%20manuscript\intergenic-region%209852..9975%20(124bp)" TargetMode="External"/><Relationship Id="rId255" Type="http://schemas.openxmlformats.org/officeDocument/2006/relationships/hyperlink" Target="https://img.jgi.doe.gov/cgi-bin/mer/main.cgi?section=GeneDetail&amp;page=geneDetail&amp;gene_oid=2561437722" TargetMode="External"/><Relationship Id="rId462" Type="http://schemas.openxmlformats.org/officeDocument/2006/relationships/hyperlink" Target="file:///\\GFS\attwoodg$\Documents\GRA\GPLER%20projects\GPLER4\Methyl-compound%20genes%20manuscript\Ga0059091_105185%20:%20PocR%20sensory%20domain-containing%20protein%20210817..212007(396aa)" TargetMode="External"/><Relationship Id="rId1092" Type="http://schemas.openxmlformats.org/officeDocument/2006/relationships/hyperlink" Target="file:///\\GFS\attwoodg$\Documents\GRA\GPLER%20projects\GPLER4\Methyl-compound%20genes%20manuscript\Ga0104367_1610%20:%20PTS%20system,%20ascorbate-specific%20IIB%20component%209621..9917(98aa)(COG3414)" TargetMode="External"/><Relationship Id="rId1397" Type="http://schemas.openxmlformats.org/officeDocument/2006/relationships/hyperlink" Target="file:///\\GFS\attwoodg$\Documents\GRA\GPLER%20projects\GPLER4\Methyl-compound%20genes%20manuscript\H171DRAFT_4313%20:%20tRNA_Gly_GCC%204679387..4679462(76bp)" TargetMode="External"/><Relationship Id="rId2143" Type="http://schemas.openxmlformats.org/officeDocument/2006/relationships/hyperlink" Target="https://img.jgi.doe.gov/cgi-bin/mer/main.cgi?section=ScaffoldGraph&amp;page=scaffoldDna&amp;scaffold_oid=2623646285&amp;start_coord=119427&amp;end_coord=119724" TargetMode="External"/><Relationship Id="rId2350" Type="http://schemas.openxmlformats.org/officeDocument/2006/relationships/hyperlink" Target="file:///\\GFS\attwoodg$\Documents\GRA\GPLER%20projects\GPLER4\Methyl-compound%20genes%20manuscript\Ga0070262_11950%20:%20Calcineurin-like%20phosphoesterase%20superfamily%20protein%2044094..44639(181aa)(COG4186)" TargetMode="External"/><Relationship Id="rId115" Type="http://schemas.openxmlformats.org/officeDocument/2006/relationships/hyperlink" Target="file:///\\GFS\attwoodg$\Documents\GRA\GPLER%20projects\GPLER4\Methyl-compound%20genes%20manuscript\Ddes_1343%20:%20TonB-dependent%20receptor%201611202..1613469(755aa)(COG1629)" TargetMode="External"/><Relationship Id="rId322" Type="http://schemas.openxmlformats.org/officeDocument/2006/relationships/hyperlink" Target="file:///\\GFS\attwoodg$\Documents\GRA\GPLER%20projects\GPLER4\Methyl-compound%20genes%20manuscript\A500_11294%20:%20BMC%20domain-containing%20protein%2053870..54172(100aa)" TargetMode="External"/><Relationship Id="rId767" Type="http://schemas.openxmlformats.org/officeDocument/2006/relationships/hyperlink" Target="https://img.jgi.doe.gov/cgi-bin/mer/main.cgi?section=GeneDetail&amp;page=geneDetail&amp;gene_oid=2595153467" TargetMode="External"/><Relationship Id="rId974" Type="http://schemas.openxmlformats.org/officeDocument/2006/relationships/hyperlink" Target="file:///\\GFS\attwoodg$\Documents\GRA\GPLER%20projects\GPLER4\Methyl-compound%20genes%20manuscript\intergenic-region%2034533..34791%20(259bp)" TargetMode="External"/><Relationship Id="rId2003" Type="http://schemas.openxmlformats.org/officeDocument/2006/relationships/hyperlink" Target="https://img.jgi.doe.gov/cgi-bin/mer/main.cgi?section=GeneDetail&amp;page=geneDetail&amp;gene_oid=2562235681" TargetMode="External"/><Relationship Id="rId2210" Type="http://schemas.openxmlformats.org/officeDocument/2006/relationships/hyperlink" Target="https://img.jgi.doe.gov/cgi-bin/mer/main.cgi?section=GeneDetail&amp;page=geneDetail&amp;gene_oid=2624603028" TargetMode="External"/><Relationship Id="rId627" Type="http://schemas.openxmlformats.org/officeDocument/2006/relationships/hyperlink" Target="https://img.jgi.doe.gov/cgi-bin/mer/main.cgi?section=ScaffoldGraph&amp;page=scaffoldDna&amp;scaffold_oid=2636619139&amp;start_coord=168319&amp;end_coord=168943" TargetMode="External"/><Relationship Id="rId834" Type="http://schemas.openxmlformats.org/officeDocument/2006/relationships/hyperlink" Target="https://img.jgi.doe.gov/cgi-bin/mer/main.cgi?section=ScaffoldGraph&amp;page=scaffoldDna&amp;scaffold_oid=2558863304&amp;start_coord=225047&amp;end_coord=225276" TargetMode="External"/><Relationship Id="rId1257" Type="http://schemas.openxmlformats.org/officeDocument/2006/relationships/hyperlink" Target="file:///\\GFS\attwoodg$\Documents\GRA\GPLER%20projects\GPLER4\Methyl-compound%20genes%20manuscript\Desru_2087%20:%20glycyl-radical%20enzyme%20activating%20protein%20family%202093930..2095003(357aa)" TargetMode="External"/><Relationship Id="rId1464" Type="http://schemas.openxmlformats.org/officeDocument/2006/relationships/hyperlink" Target="https://img.jgi.doe.gov/cgi-bin/mer/main.cgi?section=ScaffoldGraph&amp;page=scaffoldDna&amp;scaffold_oid=2524684206&amp;start_coord=34687&amp;end_coord=34791" TargetMode="External"/><Relationship Id="rId1671" Type="http://schemas.openxmlformats.org/officeDocument/2006/relationships/hyperlink" Target="https://img.jgi.doe.gov/cgi-bin/mer/main.cgi?section=GeneDetail&amp;page=geneDetail&amp;gene_oid=2525457669" TargetMode="External"/><Relationship Id="rId2308" Type="http://schemas.openxmlformats.org/officeDocument/2006/relationships/hyperlink" Target="https://img.jgi.doe.gov/cgi-bin/mer/main.cgi?section=GeneDetail&amp;page=geneDetail&amp;gene_oid=2624766244" TargetMode="External"/><Relationship Id="rId901" Type="http://schemas.openxmlformats.org/officeDocument/2006/relationships/hyperlink" Target="file:///\\GFS\attwoodg$\Documents\GRA\GPLER%20projects\GPLER4\Methyl-compound%20genes%20manuscript\T546DRAFT_01571%20:%20dTDP-glucose%20pyrophosphorylase%20255939..256871(310aa)" TargetMode="External"/><Relationship Id="rId1117" Type="http://schemas.openxmlformats.org/officeDocument/2006/relationships/hyperlink" Target="https://img.jgi.doe.gov/cgi-bin/mer/main.cgi?section=GeneDetail&amp;page=geneDetail&amp;gene_oid=2663665363" TargetMode="External"/><Relationship Id="rId1324" Type="http://schemas.openxmlformats.org/officeDocument/2006/relationships/hyperlink" Target="file:///\\GFS\attwoodg$\Documents\GRA\GPLER%20projects\GPLER4\Methyl-compound%20genes%20manuscript\intergenic-region%204687332..4687509%20(178bp)" TargetMode="External"/><Relationship Id="rId1531" Type="http://schemas.openxmlformats.org/officeDocument/2006/relationships/hyperlink" Target="file:///\\GFS\attwoodg$\Documents\GRA\GPLER%20projects\GPLER4\Methyl-compound%20genes%20manuscript\G614DRAFT_00811%20:%20hypothetical%20protein%2022056..22613(185aa)(COG0622)" TargetMode="External"/><Relationship Id="rId1769" Type="http://schemas.openxmlformats.org/officeDocument/2006/relationships/hyperlink" Target="file:///\\GFS\attwoodg$\Documents\GRA\GPLER%20projects\GPLER4\Methyl-compound%20genes%20manuscript\intergenic-region%2059238..59820%20(583bp)" TargetMode="External"/><Relationship Id="rId1976" Type="http://schemas.openxmlformats.org/officeDocument/2006/relationships/hyperlink" Target="file:///\\GFS\attwoodg$\Documents\GRA\GPLER%20projects\GPLER4\Methyl-compound%20genes%20manuscript\BV55DRAFT_1873%20:%20hypothetical%20protein%201988282..1988500(72aa)" TargetMode="External"/><Relationship Id="rId30" Type="http://schemas.openxmlformats.org/officeDocument/2006/relationships/hyperlink" Target="file:///\\GFS\attwoodg$\Documents\GRA\GPLER%20projects\GPLER4\Methyl-compound%20genes%20manuscript\intergenic-region%201613971..1614891%20(921bp)" TargetMode="External"/><Relationship Id="rId1629" Type="http://schemas.openxmlformats.org/officeDocument/2006/relationships/hyperlink" Target="https://img.jgi.doe.gov/cgi-bin/mer/main.cgi?section=ScaffoldGraph&amp;page=scaffoldDna&amp;scaffold_oid=2524684339&amp;start_coord=91343&amp;end_coord=91453" TargetMode="External"/><Relationship Id="rId1836" Type="http://schemas.openxmlformats.org/officeDocument/2006/relationships/hyperlink" Target="https://img.jgi.doe.gov/cgi-bin/mer/main.cgi?section=GeneDetail&amp;page=geneDetail&amp;gene_oid=2624727919" TargetMode="External"/><Relationship Id="rId1903" Type="http://schemas.openxmlformats.org/officeDocument/2006/relationships/hyperlink" Target="https://img.jgi.doe.gov/cgi-bin/mer/main.cgi?section=ScaffoldGraph&amp;page=scaffoldDna&amp;scaffold_oid=2561541222&amp;start_coord=2022055&amp;end_coord=2022223" TargetMode="External"/><Relationship Id="rId2098" Type="http://schemas.openxmlformats.org/officeDocument/2006/relationships/hyperlink" Target="file:///\\GFS\attwoodg$\Documents\GRA\GPLER%20projects\GPLER4\Methyl-compound%20genes%20manuscript\Ga0104388_10861%20%5bPMI2712%5d%20:%20hypothetical%20protein%2078539..79243(234aa)" TargetMode="External"/><Relationship Id="rId277" Type="http://schemas.openxmlformats.org/officeDocument/2006/relationships/hyperlink" Target="https://img.jgi.doe.gov/cgi-bin/mer/main.cgi?section=ScaffoldGraph&amp;page=scaffoldDna&amp;scaffold_oid=2541147647&amp;start_coord=38048&amp;end_coord=38224" TargetMode="External"/><Relationship Id="rId484" Type="http://schemas.openxmlformats.org/officeDocument/2006/relationships/hyperlink" Target="https://img.jgi.doe.gov/cgi-bin/mer/main.cgi?section=TaxonDetail&amp;page=taxonDetail&amp;taxon_oid=2606217798" TargetMode="External"/><Relationship Id="rId2165" Type="http://schemas.openxmlformats.org/officeDocument/2006/relationships/hyperlink" Target="https://img.jgi.doe.gov/cgi-bin/mer/main.cgi?section=ScaffoldGraph&amp;page=scaffoldDna&amp;scaffold_oid=2623646285&amp;start_coord=116365&amp;end_coord=116719" TargetMode="External"/><Relationship Id="rId137" Type="http://schemas.openxmlformats.org/officeDocument/2006/relationships/hyperlink" Target="file:///\\GFS\attwoodg$\Documents\GRA\GPLER%20projects\GPLER4\Methyl-compound%20genes%20manuscript\intergenic-region%20776834..776963%20(130bp)" TargetMode="External"/><Relationship Id="rId344" Type="http://schemas.openxmlformats.org/officeDocument/2006/relationships/hyperlink" Target="file:///\\GFS\attwoodg$\Documents\GRA\GPLER%20projects\GPLER4\Methyl-compound%20genes%20manuscript\A500_11244%20:%20hypothetical%20protein%2045402..45668(88aa)" TargetMode="External"/><Relationship Id="rId691" Type="http://schemas.openxmlformats.org/officeDocument/2006/relationships/hyperlink" Target="file:///\\GFS\attwoodg$\Documents\GRA\GPLER%20projects\GPLER4\Methyl-compound%20genes%20manuscript\Ga0074702_0173%20:%20pyruvate%20formate%20lyase%20activating%20enzyme%20175061..176035(324aa)(COG1180)" TargetMode="External"/><Relationship Id="rId789" Type="http://schemas.openxmlformats.org/officeDocument/2006/relationships/hyperlink" Target="https://img.jgi.doe.gov/cgi-bin/mer/main.cgi?section=GeneDetail&amp;page=geneDetail&amp;gene_oid=2595153462" TargetMode="External"/><Relationship Id="rId996" Type="http://schemas.openxmlformats.org/officeDocument/2006/relationships/hyperlink" Target="file:///\\GFS\attwoodg$\Documents\GRA\GPLER%20projects\GPLER4\Methyl-compound%20genes%20manuscript\Gene%20Cart%20Ga0059087_11836%20:%20formate%20C-acetyltransferase%2040622..43165(847aa)(COG1882)" TargetMode="External"/><Relationship Id="rId2025" Type="http://schemas.openxmlformats.org/officeDocument/2006/relationships/hyperlink" Target="file:///\\GFS\attwoodg$\Documents\GRA\GPLER%20projects\GPLER4\Methyl-compound%20genes%20manuscript\intergenic-region%2065781..66210%20(430bp)" TargetMode="External"/><Relationship Id="rId2372" Type="http://schemas.openxmlformats.org/officeDocument/2006/relationships/hyperlink" Target="file:///\\GFS\attwoodg$\Documents\GRA\GPLER%20projects\GPLER4\Methyl-compound%20genes%20manuscript\Ga0070262_11943%20:%20Acyl-CoA%20reductase%20(LuxC)%2037921..39441(506aa)" TargetMode="External"/><Relationship Id="rId551" Type="http://schemas.openxmlformats.org/officeDocument/2006/relationships/hyperlink" Target="https://img.jgi.doe.gov/cgi-bin/mer/main.cgi?section=GeneDetail&amp;page=geneDetail&amp;gene_oid=2654384203" TargetMode="External"/><Relationship Id="rId649" Type="http://schemas.openxmlformats.org/officeDocument/2006/relationships/hyperlink" Target="https://img.jgi.doe.gov/cgi-bin/mer/main.cgi?section=GeneDetail&amp;page=geneDetail&amp;gene_oid=2639663182" TargetMode="External"/><Relationship Id="rId856" Type="http://schemas.openxmlformats.org/officeDocument/2006/relationships/hyperlink" Target="https://img.jgi.doe.gov/cgi-bin/mer/main.cgi?section=GeneDetail&amp;page=geneDetail&amp;gene_oid=2558962495" TargetMode="External"/><Relationship Id="rId1181" Type="http://schemas.openxmlformats.org/officeDocument/2006/relationships/hyperlink" Target="file:///\\GFS\attwoodg$\Documents\GRA\GPLER%20projects\GPLER4\Methyl-compound%20genes%20manuscript\intergenic-region%202073008..2073623%20(616bp)" TargetMode="External"/><Relationship Id="rId1279" Type="http://schemas.openxmlformats.org/officeDocument/2006/relationships/hyperlink" Target="https://img.jgi.doe.gov/cgi-bin/mer/main.cgi?section=GeneDetail&amp;page=geneDetail&amp;gene_oid=650891162" TargetMode="External"/><Relationship Id="rId1486" Type="http://schemas.openxmlformats.org/officeDocument/2006/relationships/hyperlink" Target="https://img.jgi.doe.gov/cgi-bin/mer/main.cgi?section=ScaffoldGraph&amp;page=scaffoldDna&amp;scaffold_oid=2524684206&amp;start_coord=21084&amp;end_coord=21272" TargetMode="External"/><Relationship Id="rId2232" Type="http://schemas.openxmlformats.org/officeDocument/2006/relationships/hyperlink" Target="https://img.jgi.doe.gov/cgi-bin/mer/main.cgi?section=GeneDetail&amp;page=geneDetail&amp;gene_oid=2624603050" TargetMode="External"/><Relationship Id="rId204" Type="http://schemas.openxmlformats.org/officeDocument/2006/relationships/hyperlink" Target="https://img.jgi.doe.gov/cgi-bin/mer/main.cgi?section=GeneDetail&amp;page=geneDetail&amp;gene_oid=2561437711" TargetMode="External"/><Relationship Id="rId411" Type="http://schemas.openxmlformats.org/officeDocument/2006/relationships/hyperlink" Target="file:///\\GFS\attwoodg$\Documents\GRA\GPLER%20projects\GPLER4\Methyl-compound%20genes%20manuscript\Ga0059091_105182%20:%20hypothetical%20protein%20206957..207250(97aa)" TargetMode="External"/><Relationship Id="rId509" Type="http://schemas.openxmlformats.org/officeDocument/2006/relationships/hyperlink" Target="file:///\\GFS\attwoodg$\Documents\GRA\GPLER%20projects\GPLER4\Methyl-compound%20genes%20manuscript\Ga0104380_103108%20:%20Propanediol%20utilization%20protein%20143829..144530(233aa)(COG4869)" TargetMode="External"/><Relationship Id="rId1041" Type="http://schemas.openxmlformats.org/officeDocument/2006/relationships/hyperlink" Target="file:///\\GFS\attwoodg$\Documents\GRA\GPLER%20projects\GPLER4\Methyl-compound%20genes%20manuscript\intergenic-region%2011764..11935%20(172bp)" TargetMode="External"/><Relationship Id="rId1139" Type="http://schemas.openxmlformats.org/officeDocument/2006/relationships/hyperlink" Target="https://img.jgi.doe.gov/cgi-bin/mer/main.cgi?section=GeneDetail&amp;page=geneDetail&amp;gene_oid=2663665399" TargetMode="External"/><Relationship Id="rId1346" Type="http://schemas.openxmlformats.org/officeDocument/2006/relationships/hyperlink" Target="file:///\\GFS\attwoodg$\Documents\GRA\GPLER%20projects\GPLER4\Methyl-compound%20genes%20manuscript\intergenic-region%204681706..4681895%20(190bp)" TargetMode="External"/><Relationship Id="rId1693" Type="http://schemas.openxmlformats.org/officeDocument/2006/relationships/hyperlink" Target="https://img.jgi.doe.gov/cgi-bin/mer/main.cgi?section=GeneDetail&amp;page=geneDetail&amp;gene_oid=2525457628" TargetMode="External"/><Relationship Id="rId1998" Type="http://schemas.openxmlformats.org/officeDocument/2006/relationships/hyperlink" Target="file:///\\GFS\attwoodg$\Documents\GRA\GPLER%20projects\GPLER4\Methyl-compound%20genes%20manuscript\BV55DRAFT_1910%20:%2023S%20rRNA%20pseudouridine2604%20synthase%202026679..2027359(226aa)(COG1187)" TargetMode="External"/><Relationship Id="rId716" Type="http://schemas.openxmlformats.org/officeDocument/2006/relationships/hyperlink" Target="file:///\\GFS\attwoodg$\Documents\GRA\GPLER%20projects\GPLER4\Methyl-compound%20genes%20manuscript\Ga0074702_0160%20:%20CoA-substrate-specific%20enzyme%20activase,%20putative%20157821..159650(609aa)" TargetMode="External"/><Relationship Id="rId923" Type="http://schemas.openxmlformats.org/officeDocument/2006/relationships/hyperlink" Target="file:///\\GFS\attwoodg$\Documents\GRA\GPLER%20projects\GPLER4\Methyl-compound%20genes%20manuscript\T546DRAFT_01538%20:%20Predicted%20transcriptional%20regulators%20225277..226107(276aa)" TargetMode="External"/><Relationship Id="rId1553" Type="http://schemas.openxmlformats.org/officeDocument/2006/relationships/hyperlink" Target="https://img.jgi.doe.gov/cgi-bin/mer/main.cgi?section=GeneDetail&amp;page=geneDetail&amp;gene_oid=2525451467" TargetMode="External"/><Relationship Id="rId1760" Type="http://schemas.openxmlformats.org/officeDocument/2006/relationships/hyperlink" Target="https://img.jgi.doe.gov/cgi-bin/mer/main.cgi?section=ScaffoldGraph&amp;page=scaffoldDna&amp;scaffold_oid=2623649703&amp;start_coord=43236&amp;end_coord=43678" TargetMode="External"/><Relationship Id="rId1858" Type="http://schemas.openxmlformats.org/officeDocument/2006/relationships/hyperlink" Target="file:///\\GFS\attwoodg$\Documents\GRA\GPLER%20projects\GPLER4\Methyl-compound%20genes%20manuscript\Ga0066901_10935%20%5bpotC%5d%20:%20spermidine\putrescine%20transport%20system%20permease%20protein%2045635..46414(259aa)(COG1177)" TargetMode="External"/><Relationship Id="rId52" Type="http://schemas.openxmlformats.org/officeDocument/2006/relationships/hyperlink" Target="file:///\\GFS\attwoodg$\Documents\GRA\GPLER%20projects\GPLER4\Methyl-compound%20genes%20manuscript\Ddes_1352%20:%20transcriptional%20regulator,%20MerR%20family%201625721..1626587(288aa)(COG0789)" TargetMode="External"/><Relationship Id="rId1206" Type="http://schemas.openxmlformats.org/officeDocument/2006/relationships/hyperlink" Target="https://img.jgi.doe.gov/cgi-bin/mer/main.cgi?section=GeneDetail&amp;page=geneDetail&amp;gene_oid=650891113" TargetMode="External"/><Relationship Id="rId1413" Type="http://schemas.openxmlformats.org/officeDocument/2006/relationships/hyperlink" Target="file:///\\GFS\attwoodg$\Documents\GRA\GPLER%20projects\GPLER4\Methyl-compound%20genes%20manuscript\H171DRAFT_4318%20:%20HAD%20superfamily%20hydrolase%20(TIGR01509%20family)\HAD%20superfamily%20hydrolase%20(TIGR01549%20family)%204685420..4686073(217aa)(COG0637)" TargetMode="External"/><Relationship Id="rId1620" Type="http://schemas.openxmlformats.org/officeDocument/2006/relationships/hyperlink" Target="file:///\\GFS\attwoodg$\Documents\GRA\GPLER%20projects\GPLER4\Methyl-compound%20genes%20manuscript\intergenic-region%2092594..92849%20(256bp)" TargetMode="External"/><Relationship Id="rId1718" Type="http://schemas.openxmlformats.org/officeDocument/2006/relationships/hyperlink" Target="https://img.jgi.doe.gov/cgi-bin/mer/main.cgi?section=GeneDetail&amp;page=geneDetail&amp;gene_oid=2525457661" TargetMode="External"/><Relationship Id="rId1925" Type="http://schemas.openxmlformats.org/officeDocument/2006/relationships/hyperlink" Target="https://img.jgi.doe.gov/cgi-bin/mer/main.cgi?section=GeneDetail&amp;page=geneDetail&amp;gene_oid=2562235697" TargetMode="External"/><Relationship Id="rId299" Type="http://schemas.openxmlformats.org/officeDocument/2006/relationships/hyperlink" Target="https://img.jgi.doe.gov/cgi-bin/mer/main.cgi?section=ScaffoldGraph&amp;page=scaffoldDna&amp;scaffold_oid=2541147647&amp;start_coord=62125&amp;end_coord=62313" TargetMode="External"/><Relationship Id="rId2187" Type="http://schemas.openxmlformats.org/officeDocument/2006/relationships/hyperlink" Target="file:///\\GFS\attwoodg$\Documents\GRA\GPLER%20projects\GPLER4\Methyl-compound%20genes%20manuscript\Ga0070263_110103%20:%20Putative%20cell%20wall%20binding%20repeat-containing%20protein%20112449..114404(651aa)" TargetMode="External"/><Relationship Id="rId2394" Type="http://schemas.openxmlformats.org/officeDocument/2006/relationships/hyperlink" Target="file:///\\GFS\attwoodg$\Documents\GRA\GPLER%20projects\GPLER4\Methyl-compound%20genes%20manuscript\Ga0070262_11952%20:%20Endonuclease,%20Uma2%20family%20(restriction%20endonuclease%20fold)%2047941..48510(189aa)(COG4636)" TargetMode="External"/><Relationship Id="rId159" Type="http://schemas.openxmlformats.org/officeDocument/2006/relationships/hyperlink" Target="file:///\\GFS\attwoodg$\Documents\GRA\GPLER%20projects\GPLER4\Methyl-compound%20genes%20manuscript\intergenic-region%20783658..783848%20(191bp)" TargetMode="External"/><Relationship Id="rId366" Type="http://schemas.openxmlformats.org/officeDocument/2006/relationships/hyperlink" Target="https://img.jgi.doe.gov/cgi-bin/mer/main.cgi?section=GeneDetail&amp;page=geneDetail&amp;gene_oid=2543441057" TargetMode="External"/><Relationship Id="rId573" Type="http://schemas.openxmlformats.org/officeDocument/2006/relationships/hyperlink" Target="https://img.jgi.doe.gov/cgi-bin/mer/main.cgi?section=GeneDetail&amp;page=geneDetail&amp;gene_oid=2654384171" TargetMode="External"/><Relationship Id="rId780" Type="http://schemas.openxmlformats.org/officeDocument/2006/relationships/hyperlink" Target="file:///\\GFS\attwoodg$\Documents\GRA\GPLER%20projects\GPLER4\Methyl-compound%20genes%20manuscript\IE73DRAFT_02007%20:%20Acyl-CoA%20reductase%2010667..12145(492aa)(COG1012)" TargetMode="External"/><Relationship Id="rId2047" Type="http://schemas.openxmlformats.org/officeDocument/2006/relationships/hyperlink" Target="https://img.jgi.doe.gov/cgi-bin/mer/main.cgi?section=GeneDetail&amp;page=geneDetail&amp;gene_oid=2656994831" TargetMode="External"/><Relationship Id="rId2254" Type="http://schemas.openxmlformats.org/officeDocument/2006/relationships/hyperlink" Target="https://img.jgi.doe.gov/cgi-bin/mer/main.cgi?section=GeneDetail&amp;page=geneDetail&amp;gene_oid=2624603042" TargetMode="External"/><Relationship Id="rId226" Type="http://schemas.openxmlformats.org/officeDocument/2006/relationships/hyperlink" Target="file:///\\GFS\attwoodg$\Documents\GRA\GPLER%20projects\GPLER4\Methyl-compound%20genes%20manuscript\P156DRAFT_0781%20:%20XTP\dITP%20diphosphohydrolase%20787509..788102(197aa)(COG0127)" TargetMode="External"/><Relationship Id="rId433" Type="http://schemas.openxmlformats.org/officeDocument/2006/relationships/hyperlink" Target="file:///\\GFS\attwoodg$\Documents\GRA\GPLER%20projects\GPLER4\Methyl-compound%20genes%20manuscript\Ga0059091_105181%20:%20Uncharacterized%20membrane%20protein%20205946..206953(335aa)(COG2510)" TargetMode="External"/><Relationship Id="rId878" Type="http://schemas.openxmlformats.org/officeDocument/2006/relationships/hyperlink" Target="https://img.jgi.doe.gov/cgi-bin/mer/main.cgi?section=GeneDetail&amp;page=geneDetail&amp;gene_oid=2558962508" TargetMode="External"/><Relationship Id="rId1063" Type="http://schemas.openxmlformats.org/officeDocument/2006/relationships/hyperlink" Target="https://img.jgi.doe.gov/cgi-bin/mer/main.cgi?section=GeneDetail&amp;page=geneDetail&amp;gene_oid=2663665379" TargetMode="External"/><Relationship Id="rId1270" Type="http://schemas.openxmlformats.org/officeDocument/2006/relationships/hyperlink" Target="file:///\\GFS\attwoodg$\Documents\GRA\GPLER%20projects\GPLER4\Methyl-compound%20genes%20manuscript\Desru_2110%20:%20transcriptional%20regulator,%20ArsR%20family%202119893..2120222(109aa)(COG0640)" TargetMode="External"/><Relationship Id="rId2114" Type="http://schemas.openxmlformats.org/officeDocument/2006/relationships/hyperlink" Target="file:///\\GFS\attwoodg$\Documents\GRA\GPLER%20projects\GPLER4\Methyl-compound%20genes%20manuscript\Ga0104388_10872%20%5bPMI2701%5d%20:%20type%20III%20secretion%20protein%20J%2088425..89177(250aa)(COG4669)" TargetMode="External"/><Relationship Id="rId640" Type="http://schemas.openxmlformats.org/officeDocument/2006/relationships/hyperlink" Target="file:///\\GFS\attwoodg$\Documents\GRA\GPLER%20projects\GPLER4\Methyl-compound%20genes%20manuscript\Ga0074702_0163%20:%20Permease%20of%20the%20drug\metabolite%20transporter%20(DMT)%20superfamily%20164189..165190(333aa)(COG0697)" TargetMode="External"/><Relationship Id="rId738" Type="http://schemas.openxmlformats.org/officeDocument/2006/relationships/hyperlink" Target="file:///\\GFS\attwoodg$\Documents\GRA\GPLER%20projects\GPLER4\Methyl-compound%20genes%20manuscript\Ga0074702_0190%20:%20ethanolamine%20utilization%20protein%20EutS%20187508..187942(144aa)(COG4810)" TargetMode="External"/><Relationship Id="rId945" Type="http://schemas.openxmlformats.org/officeDocument/2006/relationships/hyperlink" Target="https://img.jgi.doe.gov/cgi-bin/mer/main.cgi?section=GeneDetail&amp;page=geneDetail&amp;gene_oid=2558962506" TargetMode="External"/><Relationship Id="rId1368" Type="http://schemas.openxmlformats.org/officeDocument/2006/relationships/hyperlink" Target="file:///\\GFS\attwoodg$\Documents\GRA\GPLER%20projects\GPLER4\Methyl-compound%20genes%20manuscript\H171DRAFT_4349%20:%20propanediol%20utilization%20protein%204712528..4713163(211aa)(COG4869)" TargetMode="External"/><Relationship Id="rId1575" Type="http://schemas.openxmlformats.org/officeDocument/2006/relationships/hyperlink" Target="https://img.jgi.doe.gov/cgi-bin/mer/main.cgi?section=GeneDetail&amp;page=geneDetail&amp;gene_oid=2525451442" TargetMode="External"/><Relationship Id="rId1782" Type="http://schemas.openxmlformats.org/officeDocument/2006/relationships/hyperlink" Target="https://img.jgi.doe.gov/cgi-bin/mer/main.cgi?section=GeneDetail&amp;page=geneDetail&amp;gene_oid=2624727896" TargetMode="External"/><Relationship Id="rId2321" Type="http://schemas.openxmlformats.org/officeDocument/2006/relationships/hyperlink" Target="https://img.jgi.doe.gov/cgi-bin/mer/main.cgi?section=GeneDetail&amp;page=geneDetail&amp;gene_oid=2624766252" TargetMode="External"/><Relationship Id="rId74" Type="http://schemas.openxmlformats.org/officeDocument/2006/relationships/hyperlink" Target="file:///\\GFS\attwoodg$\Documents\GRA\GPLER%20projects\GPLER4\Methyl-compound%20genes%20manuscript\Gene%20Cart%20Ddes_1357%20:%20Formate%20C-acetyltransferase%201631431..1633977(848aa)(COG1882)" TargetMode="External"/><Relationship Id="rId500" Type="http://schemas.openxmlformats.org/officeDocument/2006/relationships/hyperlink" Target="https://img.jgi.doe.gov/cgi-bin/mer/main.cgi?section=ScaffoldGraph&amp;page=scaffoldDna&amp;scaffold_oid=2651987906&amp;start_coord=157756&amp;end_coord=157928" TargetMode="External"/><Relationship Id="rId805" Type="http://schemas.openxmlformats.org/officeDocument/2006/relationships/hyperlink" Target="file:///\\GFS\attwoodg$\Documents\GRA\GPLER%20projects\GPLER4\Methyl-compound%20genes%20manuscript\IE73DRAFT_02008%20:%20formate%20C-acetyltransferase%2012205..14751(848aa)(COG1882)" TargetMode="External"/><Relationship Id="rId1130" Type="http://schemas.openxmlformats.org/officeDocument/2006/relationships/hyperlink" Target="file:///\\GFS\attwoodg$\Documents\GRA\GPLER%20projects\GPLER4\Methyl-compound%20genes%20manuscript\Ga0104367_1637%20:%20cell%20division%20transport%20system%20ATP-binding%20protein%2031006..32127(373aa)(COG2884)" TargetMode="External"/><Relationship Id="rId1228" Type="http://schemas.openxmlformats.org/officeDocument/2006/relationships/hyperlink" Target="https://img.jgi.doe.gov/cgi-bin/mer/main.cgi?section=GeneDetail&amp;page=geneDetail&amp;gene_oid=650891161" TargetMode="External"/><Relationship Id="rId1435" Type="http://schemas.openxmlformats.org/officeDocument/2006/relationships/hyperlink" Target="file:///\\GFS\attwoodg$\Documents\GRA\GPLER%20projects\GPLER4\Methyl-compound%20genes%20manuscript\H171DRAFT_4352%20:%20ATP%20synthase%20I%20subunit%204714038..4714439(133aa)" TargetMode="External"/><Relationship Id="rId1642" Type="http://schemas.openxmlformats.org/officeDocument/2006/relationships/hyperlink" Target="file:///\\GFS\attwoodg$\Documents\GRA\GPLER%20projects\GPLER4\Methyl-compound%20genes%20manuscript\intergenic-region%20100834..100957%20(124bp)" TargetMode="External"/><Relationship Id="rId1947" Type="http://schemas.openxmlformats.org/officeDocument/2006/relationships/hyperlink" Target="https://img.jgi.doe.gov/cgi-bin/mer/main.cgi?section=GeneDetail&amp;page=geneDetail&amp;gene_oid=2562235690" TargetMode="External"/><Relationship Id="rId1502" Type="http://schemas.openxmlformats.org/officeDocument/2006/relationships/hyperlink" Target="https://img.jgi.doe.gov/cgi-bin/mer/main.cgi?section=GeneDetail&amp;page=geneDetail&amp;gene_oid=2525451441" TargetMode="External"/><Relationship Id="rId1807" Type="http://schemas.openxmlformats.org/officeDocument/2006/relationships/hyperlink" Target="file:///\\GFS\attwoodg$\Documents\GRA\GPLER%20projects\GPLER4\Methyl-compound%20genes%20manuscript\Ga0066901_10960%20%5bPMI2710%5d%20:%20small%20multidrug%20resistance%20pump%2070820..71146(108aa)(COG2076)" TargetMode="External"/><Relationship Id="rId290" Type="http://schemas.openxmlformats.org/officeDocument/2006/relationships/hyperlink" Target="file:///\\GFS\attwoodg$\Documents\GRA\GPLER%20projects\GPLER4\Methyl-compound%20genes%20manuscript\intergenic-region%2042773..42935%20(163bp)" TargetMode="External"/><Relationship Id="rId388" Type="http://schemas.openxmlformats.org/officeDocument/2006/relationships/hyperlink" Target="https://img.jgi.doe.gov/cgi-bin/mer/main.cgi?section=ScaffoldGraph&amp;page=scaffoldDna&amp;scaffold_oid=2606260318&amp;start_coord=225402&amp;end_coord=225720" TargetMode="External"/><Relationship Id="rId2069" Type="http://schemas.openxmlformats.org/officeDocument/2006/relationships/hyperlink" Target="https://img.jgi.doe.gov/cgi-bin/mer/main.cgi?section=GeneDetail&amp;page=geneDetail&amp;gene_oid=2656994848" TargetMode="External"/><Relationship Id="rId150" Type="http://schemas.openxmlformats.org/officeDocument/2006/relationships/hyperlink" Target="https://img.jgi.doe.gov/cgi-bin/mer/main.cgi?section=ScaffoldGraph&amp;page=scaffoldDna&amp;scaffold_oid=2558913390&amp;start_coord=745397&amp;end_coord=745510" TargetMode="External"/><Relationship Id="rId595" Type="http://schemas.openxmlformats.org/officeDocument/2006/relationships/hyperlink" Target="https://img.jgi.doe.gov/cgi-bin/mer/main.cgi?section=GeneDetail&amp;page=geneDetail&amp;gene_oid=2654384202" TargetMode="External"/><Relationship Id="rId2276" Type="http://schemas.openxmlformats.org/officeDocument/2006/relationships/hyperlink" Target="https://img.jgi.doe.gov/cgi-bin/mer/main.cgi?section=ScaffoldGraph&amp;page=scaffoldDna&amp;scaffold_oid=2623650378&amp;start_coord=49017&amp;end_coord=49142" TargetMode="External"/><Relationship Id="rId248" Type="http://schemas.openxmlformats.org/officeDocument/2006/relationships/hyperlink" Target="file:///\\GFS\attwoodg$\Documents\GRA\GPLER%20projects\GPLER4\Methyl-compound%20genes%20manuscript\P156DRAFT_0771%20:%20hypothetical%20protein%20777193..777354(53aa)" TargetMode="External"/><Relationship Id="rId455" Type="http://schemas.openxmlformats.org/officeDocument/2006/relationships/hyperlink" Target="file:///\\GFS\attwoodg$\Documents\GRA\GPLER%20projects\GPLER4\Methyl-compound%20genes%20manuscript\Ga0059091_105210%20:%20tRNA_Tyr_GTA%20227606..227686(81bp)" TargetMode="External"/><Relationship Id="rId662" Type="http://schemas.openxmlformats.org/officeDocument/2006/relationships/hyperlink" Target="https://img.jgi.doe.gov/cgi-bin/mer/main.cgi?section=GeneDetail&amp;page=geneDetail&amp;gene_oid=2639663179" TargetMode="External"/><Relationship Id="rId1085" Type="http://schemas.openxmlformats.org/officeDocument/2006/relationships/hyperlink" Target="https://img.jgi.doe.gov/cgi-bin/mer/main.cgi?section=GeneDetail&amp;page=geneDetail&amp;gene_oid=2663665402" TargetMode="External"/><Relationship Id="rId1292" Type="http://schemas.openxmlformats.org/officeDocument/2006/relationships/hyperlink" Target="file:///\\GFS\attwoodg$\Documents\GRA\GPLER%20projects\GPLER4\Methyl-compound%20genes%20manuscript\Desru_2067%20:%20two%20component%20transcriptional%20regulator,%20AraC%20family%202079366..2080136(256aa)" TargetMode="External"/><Relationship Id="rId2136" Type="http://schemas.openxmlformats.org/officeDocument/2006/relationships/hyperlink" Target="file:///\\GFS\attwoodg$\Documents\GRA\GPLER%20projects\GPLER4\Methyl-compound%20genes%20manuscript\Ga0104388_10878%20%5bPMI2695%5d%20:%20type%20III%20secretion%20protein%20W%2093608..94684(358aa)" TargetMode="External"/><Relationship Id="rId2343" Type="http://schemas.openxmlformats.org/officeDocument/2006/relationships/hyperlink" Target="https://img.jgi.doe.gov/cgi-bin/mer/main.cgi?section=GeneDetail&amp;page=geneDetail&amp;gene_oid=2624766247" TargetMode="External"/><Relationship Id="rId108" Type="http://schemas.openxmlformats.org/officeDocument/2006/relationships/hyperlink" Target="https://img.jgi.doe.gov/cgi-bin/mer/main.cgi?section=GeneDetail&amp;page=geneDetail&amp;gene_oid=643582178" TargetMode="External"/><Relationship Id="rId315" Type="http://schemas.openxmlformats.org/officeDocument/2006/relationships/hyperlink" Target="https://img.jgi.doe.gov/cgi-bin/mer/main.cgi?section=GeneDetail&amp;page=geneDetail&amp;gene_oid=2543441083" TargetMode="External"/><Relationship Id="rId522" Type="http://schemas.openxmlformats.org/officeDocument/2006/relationships/hyperlink" Target="https://img.jgi.doe.gov/cgi-bin/mer/main.cgi?section=GeneDetail&amp;page=geneDetail&amp;gene_oid=2654384186" TargetMode="External"/><Relationship Id="rId967" Type="http://schemas.openxmlformats.org/officeDocument/2006/relationships/hyperlink" Target="https://img.jgi.doe.gov/cgi-bin/mer/main.cgi?section=ScaffoldGraph&amp;page=scaffoldDna&amp;scaffold_oid=2606260282&amp;start_coord=19059&amp;end_coord=19285" TargetMode="External"/><Relationship Id="rId1152" Type="http://schemas.openxmlformats.org/officeDocument/2006/relationships/hyperlink" Target="https://img.jgi.doe.gov/cgi-bin/mer/main.cgi?section=GeneDetail&amp;page=geneDetail&amp;gene_oid=2663665388" TargetMode="External"/><Relationship Id="rId1597" Type="http://schemas.openxmlformats.org/officeDocument/2006/relationships/hyperlink" Target="https://img.jgi.doe.gov/cgi-bin/mer/main.cgi?section=GeneDetail&amp;page=geneDetail&amp;gene_oid=2525451455" TargetMode="External"/><Relationship Id="rId2203" Type="http://schemas.openxmlformats.org/officeDocument/2006/relationships/hyperlink" Target="file:///\\GFS\attwoodg$\Documents\GRA\GPLER%20projects\GPLER4\Methyl-compound%20genes%20manuscript\Ga0070263_11093%20:%20hypothetical%20protein%20101403..101690(95aa)" TargetMode="External"/><Relationship Id="rId2410" Type="http://schemas.openxmlformats.org/officeDocument/2006/relationships/hyperlink" Target="file:///\\GFS\attwoodg$\Documents\GRA\GPLER%20projects\GPLER4\Methyl-compound%20genes%20manuscript\Ga0070262_11951%20:%20Lyzozyme%20M1%20(1,4-beta-N-acetylmuramidase),%20GH25%20family%2044662..47670(1002aa)(COG3757)" TargetMode="External"/><Relationship Id="rId96" Type="http://schemas.openxmlformats.org/officeDocument/2006/relationships/hyperlink" Target="https://img.jgi.doe.gov/cgi-bin/mer/main.cgi?section=GeneDetail&amp;page=geneDetail&amp;gene_oid=643582191" TargetMode="External"/><Relationship Id="rId827" Type="http://schemas.openxmlformats.org/officeDocument/2006/relationships/hyperlink" Target="file:///\\GFS\attwoodg$\Documents\GRA\GPLER%20projects\GPLER4\Methyl-compound%20genes%20manuscript\intergenic-region%20215347..215848%20(502bp)" TargetMode="External"/><Relationship Id="rId1012" Type="http://schemas.openxmlformats.org/officeDocument/2006/relationships/hyperlink" Target="https://img.jgi.doe.gov/cgi-bin/mer/main.cgi?section=GeneDetail&amp;page=geneDetail&amp;gene_oid=2608576526" TargetMode="External"/><Relationship Id="rId1457" Type="http://schemas.openxmlformats.org/officeDocument/2006/relationships/hyperlink" Target="file:///\\GFS\attwoodg$\Documents\GRA\GPLER%20projects\GPLER4\Methyl-compound%20genes%20manuscript\H171DRAFT_4354%20:%20F-type%20H+-transporting%20ATPase%20subunit%20c%204715225..4715482(85aa)(COG0636)" TargetMode="External"/><Relationship Id="rId1664" Type="http://schemas.openxmlformats.org/officeDocument/2006/relationships/hyperlink" Target="file:///\\GFS\attwoodg$\Documents\GRA\GPLER%20projects\GPLER4\Methyl-compound%20genes%20manuscript\G594DRAFT_02035%20:%20BMC%20domain-containing%20protein%2079843..80145(100aa)" TargetMode="External"/><Relationship Id="rId1871" Type="http://schemas.openxmlformats.org/officeDocument/2006/relationships/hyperlink" Target="https://img.jgi.doe.gov/cgi-bin/mer/main.cgi?section=GeneDetail&amp;page=geneDetail&amp;gene_oid=2624727901" TargetMode="External"/><Relationship Id="rId1317" Type="http://schemas.openxmlformats.org/officeDocument/2006/relationships/hyperlink" Target="https://img.jgi.doe.gov/cgi-bin/mer/main.cgi?section=ScaffoldGraph&amp;page=scaffoldDna&amp;scaffold_oid=2595707106&amp;start_coord=4702019&amp;end_coord=4702121" TargetMode="External"/><Relationship Id="rId1524" Type="http://schemas.openxmlformats.org/officeDocument/2006/relationships/hyperlink" Target="https://img.jgi.doe.gov/cgi-bin/mer/main.cgi?section=GeneDetail&amp;page=geneDetail&amp;gene_oid=2525451479" TargetMode="External"/><Relationship Id="rId1731" Type="http://schemas.openxmlformats.org/officeDocument/2006/relationships/hyperlink" Target="file:///\\GFS\attwoodg$\Documents\GRA\GPLER%20projects\GPLER4\Methyl-compound%20genes%20manuscript\G594DRAFT_02056%20:%20hypothetical%20protein%20101552..102361(269aa)" TargetMode="External"/><Relationship Id="rId1969" Type="http://schemas.openxmlformats.org/officeDocument/2006/relationships/hyperlink" Target="https://img.jgi.doe.gov/cgi-bin/mer/main.cgi?section=GeneDetail&amp;page=geneDetail&amp;gene_oid=2562235704" TargetMode="External"/><Relationship Id="rId23" Type="http://schemas.openxmlformats.org/officeDocument/2006/relationships/hyperlink" Target="https://img.jgi.doe.gov/cgi-bin/mer/main.cgi?section=ScaffoldGraph&amp;page=scaffoldDna&amp;scaffold_oid=643348667&amp;start_coord=1648923&amp;end_coord=1649051" TargetMode="External"/><Relationship Id="rId1829" Type="http://schemas.openxmlformats.org/officeDocument/2006/relationships/hyperlink" Target="file:///\\GFS\attwoodg$\Documents\GRA\GPLER%20projects\GPLER4\Methyl-compound%20genes%20manuscript\Ga0066901_10942%20%5batfA%5d%20:%20major%20type%201%20subunit%20fimbrin%20(pilin)%2052986..53546(186aa)(COG3539)" TargetMode="External"/><Relationship Id="rId2298" Type="http://schemas.openxmlformats.org/officeDocument/2006/relationships/hyperlink" Target="https://img.jgi.doe.gov/cgi-bin/mer/main.cgi?section=ScaffoldGraph&amp;page=scaffoldDna&amp;scaffold_oid=2623650378&amp;start_coord=33947&amp;end_coord=34745" TargetMode="External"/><Relationship Id="rId172" Type="http://schemas.openxmlformats.org/officeDocument/2006/relationships/hyperlink" Target="https://img.jgi.doe.gov/cgi-bin/mer/main.cgi?section=GeneDetail&amp;page=geneDetail&amp;gene_oid=2561437709" TargetMode="External"/><Relationship Id="rId477" Type="http://schemas.openxmlformats.org/officeDocument/2006/relationships/hyperlink" Target="file:///\\GFS\attwoodg$\Documents\GRA\GPLER%20projects\GPLER4\Methyl-compound%20genes%20manuscript\Ga0059091_105176%20:%20dihydroxy-acid%20dehydratase%20197464..199146(560aa)(COG0129)" TargetMode="External"/><Relationship Id="rId684" Type="http://schemas.openxmlformats.org/officeDocument/2006/relationships/hyperlink" Target="https://img.jgi.doe.gov/cgi-bin/mer/main.cgi?section=GeneDetail&amp;page=geneDetail&amp;gene_oid=2639663191" TargetMode="External"/><Relationship Id="rId2060" Type="http://schemas.openxmlformats.org/officeDocument/2006/relationships/hyperlink" Target="file:///\\GFS\attwoodg$\Documents\GRA\GPLER%20projects\GPLER4\Methyl-compound%20genes%20manuscript\Ga0104388_10840%20%5bPMI2733%5d%20:%20Transcriptional%20regulator,%20contains%20XRE-family%20HTH%20domain%2056672..56989(105aa)(COG1396)" TargetMode="External"/><Relationship Id="rId2158" Type="http://schemas.openxmlformats.org/officeDocument/2006/relationships/hyperlink" Target="file:///\\GFS\attwoodg$\Documents\GRA\GPLER%20projects\GPLER4\Methyl-compound%20genes%20manuscript\intergenic-region%20103052..103515%20(464bp)" TargetMode="External"/><Relationship Id="rId2365" Type="http://schemas.openxmlformats.org/officeDocument/2006/relationships/hyperlink" Target="https://img.jgi.doe.gov/cgi-bin/mer/main.cgi?section=GeneDetail&amp;page=geneDetail&amp;gene_oid=2624766250" TargetMode="External"/><Relationship Id="rId337" Type="http://schemas.openxmlformats.org/officeDocument/2006/relationships/hyperlink" Target="https://img.jgi.doe.gov/cgi-bin/mer/main.cgi?section=GeneDetail&amp;page=geneDetail&amp;gene_oid=2543441069" TargetMode="External"/><Relationship Id="rId891" Type="http://schemas.openxmlformats.org/officeDocument/2006/relationships/hyperlink" Target="file:///\\GFS\attwoodg$\Documents\GRA\GPLER%20projects\GPLER4\Methyl-compound%20genes%20manuscript\T546DRAFT_01542%20:%20hypothetical%20protein%20228801..229085(94aa)" TargetMode="External"/><Relationship Id="rId989" Type="http://schemas.openxmlformats.org/officeDocument/2006/relationships/hyperlink" Target="https://img.jgi.doe.gov/cgi-bin/mer/main.cgi?section=GeneDetail&amp;page=geneDetail&amp;gene_oid=2608576514" TargetMode="External"/><Relationship Id="rId2018" Type="http://schemas.openxmlformats.org/officeDocument/2006/relationships/hyperlink" Target="https://img.jgi.doe.gov/cgi-bin/mer/main.cgi?section=ScaffoldGraph&amp;page=scaffoldDna&amp;scaffold_oid=2654638576&amp;start_coord=76301&amp;end_coord=76403" TargetMode="External"/><Relationship Id="rId544" Type="http://schemas.openxmlformats.org/officeDocument/2006/relationships/hyperlink" Target="file:///\\GFS\attwoodg$\Documents\GRA\GPLER%20projects\GPLER4\Methyl-compound%20genes%20manuscript\Ga0104380_10382%20%5bargG%5d%20:%20%20argininosuccinate%20synthase%20113704..114909(401aa)(COG0137)" TargetMode="External"/><Relationship Id="rId751" Type="http://schemas.openxmlformats.org/officeDocument/2006/relationships/hyperlink" Target="https://img.jgi.doe.gov/cgi-bin/mer/main.cgi?section=ScaffoldGraph&amp;page=scaffoldDna&amp;scaffold_oid=2593376780&amp;start_coord=27177&amp;end_coord=27361" TargetMode="External"/><Relationship Id="rId849" Type="http://schemas.openxmlformats.org/officeDocument/2006/relationships/hyperlink" Target="file:///\\GFS\attwoodg$\Documents\GRA\GPLER%20projects\GPLER4\Methyl-compound%20genes%20manuscript\intergenic-region%20243494..243672%20(179bp)" TargetMode="External"/><Relationship Id="rId1174" Type="http://schemas.openxmlformats.org/officeDocument/2006/relationships/hyperlink" Target="https://img.jgi.doe.gov/cgi-bin/mer/main.cgi?section=ScaffoldGraph&amp;page=scaffoldDna&amp;scaffold_oid=650716101&amp;start_coord=2110148&amp;end_coord=2110254" TargetMode="External"/><Relationship Id="rId1381" Type="http://schemas.openxmlformats.org/officeDocument/2006/relationships/hyperlink" Target="https://img.jgi.doe.gov/cgi-bin/mer/main.cgi?section=GeneDetail&amp;page=geneDetail&amp;gene_oid=2596304467" TargetMode="External"/><Relationship Id="rId1479" Type="http://schemas.openxmlformats.org/officeDocument/2006/relationships/hyperlink" Target="file:///\\GFS\attwoodg$\Documents\GRA\GPLER%20projects\GPLER4\Methyl-compound%20genes%20manuscript\intergenic-region%2017429..17573%20(145bp)" TargetMode="External"/><Relationship Id="rId1686" Type="http://schemas.openxmlformats.org/officeDocument/2006/relationships/hyperlink" Target="file:///\\GFS\attwoodg$\Documents\GRA\GPLER%20projects\GPLER4\Methyl-compound%20genes%20manuscript\G594DRAFT_02053%20:%20hypothetical%20protein%2099728..100234(168aa)" TargetMode="External"/><Relationship Id="rId2225" Type="http://schemas.openxmlformats.org/officeDocument/2006/relationships/hyperlink" Target="file:///\\GFS\attwoodg$\Documents\GRA\GPLER%20projects\GPLER4\Methyl-compound%20genes%20manuscript\Ga0070263_11079%20:%20Carboxysome%20shell%20and%20ethanolamine%20utilization%20microcompartment%20protein%20CcmL\EutN%2090030..90719(229aa)(COG4577)" TargetMode="External"/><Relationship Id="rId404" Type="http://schemas.openxmlformats.org/officeDocument/2006/relationships/hyperlink" Target="https://img.jgi.doe.gov/cgi-bin/mer/main.cgi?section=GeneDetail&amp;page=geneDetail&amp;gene_oid=2608578286" TargetMode="External"/><Relationship Id="rId611" Type="http://schemas.openxmlformats.org/officeDocument/2006/relationships/hyperlink" Target="https://img.jgi.doe.gov/cgi-bin/mer/main.cgi?section=ScaffoldGraph&amp;page=scaffoldDna&amp;scaffold_oid=2636619139&amp;start_coord=196387&amp;end_coord=196690" TargetMode="External"/><Relationship Id="rId1034" Type="http://schemas.openxmlformats.org/officeDocument/2006/relationships/hyperlink" Target="https://img.jgi.doe.gov/cgi-bin/mer/main.cgi?section=ScaffoldGraph&amp;page=scaffoldDna&amp;scaffold_oid=2660343372&amp;start_coord=10834&amp;end_coord=11003" TargetMode="External"/><Relationship Id="rId1241" Type="http://schemas.openxmlformats.org/officeDocument/2006/relationships/hyperlink" Target="file:///\\GFS\attwoodg$\Documents\GRA\GPLER%20projects\GPLER4\Methyl-compound%20genes%20manuscript\Desru_2069%20:%20hypothetical%20protein%202081667..2081813(48aa)" TargetMode="External"/><Relationship Id="rId1339" Type="http://schemas.openxmlformats.org/officeDocument/2006/relationships/hyperlink" Target="https://img.jgi.doe.gov/cgi-bin/mer/main.cgi?section=ScaffoldGraph&amp;page=scaffoldDna&amp;scaffold_oid=2595707106&amp;start_coord=4695310&amp;end_coord=4695597" TargetMode="External"/><Relationship Id="rId1893" Type="http://schemas.openxmlformats.org/officeDocument/2006/relationships/hyperlink" Target="https://img.jgi.doe.gov/cgi-bin/mer/main.cgi?section=ScaffoldGraph&amp;page=scaffoldDna&amp;scaffold_oid=2561541222&amp;start_coord=2019334&amp;end_coord=201968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61179" y="1241556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b="1" dirty="0"/>
              <a:t>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13871" y="387051"/>
            <a:ext cx="58302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900" dirty="0"/>
              <a:t>CTMAL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69341" y="4993"/>
            <a:ext cx="1046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900" dirty="0"/>
              <a:t>CTMAL-activating enzyme</a:t>
            </a:r>
          </a:p>
        </p:txBody>
      </p:sp>
      <p:cxnSp>
        <p:nvCxnSpPr>
          <p:cNvPr id="7" name="Straight Arrow Connector 6"/>
          <p:cNvCxnSpPr>
            <a:stCxn id="5" idx="2"/>
            <a:endCxn id="89" idx="0"/>
          </p:cNvCxnSpPr>
          <p:nvPr/>
        </p:nvCxnSpPr>
        <p:spPr>
          <a:xfrm>
            <a:off x="3005386" y="617883"/>
            <a:ext cx="22768" cy="1234230"/>
          </a:xfrm>
          <a:prstGeom prst="straightConnector1">
            <a:avLst/>
          </a:prstGeom>
          <a:ln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6" idx="2"/>
            <a:endCxn id="90" idx="0"/>
          </p:cNvCxnSpPr>
          <p:nvPr/>
        </p:nvCxnSpPr>
        <p:spPr>
          <a:xfrm flipH="1">
            <a:off x="3569841" y="374325"/>
            <a:ext cx="22788" cy="1477788"/>
          </a:xfrm>
          <a:prstGeom prst="straightConnector1">
            <a:avLst/>
          </a:prstGeom>
          <a:ln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455272" y="587738"/>
            <a:ext cx="114371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900" dirty="0" err="1"/>
              <a:t>Acycl</a:t>
            </a:r>
            <a:r>
              <a:rPr lang="en-NZ" sz="900" dirty="0"/>
              <a:t>-CoA reductase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2169" y="987409"/>
            <a:ext cx="16136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900" dirty="0"/>
              <a:t>BMC domain proteins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56046" y="745200"/>
            <a:ext cx="51520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900" dirty="0" err="1"/>
              <a:t>EutJ</a:t>
            </a:r>
            <a:endParaRPr lang="en-NZ" sz="900" dirty="0"/>
          </a:p>
        </p:txBody>
      </p:sp>
      <p:sp>
        <p:nvSpPr>
          <p:cNvPr id="17" name="TextBox 16"/>
          <p:cNvSpPr txBox="1"/>
          <p:nvPr/>
        </p:nvSpPr>
        <p:spPr>
          <a:xfrm>
            <a:off x="3986610" y="747768"/>
            <a:ext cx="53562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900" dirty="0" err="1"/>
              <a:t>EutN</a:t>
            </a:r>
            <a:endParaRPr lang="en-NZ" sz="900" dirty="0"/>
          </a:p>
        </p:txBody>
      </p:sp>
      <p:sp>
        <p:nvSpPr>
          <p:cNvPr id="18" name="TextBox 17"/>
          <p:cNvSpPr txBox="1"/>
          <p:nvPr/>
        </p:nvSpPr>
        <p:spPr>
          <a:xfrm>
            <a:off x="4013412" y="245962"/>
            <a:ext cx="96726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900" dirty="0" err="1"/>
              <a:t>Propanediol</a:t>
            </a:r>
            <a:r>
              <a:rPr lang="en-NZ" sz="900" dirty="0"/>
              <a:t> utilization protein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0405" y="737897"/>
            <a:ext cx="53572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900" dirty="0" err="1"/>
              <a:t>EutM</a:t>
            </a:r>
            <a:endParaRPr lang="en-NZ" sz="900" dirty="0"/>
          </a:p>
        </p:txBody>
      </p:sp>
      <p:cxnSp>
        <p:nvCxnSpPr>
          <p:cNvPr id="20" name="Straight Arrow Connector 19"/>
          <p:cNvCxnSpPr>
            <a:stCxn id="16" idx="2"/>
            <a:endCxn id="92" idx="0"/>
          </p:cNvCxnSpPr>
          <p:nvPr/>
        </p:nvCxnSpPr>
        <p:spPr>
          <a:xfrm>
            <a:off x="3913649" y="976032"/>
            <a:ext cx="129048" cy="876081"/>
          </a:xfrm>
          <a:prstGeom prst="straightConnector1">
            <a:avLst/>
          </a:prstGeom>
          <a:ln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7" idx="2"/>
            <a:endCxn id="93" idx="0"/>
          </p:cNvCxnSpPr>
          <p:nvPr/>
        </p:nvCxnSpPr>
        <p:spPr>
          <a:xfrm flipH="1">
            <a:off x="4235090" y="978600"/>
            <a:ext cx="19332" cy="873513"/>
          </a:xfrm>
          <a:prstGeom prst="straightConnector1">
            <a:avLst/>
          </a:prstGeom>
          <a:ln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endCxn id="95" idx="0"/>
          </p:cNvCxnSpPr>
          <p:nvPr/>
        </p:nvCxnSpPr>
        <p:spPr>
          <a:xfrm>
            <a:off x="4463229" y="633836"/>
            <a:ext cx="20898" cy="1218277"/>
          </a:xfrm>
          <a:prstGeom prst="straightConnector1">
            <a:avLst/>
          </a:prstGeom>
          <a:ln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9" idx="2"/>
            <a:endCxn id="96" idx="0"/>
          </p:cNvCxnSpPr>
          <p:nvPr/>
        </p:nvCxnSpPr>
        <p:spPr>
          <a:xfrm flipH="1">
            <a:off x="4698217" y="968729"/>
            <a:ext cx="140049" cy="883384"/>
          </a:xfrm>
          <a:prstGeom prst="straightConnector1">
            <a:avLst/>
          </a:prstGeom>
          <a:ln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880775" y="48482"/>
            <a:ext cx="9542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900" dirty="0"/>
              <a:t>BMC domain containing protein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664664" y="56601"/>
            <a:ext cx="1133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900" dirty="0"/>
              <a:t>Acetaldehyde dehydrogenase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735829" y="648675"/>
            <a:ext cx="125528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900" dirty="0" err="1"/>
              <a:t>Tetratricopeptide</a:t>
            </a:r>
            <a:r>
              <a:rPr lang="en-NZ" sz="900" dirty="0"/>
              <a:t> repeat-containing protein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005832" y="1084886"/>
            <a:ext cx="1052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900" dirty="0"/>
              <a:t>DNA-binding transcriptional regulator, </a:t>
            </a:r>
            <a:r>
              <a:rPr lang="en-NZ" sz="900" dirty="0" err="1"/>
              <a:t>MerR</a:t>
            </a:r>
            <a:r>
              <a:rPr lang="en-NZ" sz="900" dirty="0"/>
              <a:t> family</a:t>
            </a:r>
          </a:p>
        </p:txBody>
      </p:sp>
      <p:cxnSp>
        <p:nvCxnSpPr>
          <p:cNvPr id="29" name="Straight Arrow Connector 28"/>
          <p:cNvCxnSpPr>
            <a:stCxn id="9" idx="2"/>
            <a:endCxn id="88" idx="0"/>
          </p:cNvCxnSpPr>
          <p:nvPr/>
        </p:nvCxnSpPr>
        <p:spPr>
          <a:xfrm>
            <a:off x="2027131" y="818570"/>
            <a:ext cx="387509" cy="1033543"/>
          </a:xfrm>
          <a:prstGeom prst="straightConnector1">
            <a:avLst/>
          </a:prstGeom>
          <a:ln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10" idx="2"/>
            <a:endCxn id="87" idx="0"/>
          </p:cNvCxnSpPr>
          <p:nvPr/>
        </p:nvCxnSpPr>
        <p:spPr>
          <a:xfrm>
            <a:off x="1808970" y="1218241"/>
            <a:ext cx="350647" cy="633872"/>
          </a:xfrm>
          <a:prstGeom prst="straightConnector1">
            <a:avLst/>
          </a:prstGeom>
          <a:ln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0" idx="2"/>
            <a:endCxn id="86" idx="0"/>
          </p:cNvCxnSpPr>
          <p:nvPr/>
        </p:nvCxnSpPr>
        <p:spPr>
          <a:xfrm>
            <a:off x="1808970" y="1218241"/>
            <a:ext cx="257124" cy="633872"/>
          </a:xfrm>
          <a:prstGeom prst="straightConnector1">
            <a:avLst/>
          </a:prstGeom>
          <a:ln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oup 35"/>
          <p:cNvGrpSpPr/>
          <p:nvPr/>
        </p:nvGrpSpPr>
        <p:grpSpPr>
          <a:xfrm>
            <a:off x="2032963" y="3597112"/>
            <a:ext cx="4686646" cy="180000"/>
            <a:chOff x="900000" y="4320000"/>
            <a:chExt cx="5637600" cy="180000"/>
          </a:xfrm>
        </p:grpSpPr>
        <p:sp>
          <p:nvSpPr>
            <p:cNvPr id="37" name="Pentagon 36"/>
            <p:cNvSpPr/>
            <p:nvPr/>
          </p:nvSpPr>
          <p:spPr>
            <a:xfrm>
              <a:off x="900000" y="4320000"/>
              <a:ext cx="115200" cy="180000"/>
            </a:xfrm>
            <a:prstGeom prst="homePlat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38" name="Pentagon 37"/>
            <p:cNvSpPr/>
            <p:nvPr/>
          </p:nvSpPr>
          <p:spPr>
            <a:xfrm>
              <a:off x="1022400" y="4320000"/>
              <a:ext cx="108000" cy="180000"/>
            </a:xfrm>
            <a:prstGeom prst="homePlat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39" name="Pentagon 38"/>
            <p:cNvSpPr/>
            <p:nvPr/>
          </p:nvSpPr>
          <p:spPr>
            <a:xfrm>
              <a:off x="1137600" y="4320000"/>
              <a:ext cx="554400" cy="180000"/>
            </a:xfrm>
            <a:prstGeom prst="homePlate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40" name="Pentagon 39"/>
            <p:cNvSpPr/>
            <p:nvPr/>
          </p:nvSpPr>
          <p:spPr>
            <a:xfrm>
              <a:off x="1684800" y="4320000"/>
              <a:ext cx="410400" cy="180000"/>
            </a:xfrm>
            <a:prstGeom prst="homePlate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41" name="Pentagon 40"/>
            <p:cNvSpPr/>
            <p:nvPr/>
          </p:nvSpPr>
          <p:spPr>
            <a:xfrm>
              <a:off x="2095200" y="4320000"/>
              <a:ext cx="921600" cy="180000"/>
            </a:xfrm>
            <a:prstGeom prst="homePlat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42" name="Pentagon 41"/>
            <p:cNvSpPr/>
            <p:nvPr/>
          </p:nvSpPr>
          <p:spPr>
            <a:xfrm>
              <a:off x="3060000" y="4320000"/>
              <a:ext cx="345600" cy="180000"/>
            </a:xfrm>
            <a:prstGeom prst="homePlat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43" name="Pentagon 42"/>
            <p:cNvSpPr/>
            <p:nvPr/>
          </p:nvSpPr>
          <p:spPr>
            <a:xfrm>
              <a:off x="3412800" y="4320000"/>
              <a:ext cx="126000" cy="180000"/>
            </a:xfrm>
            <a:prstGeom prst="homePlat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44" name="Pentagon 43"/>
            <p:cNvSpPr/>
            <p:nvPr/>
          </p:nvSpPr>
          <p:spPr>
            <a:xfrm>
              <a:off x="3538800" y="4320000"/>
              <a:ext cx="158400" cy="180000"/>
            </a:xfrm>
            <a:prstGeom prst="homePlat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45" name="Pentagon 44"/>
            <p:cNvSpPr/>
            <p:nvPr/>
          </p:nvSpPr>
          <p:spPr>
            <a:xfrm>
              <a:off x="3708000" y="4320000"/>
              <a:ext cx="241200" cy="180000"/>
            </a:xfrm>
            <a:prstGeom prst="homePlat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46" name="Pentagon 45"/>
            <p:cNvSpPr/>
            <p:nvPr/>
          </p:nvSpPr>
          <p:spPr>
            <a:xfrm>
              <a:off x="3949200" y="4320000"/>
              <a:ext cx="302400" cy="180000"/>
            </a:xfrm>
            <a:prstGeom prst="homePlat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47" name="Pentagon 46"/>
            <p:cNvSpPr/>
            <p:nvPr/>
          </p:nvSpPr>
          <p:spPr>
            <a:xfrm>
              <a:off x="4255200" y="4320000"/>
              <a:ext cx="111600" cy="180000"/>
            </a:xfrm>
            <a:prstGeom prst="homePlat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48" name="Pentagon 47"/>
            <p:cNvSpPr/>
            <p:nvPr/>
          </p:nvSpPr>
          <p:spPr>
            <a:xfrm>
              <a:off x="4366800" y="4320000"/>
              <a:ext cx="93600" cy="180000"/>
            </a:xfrm>
            <a:prstGeom prst="homePlat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49" name="Pentagon 48"/>
            <p:cNvSpPr/>
            <p:nvPr/>
          </p:nvSpPr>
          <p:spPr>
            <a:xfrm>
              <a:off x="4467600" y="4320000"/>
              <a:ext cx="482400" cy="180000"/>
            </a:xfrm>
            <a:prstGeom prst="homePlat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50" name="Pentagon 49"/>
            <p:cNvSpPr/>
            <p:nvPr/>
          </p:nvSpPr>
          <p:spPr>
            <a:xfrm>
              <a:off x="4950000" y="4320000"/>
              <a:ext cx="194400" cy="180000"/>
            </a:xfrm>
            <a:prstGeom prst="homePlat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51" name="Pentagon 50"/>
            <p:cNvSpPr/>
            <p:nvPr/>
          </p:nvSpPr>
          <p:spPr>
            <a:xfrm>
              <a:off x="5155200" y="4320000"/>
              <a:ext cx="226800" cy="180000"/>
            </a:xfrm>
            <a:prstGeom prst="homePlat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52" name="Pentagon 51"/>
            <p:cNvSpPr/>
            <p:nvPr/>
          </p:nvSpPr>
          <p:spPr>
            <a:xfrm>
              <a:off x="5392800" y="4320000"/>
              <a:ext cx="248400" cy="180000"/>
            </a:xfrm>
            <a:prstGeom prst="homePlat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53" name="Pentagon 52"/>
            <p:cNvSpPr/>
            <p:nvPr/>
          </p:nvSpPr>
          <p:spPr>
            <a:xfrm>
              <a:off x="5652000" y="4320000"/>
              <a:ext cx="536400" cy="180000"/>
            </a:xfrm>
            <a:prstGeom prst="homePlate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54" name="Pentagon 53"/>
            <p:cNvSpPr/>
            <p:nvPr/>
          </p:nvSpPr>
          <p:spPr>
            <a:xfrm>
              <a:off x="6188400" y="4320000"/>
              <a:ext cx="230400" cy="180000"/>
            </a:xfrm>
            <a:prstGeom prst="homePlat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55" name="Pentagon 54"/>
            <p:cNvSpPr/>
            <p:nvPr/>
          </p:nvSpPr>
          <p:spPr>
            <a:xfrm>
              <a:off x="6429600" y="4320000"/>
              <a:ext cx="108000" cy="180000"/>
            </a:xfrm>
            <a:prstGeom prst="homePlat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2032963" y="2386938"/>
            <a:ext cx="4432262" cy="180000"/>
            <a:chOff x="900000" y="2160000"/>
            <a:chExt cx="5331600" cy="180000"/>
          </a:xfrm>
        </p:grpSpPr>
        <p:sp>
          <p:nvSpPr>
            <p:cNvPr id="57" name="Pentagon 56"/>
            <p:cNvSpPr/>
            <p:nvPr/>
          </p:nvSpPr>
          <p:spPr>
            <a:xfrm>
              <a:off x="900000" y="2160000"/>
              <a:ext cx="108000" cy="180000"/>
            </a:xfrm>
            <a:prstGeom prst="homePlat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58" name="Pentagon 57"/>
            <p:cNvSpPr/>
            <p:nvPr/>
          </p:nvSpPr>
          <p:spPr>
            <a:xfrm>
              <a:off x="1015200" y="2160000"/>
              <a:ext cx="111600" cy="180000"/>
            </a:xfrm>
            <a:prstGeom prst="homePlat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59" name="Pentagon 58"/>
            <p:cNvSpPr/>
            <p:nvPr/>
          </p:nvSpPr>
          <p:spPr>
            <a:xfrm>
              <a:off x="1137600" y="2160000"/>
              <a:ext cx="540000" cy="180000"/>
            </a:xfrm>
            <a:prstGeom prst="homePlate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60" name="Pentagon 59"/>
            <p:cNvSpPr/>
            <p:nvPr/>
          </p:nvSpPr>
          <p:spPr>
            <a:xfrm>
              <a:off x="1695600" y="2160000"/>
              <a:ext cx="914400" cy="180000"/>
            </a:xfrm>
            <a:prstGeom prst="homePlat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61" name="Pentagon 60"/>
            <p:cNvSpPr/>
            <p:nvPr/>
          </p:nvSpPr>
          <p:spPr>
            <a:xfrm>
              <a:off x="2624400" y="2160000"/>
              <a:ext cx="342000" cy="180000"/>
            </a:xfrm>
            <a:prstGeom prst="homePlat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62" name="Pentagon 61"/>
            <p:cNvSpPr/>
            <p:nvPr/>
          </p:nvSpPr>
          <p:spPr>
            <a:xfrm>
              <a:off x="2973600" y="2160000"/>
              <a:ext cx="129600" cy="180000"/>
            </a:xfrm>
            <a:prstGeom prst="homePlat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63" name="Pentagon 62"/>
            <p:cNvSpPr/>
            <p:nvPr/>
          </p:nvSpPr>
          <p:spPr>
            <a:xfrm>
              <a:off x="3103200" y="2160000"/>
              <a:ext cx="162000" cy="180000"/>
            </a:xfrm>
            <a:prstGeom prst="homePlat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64" name="Pentagon 63"/>
            <p:cNvSpPr/>
            <p:nvPr/>
          </p:nvSpPr>
          <p:spPr>
            <a:xfrm>
              <a:off x="3268800" y="2160000"/>
              <a:ext cx="241200" cy="180000"/>
            </a:xfrm>
            <a:prstGeom prst="homePlat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65" name="Pentagon 64"/>
            <p:cNvSpPr/>
            <p:nvPr/>
          </p:nvSpPr>
          <p:spPr>
            <a:xfrm>
              <a:off x="3517200" y="2160000"/>
              <a:ext cx="309600" cy="180000"/>
            </a:xfrm>
            <a:prstGeom prst="homePlat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66" name="Pentagon 65"/>
            <p:cNvSpPr/>
            <p:nvPr/>
          </p:nvSpPr>
          <p:spPr>
            <a:xfrm>
              <a:off x="3830400" y="2160000"/>
              <a:ext cx="108000" cy="180000"/>
            </a:xfrm>
            <a:prstGeom prst="homePlat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67" name="Pentagon 66"/>
            <p:cNvSpPr/>
            <p:nvPr/>
          </p:nvSpPr>
          <p:spPr>
            <a:xfrm>
              <a:off x="3938400" y="2160000"/>
              <a:ext cx="93600" cy="180000"/>
            </a:xfrm>
            <a:prstGeom prst="homePlat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68" name="Pentagon 67"/>
            <p:cNvSpPr/>
            <p:nvPr/>
          </p:nvSpPr>
          <p:spPr>
            <a:xfrm>
              <a:off x="4039200" y="2160000"/>
              <a:ext cx="478800" cy="180000"/>
            </a:xfrm>
            <a:prstGeom prst="homePlat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69" name="Pentagon 68"/>
            <p:cNvSpPr/>
            <p:nvPr/>
          </p:nvSpPr>
          <p:spPr>
            <a:xfrm>
              <a:off x="4518000" y="2160000"/>
              <a:ext cx="198000" cy="180000"/>
            </a:xfrm>
            <a:prstGeom prst="homePlat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70" name="Pentagon 69"/>
            <p:cNvSpPr/>
            <p:nvPr/>
          </p:nvSpPr>
          <p:spPr>
            <a:xfrm>
              <a:off x="4723200" y="2160000"/>
              <a:ext cx="241200" cy="180000"/>
            </a:xfrm>
            <a:prstGeom prst="homePlat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71" name="Pentagon 70"/>
            <p:cNvSpPr/>
            <p:nvPr/>
          </p:nvSpPr>
          <p:spPr>
            <a:xfrm>
              <a:off x="4982400" y="2160000"/>
              <a:ext cx="266400" cy="180000"/>
            </a:xfrm>
            <a:prstGeom prst="homePlat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72" name="Pentagon 71"/>
            <p:cNvSpPr/>
            <p:nvPr/>
          </p:nvSpPr>
          <p:spPr>
            <a:xfrm>
              <a:off x="5259600" y="2160000"/>
              <a:ext cx="597600" cy="180000"/>
            </a:xfrm>
            <a:prstGeom prst="homePlate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73" name="Pentagon 72"/>
            <p:cNvSpPr/>
            <p:nvPr/>
          </p:nvSpPr>
          <p:spPr>
            <a:xfrm>
              <a:off x="5871600" y="2160000"/>
              <a:ext cx="237600" cy="180000"/>
            </a:xfrm>
            <a:prstGeom prst="homePlat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74" name="Pentagon 73"/>
            <p:cNvSpPr/>
            <p:nvPr/>
          </p:nvSpPr>
          <p:spPr>
            <a:xfrm>
              <a:off x="6130800" y="2160000"/>
              <a:ext cx="100800" cy="180000"/>
            </a:xfrm>
            <a:prstGeom prst="homePlat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2032963" y="3004696"/>
            <a:ext cx="2477997" cy="180000"/>
            <a:chOff x="900000" y="3600000"/>
            <a:chExt cx="2980800" cy="180000"/>
          </a:xfrm>
        </p:grpSpPr>
        <p:sp>
          <p:nvSpPr>
            <p:cNvPr id="76" name="Pentagon 75"/>
            <p:cNvSpPr/>
            <p:nvPr/>
          </p:nvSpPr>
          <p:spPr>
            <a:xfrm>
              <a:off x="900000" y="3600000"/>
              <a:ext cx="111600" cy="180000"/>
            </a:xfrm>
            <a:prstGeom prst="homePlat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77" name="Pentagon 76"/>
            <p:cNvSpPr/>
            <p:nvPr/>
          </p:nvSpPr>
          <p:spPr>
            <a:xfrm>
              <a:off x="1015200" y="3600000"/>
              <a:ext cx="111600" cy="180000"/>
            </a:xfrm>
            <a:prstGeom prst="homePlat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78" name="Pentagon 77"/>
            <p:cNvSpPr/>
            <p:nvPr/>
          </p:nvSpPr>
          <p:spPr>
            <a:xfrm>
              <a:off x="1130400" y="3600000"/>
              <a:ext cx="446400" cy="180000"/>
            </a:xfrm>
            <a:prstGeom prst="homePlate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79" name="Pentagon 78"/>
            <p:cNvSpPr/>
            <p:nvPr/>
          </p:nvSpPr>
          <p:spPr>
            <a:xfrm>
              <a:off x="1576800" y="3600000"/>
              <a:ext cx="914400" cy="180000"/>
            </a:xfrm>
            <a:prstGeom prst="homePlat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80" name="Pentagon 79"/>
            <p:cNvSpPr/>
            <p:nvPr/>
          </p:nvSpPr>
          <p:spPr>
            <a:xfrm>
              <a:off x="2505600" y="3600000"/>
              <a:ext cx="349200" cy="180000"/>
            </a:xfrm>
            <a:prstGeom prst="homePlat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81" name="Pentagon 80"/>
            <p:cNvSpPr/>
            <p:nvPr/>
          </p:nvSpPr>
          <p:spPr>
            <a:xfrm>
              <a:off x="3099600" y="3600000"/>
              <a:ext cx="306000" cy="180000"/>
            </a:xfrm>
            <a:prstGeom prst="homePlat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82" name="Pentagon 81"/>
            <p:cNvSpPr/>
            <p:nvPr/>
          </p:nvSpPr>
          <p:spPr>
            <a:xfrm>
              <a:off x="2876400" y="3600000"/>
              <a:ext cx="223200" cy="180000"/>
            </a:xfrm>
            <a:prstGeom prst="homePlat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83" name="Pentagon 82"/>
            <p:cNvSpPr/>
            <p:nvPr/>
          </p:nvSpPr>
          <p:spPr>
            <a:xfrm>
              <a:off x="3409200" y="3600000"/>
              <a:ext cx="104400" cy="180000"/>
            </a:xfrm>
            <a:prstGeom prst="homePlat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84" name="Pentagon 83"/>
            <p:cNvSpPr/>
            <p:nvPr/>
          </p:nvSpPr>
          <p:spPr>
            <a:xfrm>
              <a:off x="3513600" y="3600000"/>
              <a:ext cx="97200" cy="180000"/>
            </a:xfrm>
            <a:prstGeom prst="homePlat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85" name="Pentagon 84"/>
            <p:cNvSpPr/>
            <p:nvPr/>
          </p:nvSpPr>
          <p:spPr>
            <a:xfrm>
              <a:off x="3618000" y="3600000"/>
              <a:ext cx="262800" cy="180000"/>
            </a:xfrm>
            <a:prstGeom prst="homePlat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</p:grpSp>
      <p:grpSp>
        <p:nvGrpSpPr>
          <p:cNvPr id="109" name="Group 108"/>
          <p:cNvGrpSpPr/>
          <p:nvPr/>
        </p:nvGrpSpPr>
        <p:grpSpPr>
          <a:xfrm>
            <a:off x="2043648" y="1852113"/>
            <a:ext cx="4474161" cy="180000"/>
            <a:chOff x="1086730" y="2466218"/>
            <a:chExt cx="5382000" cy="180000"/>
          </a:xfrm>
        </p:grpSpPr>
        <p:sp>
          <p:nvSpPr>
            <p:cNvPr id="86" name="Pentagon 85"/>
            <p:cNvSpPr/>
            <p:nvPr/>
          </p:nvSpPr>
          <p:spPr>
            <a:xfrm>
              <a:off x="1086730" y="2466218"/>
              <a:ext cx="108000" cy="180000"/>
            </a:xfrm>
            <a:prstGeom prst="homePlat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87" name="Pentagon 86"/>
            <p:cNvSpPr/>
            <p:nvPr/>
          </p:nvSpPr>
          <p:spPr>
            <a:xfrm>
              <a:off x="1198330" y="2466218"/>
              <a:ext cx="111600" cy="180000"/>
            </a:xfrm>
            <a:prstGeom prst="homePlat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88" name="Pentagon 87"/>
            <p:cNvSpPr/>
            <p:nvPr/>
          </p:nvSpPr>
          <p:spPr>
            <a:xfrm>
              <a:off x="1313530" y="2466218"/>
              <a:ext cx="547200" cy="180000"/>
            </a:xfrm>
            <a:prstGeom prst="homePlate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89" name="Pentagon 88"/>
            <p:cNvSpPr/>
            <p:nvPr/>
          </p:nvSpPr>
          <p:spPr>
            <a:xfrm>
              <a:off x="1867930" y="2466218"/>
              <a:ext cx="914400" cy="180000"/>
            </a:xfrm>
            <a:prstGeom prst="homePlate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90" name="Pentagon 89"/>
            <p:cNvSpPr/>
            <p:nvPr/>
          </p:nvSpPr>
          <p:spPr>
            <a:xfrm>
              <a:off x="2807530" y="2466218"/>
              <a:ext cx="338400" cy="180000"/>
            </a:xfrm>
            <a:prstGeom prst="homePlat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91" name="Pentagon 90"/>
            <p:cNvSpPr/>
            <p:nvPr/>
          </p:nvSpPr>
          <p:spPr>
            <a:xfrm>
              <a:off x="3167530" y="2466218"/>
              <a:ext cx="226800" cy="180000"/>
            </a:xfrm>
            <a:prstGeom prst="homePlat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92" name="Pentagon 91"/>
            <p:cNvSpPr/>
            <p:nvPr/>
          </p:nvSpPr>
          <p:spPr>
            <a:xfrm>
              <a:off x="3394330" y="2466218"/>
              <a:ext cx="302400" cy="180000"/>
            </a:xfrm>
            <a:prstGeom prst="homePlat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93" name="Pentagon 92"/>
            <p:cNvSpPr/>
            <p:nvPr/>
          </p:nvSpPr>
          <p:spPr>
            <a:xfrm>
              <a:off x="3696730" y="2466218"/>
              <a:ext cx="104400" cy="180000"/>
            </a:xfrm>
            <a:prstGeom prst="homePlat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94" name="Pentagon 93"/>
            <p:cNvSpPr/>
            <p:nvPr/>
          </p:nvSpPr>
          <p:spPr>
            <a:xfrm>
              <a:off x="3801130" y="2466218"/>
              <a:ext cx="97200" cy="180000"/>
            </a:xfrm>
            <a:prstGeom prst="homePlat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95" name="Pentagon 94"/>
            <p:cNvSpPr/>
            <p:nvPr/>
          </p:nvSpPr>
          <p:spPr>
            <a:xfrm>
              <a:off x="3912730" y="2466218"/>
              <a:ext cx="327600" cy="180000"/>
            </a:xfrm>
            <a:prstGeom prst="homePlat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96" name="Pentagon 95"/>
            <p:cNvSpPr/>
            <p:nvPr/>
          </p:nvSpPr>
          <p:spPr>
            <a:xfrm>
              <a:off x="4254730" y="2466218"/>
              <a:ext cx="100800" cy="180000"/>
            </a:xfrm>
            <a:prstGeom prst="homePlat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97" name="Pentagon 96"/>
            <p:cNvSpPr/>
            <p:nvPr/>
          </p:nvSpPr>
          <p:spPr>
            <a:xfrm>
              <a:off x="4377130" y="2466218"/>
              <a:ext cx="100800" cy="180000"/>
            </a:xfrm>
            <a:prstGeom prst="homePlat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98" name="Pentagon 97"/>
            <p:cNvSpPr/>
            <p:nvPr/>
          </p:nvSpPr>
          <p:spPr>
            <a:xfrm>
              <a:off x="4499530" y="2466218"/>
              <a:ext cx="100800" cy="180000"/>
            </a:xfrm>
            <a:prstGeom prst="homePlat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99" name="Pentagon 98"/>
            <p:cNvSpPr/>
            <p:nvPr/>
          </p:nvSpPr>
          <p:spPr>
            <a:xfrm>
              <a:off x="4614730" y="2466218"/>
              <a:ext cx="583200" cy="180000"/>
            </a:xfrm>
            <a:prstGeom prst="homePlate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100" name="Pentagon 99"/>
            <p:cNvSpPr/>
            <p:nvPr/>
          </p:nvSpPr>
          <p:spPr>
            <a:xfrm>
              <a:off x="5259130" y="2466218"/>
              <a:ext cx="306000" cy="180000"/>
            </a:xfrm>
            <a:prstGeom prst="homePlate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101" name="Pentagon 100"/>
            <p:cNvSpPr/>
            <p:nvPr/>
          </p:nvSpPr>
          <p:spPr>
            <a:xfrm>
              <a:off x="5565130" y="2466218"/>
              <a:ext cx="392400" cy="180000"/>
            </a:xfrm>
            <a:prstGeom prst="homePlate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102" name="Pentagon 101"/>
            <p:cNvSpPr/>
            <p:nvPr/>
          </p:nvSpPr>
          <p:spPr>
            <a:xfrm>
              <a:off x="5986330" y="2466218"/>
              <a:ext cx="129600" cy="180000"/>
            </a:xfrm>
            <a:prstGeom prst="homePlat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103" name="Pentagon 102"/>
            <p:cNvSpPr/>
            <p:nvPr/>
          </p:nvSpPr>
          <p:spPr>
            <a:xfrm>
              <a:off x="6144730" y="2466218"/>
              <a:ext cx="154800" cy="180000"/>
            </a:xfrm>
            <a:prstGeom prst="homePlat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104" name="Pentagon 103"/>
            <p:cNvSpPr/>
            <p:nvPr/>
          </p:nvSpPr>
          <p:spPr>
            <a:xfrm>
              <a:off x="6292330" y="2466218"/>
              <a:ext cx="176400" cy="180000"/>
            </a:xfrm>
            <a:prstGeom prst="homePlat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</p:grpSp>
      <p:sp>
        <p:nvSpPr>
          <p:cNvPr id="105" name="TextBox 104"/>
          <p:cNvSpPr txBox="1"/>
          <p:nvPr/>
        </p:nvSpPr>
        <p:spPr>
          <a:xfrm>
            <a:off x="97475" y="2389786"/>
            <a:ext cx="17524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100" dirty="0"/>
              <a:t>[</a:t>
            </a:r>
            <a:r>
              <a:rPr lang="en-NZ" sz="1100" i="1" dirty="0" err="1"/>
              <a:t>Eubacterium</a:t>
            </a:r>
            <a:r>
              <a:rPr lang="en-NZ" sz="1100" dirty="0"/>
              <a:t>] sp. AB3007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103439" y="1758927"/>
            <a:ext cx="175243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100" i="1" dirty="0" err="1"/>
              <a:t>Olsenella</a:t>
            </a:r>
            <a:r>
              <a:rPr lang="en-NZ" sz="1100" i="1" dirty="0"/>
              <a:t> </a:t>
            </a:r>
            <a:r>
              <a:rPr lang="en-NZ" sz="1100" i="1" dirty="0" err="1"/>
              <a:t>umbonata</a:t>
            </a:r>
            <a:r>
              <a:rPr lang="en-NZ" sz="1100" i="1" dirty="0"/>
              <a:t> </a:t>
            </a:r>
            <a:r>
              <a:rPr lang="en-NZ" sz="1100" dirty="0"/>
              <a:t>KHGC19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97475" y="2843323"/>
            <a:ext cx="191276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100" i="1" dirty="0" err="1"/>
              <a:t>Olsenella</a:t>
            </a:r>
            <a:r>
              <a:rPr lang="en-NZ" sz="1100" dirty="0"/>
              <a:t> TAG1283 metagenome assembly (scaffold end)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97475" y="3509703"/>
            <a:ext cx="18504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100" i="1" dirty="0" err="1"/>
              <a:t>Caecibacter</a:t>
            </a:r>
            <a:r>
              <a:rPr lang="en-NZ" sz="1100" dirty="0"/>
              <a:t> TAG1283 metagenome assembly</a:t>
            </a:r>
          </a:p>
        </p:txBody>
      </p:sp>
      <p:cxnSp>
        <p:nvCxnSpPr>
          <p:cNvPr id="124" name="Straight Arrow Connector 123"/>
          <p:cNvCxnSpPr>
            <a:stCxn id="19" idx="2"/>
            <a:endCxn id="97" idx="0"/>
          </p:cNvCxnSpPr>
          <p:nvPr/>
        </p:nvCxnSpPr>
        <p:spPr>
          <a:xfrm flipH="1">
            <a:off x="4799970" y="968729"/>
            <a:ext cx="38296" cy="883384"/>
          </a:xfrm>
          <a:prstGeom prst="straightConnector1">
            <a:avLst/>
          </a:prstGeom>
          <a:ln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24"/>
          <p:cNvCxnSpPr>
            <a:stCxn id="24" idx="2"/>
            <a:endCxn id="98" idx="0"/>
          </p:cNvCxnSpPr>
          <p:nvPr/>
        </p:nvCxnSpPr>
        <p:spPr>
          <a:xfrm flipH="1">
            <a:off x="4901724" y="556313"/>
            <a:ext cx="456177" cy="1295800"/>
          </a:xfrm>
          <a:prstGeom prst="straightConnector1">
            <a:avLst/>
          </a:prstGeom>
          <a:ln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/>
          <p:cNvCxnSpPr>
            <a:stCxn id="19" idx="2"/>
            <a:endCxn id="100" idx="0"/>
          </p:cNvCxnSpPr>
          <p:nvPr/>
        </p:nvCxnSpPr>
        <p:spPr>
          <a:xfrm>
            <a:off x="4838266" y="968729"/>
            <a:ext cx="756171" cy="883384"/>
          </a:xfrm>
          <a:prstGeom prst="straightConnector1">
            <a:avLst/>
          </a:prstGeom>
          <a:ln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/>
          <p:cNvCxnSpPr>
            <a:stCxn id="25" idx="1"/>
            <a:endCxn id="99" idx="0"/>
          </p:cNvCxnSpPr>
          <p:nvPr/>
        </p:nvCxnSpPr>
        <p:spPr>
          <a:xfrm flipH="1">
            <a:off x="5173956" y="241267"/>
            <a:ext cx="490708" cy="1610846"/>
          </a:xfrm>
          <a:prstGeom prst="straightConnector1">
            <a:avLst/>
          </a:prstGeom>
          <a:ln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Arrow Connector 127"/>
          <p:cNvCxnSpPr>
            <a:endCxn id="101" idx="0"/>
          </p:cNvCxnSpPr>
          <p:nvPr/>
        </p:nvCxnSpPr>
        <p:spPr>
          <a:xfrm flipH="1">
            <a:off x="5884734" y="1156506"/>
            <a:ext cx="131783" cy="695607"/>
          </a:xfrm>
          <a:prstGeom prst="straightConnector1">
            <a:avLst/>
          </a:prstGeom>
          <a:ln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Arrow Connector 128"/>
          <p:cNvCxnSpPr>
            <a:endCxn id="104" idx="0"/>
          </p:cNvCxnSpPr>
          <p:nvPr/>
        </p:nvCxnSpPr>
        <p:spPr>
          <a:xfrm>
            <a:off x="6401092" y="1711274"/>
            <a:ext cx="6733" cy="140839"/>
          </a:xfrm>
          <a:prstGeom prst="straightConnector1">
            <a:avLst/>
          </a:prstGeom>
          <a:ln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5074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6" name="Group 1335"/>
          <p:cNvGrpSpPr/>
          <p:nvPr/>
        </p:nvGrpSpPr>
        <p:grpSpPr>
          <a:xfrm>
            <a:off x="616755" y="940845"/>
            <a:ext cx="5666229" cy="5264099"/>
            <a:chOff x="584082" y="1259965"/>
            <a:chExt cx="5666229" cy="5264099"/>
          </a:xfrm>
        </p:grpSpPr>
        <p:grpSp>
          <p:nvGrpSpPr>
            <p:cNvPr id="364" name="Group 15"/>
            <p:cNvGrpSpPr>
              <a:grpSpLocks/>
            </p:cNvGrpSpPr>
            <p:nvPr/>
          </p:nvGrpSpPr>
          <p:grpSpPr bwMode="auto">
            <a:xfrm>
              <a:off x="584082" y="5989140"/>
              <a:ext cx="5666229" cy="534924"/>
              <a:chOff x="6" y="0"/>
              <a:chExt cx="4576" cy="432"/>
            </a:xfrm>
          </p:grpSpPr>
          <p:pic>
            <p:nvPicPr>
              <p:cNvPr id="365" name="Picture 381" descr="https://img.jgi.doe.gov/mer/tmp/ScaffoldPanel.gn.gCart1.643348667.1631431.x.1633977.40548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" y="0"/>
                <a:ext cx="4512" cy="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66" name="Rectangle 447">
                <a:hlinkClick r:id="rId3"/>
                <a:hlinkHover r:id="rId4"/>
              </p:cNvPr>
              <p:cNvSpPr>
                <a:spLocks noChangeArrowheads="1"/>
              </p:cNvSpPr>
              <p:nvPr/>
            </p:nvSpPr>
            <p:spPr bwMode="auto">
              <a:xfrm>
                <a:off x="1152" y="186"/>
                <a:ext cx="2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367" name="Rectangle 446">
                <a:hlinkClick r:id="rId5"/>
                <a:hlinkHover r:id="rId6"/>
              </p:cNvPr>
              <p:cNvSpPr>
                <a:spLocks noChangeArrowheads="1"/>
              </p:cNvSpPr>
              <p:nvPr/>
            </p:nvSpPr>
            <p:spPr bwMode="auto">
              <a:xfrm>
                <a:off x="804" y="186"/>
                <a:ext cx="90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368" name="Rectangle 445">
                <a:hlinkClick r:id="rId7"/>
                <a:hlinkHover r:id="rId8"/>
              </p:cNvPr>
              <p:cNvSpPr>
                <a:spLocks noChangeArrowheads="1"/>
              </p:cNvSpPr>
              <p:nvPr/>
            </p:nvSpPr>
            <p:spPr bwMode="auto">
              <a:xfrm>
                <a:off x="4278" y="186"/>
                <a:ext cx="2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369" name="Rectangle 444">
                <a:hlinkClick r:id="rId9"/>
                <a:hlinkHover r:id="rId10"/>
              </p:cNvPr>
              <p:cNvSpPr>
                <a:spLocks noChangeArrowheads="1"/>
              </p:cNvSpPr>
              <p:nvPr/>
            </p:nvSpPr>
            <p:spPr bwMode="auto">
              <a:xfrm>
                <a:off x="3654" y="186"/>
                <a:ext cx="4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370" name="Rectangle 443">
                <a:hlinkClick r:id="rId11"/>
                <a:hlinkHover r:id="rId12"/>
              </p:cNvPr>
              <p:cNvSpPr>
                <a:spLocks noChangeArrowheads="1"/>
              </p:cNvSpPr>
              <p:nvPr/>
            </p:nvSpPr>
            <p:spPr bwMode="auto">
              <a:xfrm>
                <a:off x="3012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371" name="Rectangle 442">
                <a:hlinkClick r:id="rId13"/>
                <a:hlinkHover r:id="rId14"/>
              </p:cNvPr>
              <p:cNvSpPr>
                <a:spLocks noChangeArrowheads="1"/>
              </p:cNvSpPr>
              <p:nvPr/>
            </p:nvSpPr>
            <p:spPr bwMode="auto">
              <a:xfrm>
                <a:off x="1338" y="186"/>
                <a:ext cx="66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372" name="Rectangle 441">
                <a:hlinkClick r:id="rId15"/>
                <a:hlinkHover r:id="rId16"/>
              </p:cNvPr>
              <p:cNvSpPr>
                <a:spLocks noChangeArrowheads="1"/>
              </p:cNvSpPr>
              <p:nvPr/>
            </p:nvSpPr>
            <p:spPr bwMode="auto">
              <a:xfrm>
                <a:off x="3528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373" name="Rectangle 440">
                <a:hlinkClick r:id="rId17"/>
                <a:hlinkHover r:id="rId18"/>
              </p:cNvPr>
              <p:cNvSpPr>
                <a:spLocks noChangeArrowheads="1"/>
              </p:cNvSpPr>
              <p:nvPr/>
            </p:nvSpPr>
            <p:spPr bwMode="auto">
              <a:xfrm>
                <a:off x="3432" y="186"/>
                <a:ext cx="30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374" name="Rectangle 439">
                <a:hlinkClick r:id="rId19"/>
                <a:hlinkHover r:id="rId20"/>
              </p:cNvPr>
              <p:cNvSpPr>
                <a:spLocks noChangeArrowheads="1"/>
              </p:cNvSpPr>
              <p:nvPr/>
            </p:nvSpPr>
            <p:spPr bwMode="auto">
              <a:xfrm>
                <a:off x="1860" y="186"/>
                <a:ext cx="7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375" name="Rectangle 438">
                <a:hlinkClick r:id="rId21"/>
                <a:hlinkHover r:id="rId22"/>
              </p:cNvPr>
              <p:cNvSpPr>
                <a:spLocks noChangeArrowheads="1"/>
              </p:cNvSpPr>
              <p:nvPr/>
            </p:nvSpPr>
            <p:spPr bwMode="auto">
              <a:xfrm>
                <a:off x="1698" y="186"/>
                <a:ext cx="4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376" name="Rectangle 437">
                <a:hlinkClick r:id="rId23"/>
                <a:hlinkHover r:id="rId24"/>
              </p:cNvPr>
              <p:cNvSpPr>
                <a:spLocks noChangeArrowheads="1"/>
              </p:cNvSpPr>
              <p:nvPr/>
            </p:nvSpPr>
            <p:spPr bwMode="auto">
              <a:xfrm>
                <a:off x="3708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377" name="Rectangle 436">
                <a:hlinkClick r:id="rId25"/>
                <a:hlinkHover r:id="rId26"/>
              </p:cNvPr>
              <p:cNvSpPr>
                <a:spLocks noChangeArrowheads="1"/>
              </p:cNvSpPr>
              <p:nvPr/>
            </p:nvSpPr>
            <p:spPr bwMode="auto">
              <a:xfrm>
                <a:off x="3162" y="186"/>
                <a:ext cx="2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378" name="Rectangle 435">
                <a:hlinkClick r:id="rId27"/>
                <a:hlinkHover r:id="rId28"/>
              </p:cNvPr>
              <p:cNvSpPr>
                <a:spLocks noChangeArrowheads="1"/>
              </p:cNvSpPr>
              <p:nvPr/>
            </p:nvSpPr>
            <p:spPr bwMode="auto">
              <a:xfrm>
                <a:off x="3558" y="186"/>
                <a:ext cx="2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379" name="Rectangle 434">
                <a:hlinkClick r:id="rId29"/>
                <a:hlinkHover r:id="rId30"/>
              </p:cNvPr>
              <p:cNvSpPr>
                <a:spLocks noChangeArrowheads="1"/>
              </p:cNvSpPr>
              <p:nvPr/>
            </p:nvSpPr>
            <p:spPr bwMode="auto">
              <a:xfrm>
                <a:off x="564" y="186"/>
                <a:ext cx="8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380" name="Rectangle 433">
                <a:hlinkClick r:id="rId31"/>
                <a:hlinkHover r:id="rId32"/>
              </p:cNvPr>
              <p:cNvSpPr>
                <a:spLocks noChangeArrowheads="1"/>
              </p:cNvSpPr>
              <p:nvPr/>
            </p:nvSpPr>
            <p:spPr bwMode="auto">
              <a:xfrm>
                <a:off x="2832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381" name="Rectangle 432">
                <a:hlinkClick r:id="rId33"/>
                <a:hlinkHover r:id="rId34"/>
              </p:cNvPr>
              <p:cNvSpPr>
                <a:spLocks noChangeArrowheads="1"/>
              </p:cNvSpPr>
              <p:nvPr/>
            </p:nvSpPr>
            <p:spPr bwMode="auto">
              <a:xfrm>
                <a:off x="2364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382" name="Rectangle 431">
                <a:hlinkClick r:id="rId35"/>
                <a:hlinkHover r:id="rId36"/>
              </p:cNvPr>
              <p:cNvSpPr>
                <a:spLocks noChangeArrowheads="1"/>
              </p:cNvSpPr>
              <p:nvPr/>
            </p:nvSpPr>
            <p:spPr bwMode="auto">
              <a:xfrm>
                <a:off x="1050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383" name="Rectangle 430">
                <a:hlinkClick r:id="rId37"/>
                <a:hlinkHover r:id="rId38"/>
              </p:cNvPr>
              <p:cNvSpPr>
                <a:spLocks noChangeArrowheads="1"/>
              </p:cNvSpPr>
              <p:nvPr/>
            </p:nvSpPr>
            <p:spPr bwMode="auto">
              <a:xfrm>
                <a:off x="900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384" name="Rectangle 429">
                <a:hlinkClick r:id="rId39"/>
                <a:hlinkHover r:id="rId40"/>
              </p:cNvPr>
              <p:cNvSpPr>
                <a:spLocks noChangeArrowheads="1"/>
              </p:cNvSpPr>
              <p:nvPr/>
            </p:nvSpPr>
            <p:spPr bwMode="auto">
              <a:xfrm>
                <a:off x="222" y="228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385" name="Rectangle 428">
                <a:hlinkClick r:id="rId41"/>
                <a:hlinkHover r:id="rId42"/>
              </p:cNvPr>
              <p:cNvSpPr>
                <a:spLocks noChangeArrowheads="1"/>
              </p:cNvSpPr>
              <p:nvPr/>
            </p:nvSpPr>
            <p:spPr bwMode="auto">
              <a:xfrm>
                <a:off x="2514" y="132"/>
                <a:ext cx="14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386" name="Rectangle 427">
                <a:hlinkClick r:id="rId43"/>
                <a:hlinkHover r:id="rId44"/>
              </p:cNvPr>
              <p:cNvSpPr>
                <a:spLocks noChangeArrowheads="1"/>
              </p:cNvSpPr>
              <p:nvPr/>
            </p:nvSpPr>
            <p:spPr bwMode="auto">
              <a:xfrm>
                <a:off x="2928" y="132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387" name="Rectangle 426">
                <a:hlinkClick r:id="rId45"/>
                <a:hlinkHover r:id="rId46"/>
              </p:cNvPr>
              <p:cNvSpPr>
                <a:spLocks noChangeArrowheads="1"/>
              </p:cNvSpPr>
              <p:nvPr/>
            </p:nvSpPr>
            <p:spPr bwMode="auto">
              <a:xfrm>
                <a:off x="3540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388" name="Rectangle 425">
                <a:hlinkClick r:id="rId47"/>
                <a:hlinkHover r:id="rId48"/>
              </p:cNvPr>
              <p:cNvSpPr>
                <a:spLocks noChangeArrowheads="1"/>
              </p:cNvSpPr>
              <p:nvPr/>
            </p:nvSpPr>
            <p:spPr bwMode="auto">
              <a:xfrm>
                <a:off x="648" y="228"/>
                <a:ext cx="12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389" name="Rectangle 424">
                <a:hlinkClick r:id="rId49"/>
                <a:hlinkHover r:id="rId50"/>
              </p:cNvPr>
              <p:cNvSpPr>
                <a:spLocks noChangeArrowheads="1"/>
              </p:cNvSpPr>
              <p:nvPr/>
            </p:nvSpPr>
            <p:spPr bwMode="auto">
              <a:xfrm>
                <a:off x="774" y="228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390" name="Rectangle 423">
                <a:hlinkClick r:id="rId51"/>
                <a:hlinkHover r:id="rId52"/>
              </p:cNvPr>
              <p:cNvSpPr>
                <a:spLocks noChangeArrowheads="1"/>
              </p:cNvSpPr>
              <p:nvPr/>
            </p:nvSpPr>
            <p:spPr bwMode="auto">
              <a:xfrm>
                <a:off x="1620" y="228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391" name="Rectangle 422">
                <a:hlinkClick r:id="rId53"/>
                <a:hlinkHover r:id="rId54"/>
              </p:cNvPr>
              <p:cNvSpPr>
                <a:spLocks noChangeArrowheads="1"/>
              </p:cNvSpPr>
              <p:nvPr/>
            </p:nvSpPr>
            <p:spPr bwMode="auto">
              <a:xfrm>
                <a:off x="1740" y="228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392" name="Rectangle 421">
                <a:hlinkClick r:id="rId55"/>
                <a:hlinkHover r:id="rId56"/>
              </p:cNvPr>
              <p:cNvSpPr>
                <a:spLocks noChangeArrowheads="1"/>
              </p:cNvSpPr>
              <p:nvPr/>
            </p:nvSpPr>
            <p:spPr bwMode="auto">
              <a:xfrm>
                <a:off x="3582" y="132"/>
                <a:ext cx="7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393" name="Rectangle 420">
                <a:hlinkClick r:id="rId57"/>
                <a:hlinkHover r:id="rId58"/>
              </p:cNvPr>
              <p:cNvSpPr>
                <a:spLocks noChangeArrowheads="1"/>
              </p:cNvSpPr>
              <p:nvPr/>
            </p:nvSpPr>
            <p:spPr bwMode="auto">
              <a:xfrm>
                <a:off x="4146" y="132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394" name="Rectangle 419">
                <a:hlinkClick r:id="rId59"/>
                <a:hlinkHover r:id="rId60"/>
              </p:cNvPr>
              <p:cNvSpPr>
                <a:spLocks noChangeArrowheads="1"/>
              </p:cNvSpPr>
              <p:nvPr/>
            </p:nvSpPr>
            <p:spPr bwMode="auto">
              <a:xfrm>
                <a:off x="894" y="228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395" name="Rectangle 418">
                <a:hlinkClick r:id="rId61"/>
                <a:hlinkHover r:id="rId62"/>
              </p:cNvPr>
              <p:cNvSpPr>
                <a:spLocks noChangeArrowheads="1"/>
              </p:cNvSpPr>
              <p:nvPr/>
            </p:nvSpPr>
            <p:spPr bwMode="auto">
              <a:xfrm>
                <a:off x="1074" y="228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396" name="Rectangle 417">
                <a:hlinkClick r:id="rId63"/>
                <a:hlinkHover r:id="rId64"/>
              </p:cNvPr>
              <p:cNvSpPr>
                <a:spLocks noChangeArrowheads="1"/>
              </p:cNvSpPr>
              <p:nvPr/>
            </p:nvSpPr>
            <p:spPr bwMode="auto">
              <a:xfrm>
                <a:off x="2664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397" name="Rectangle 416">
                <a:hlinkClick r:id="rId65"/>
                <a:hlinkHover r:id="rId66"/>
              </p:cNvPr>
              <p:cNvSpPr>
                <a:spLocks noChangeArrowheads="1"/>
              </p:cNvSpPr>
              <p:nvPr/>
            </p:nvSpPr>
            <p:spPr bwMode="auto">
              <a:xfrm>
                <a:off x="2700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398" name="Rectangle 415">
                <a:hlinkClick r:id="rId67"/>
                <a:hlinkHover r:id="rId68"/>
              </p:cNvPr>
              <p:cNvSpPr>
                <a:spLocks noChangeArrowheads="1"/>
              </p:cNvSpPr>
              <p:nvPr/>
            </p:nvSpPr>
            <p:spPr bwMode="auto">
              <a:xfrm>
                <a:off x="3396" y="132"/>
                <a:ext cx="3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399" name="Rectangle 414">
                <a:hlinkClick r:id="rId69"/>
                <a:hlinkHover r:id="rId70"/>
              </p:cNvPr>
              <p:cNvSpPr>
                <a:spLocks noChangeArrowheads="1"/>
              </p:cNvSpPr>
              <p:nvPr/>
            </p:nvSpPr>
            <p:spPr bwMode="auto">
              <a:xfrm>
                <a:off x="3702" y="228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00" name="Rectangle 413">
                <a:hlinkClick r:id="rId71"/>
                <a:hlinkHover r:id="rId72"/>
              </p:cNvPr>
              <p:cNvSpPr>
                <a:spLocks noChangeArrowheads="1"/>
              </p:cNvSpPr>
              <p:nvPr/>
            </p:nvSpPr>
            <p:spPr bwMode="auto">
              <a:xfrm>
                <a:off x="36" y="228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01" name="Rectangle 412">
                <a:hlinkClick r:id="rId73"/>
                <a:hlinkHover r:id="rId74"/>
              </p:cNvPr>
              <p:cNvSpPr>
                <a:spLocks noChangeArrowheads="1"/>
              </p:cNvSpPr>
              <p:nvPr/>
            </p:nvSpPr>
            <p:spPr bwMode="auto">
              <a:xfrm>
                <a:off x="2148" y="210"/>
                <a:ext cx="204" cy="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02" name="Rectangle 411">
                <a:hlinkClick r:id="rId73"/>
                <a:hlinkHover r:id="rId75"/>
              </p:cNvPr>
              <p:cNvSpPr>
                <a:spLocks noChangeArrowheads="1"/>
              </p:cNvSpPr>
              <p:nvPr/>
            </p:nvSpPr>
            <p:spPr bwMode="auto">
              <a:xfrm>
                <a:off x="2136" y="132"/>
                <a:ext cx="22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03" name="Rectangle 410">
                <a:hlinkClick r:id="rId76"/>
                <a:hlinkHover r:id="rId77"/>
              </p:cNvPr>
              <p:cNvSpPr>
                <a:spLocks noChangeArrowheads="1"/>
              </p:cNvSpPr>
              <p:nvPr/>
            </p:nvSpPr>
            <p:spPr bwMode="auto">
              <a:xfrm>
                <a:off x="2376" y="132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04" name="Rectangle 409">
                <a:hlinkClick r:id="rId78"/>
                <a:hlinkHover r:id="rId79"/>
              </p:cNvPr>
              <p:cNvSpPr>
                <a:spLocks noChangeArrowheads="1"/>
              </p:cNvSpPr>
              <p:nvPr/>
            </p:nvSpPr>
            <p:spPr bwMode="auto">
              <a:xfrm>
                <a:off x="2760" y="132"/>
                <a:ext cx="7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05" name="Rectangle 408">
                <a:hlinkClick r:id="rId80"/>
                <a:hlinkHover r:id="rId81"/>
              </p:cNvPr>
              <p:cNvSpPr>
                <a:spLocks noChangeArrowheads="1"/>
              </p:cNvSpPr>
              <p:nvPr/>
            </p:nvSpPr>
            <p:spPr bwMode="auto">
              <a:xfrm>
                <a:off x="2844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06" name="Rectangle 407">
                <a:hlinkClick r:id="rId82"/>
                <a:hlinkHover r:id="rId83"/>
              </p:cNvPr>
              <p:cNvSpPr>
                <a:spLocks noChangeArrowheads="1"/>
              </p:cNvSpPr>
              <p:nvPr/>
            </p:nvSpPr>
            <p:spPr bwMode="auto">
              <a:xfrm>
                <a:off x="4212" y="132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07" name="Rectangle 406">
                <a:hlinkClick r:id="rId84"/>
                <a:hlinkHover r:id="rId85"/>
              </p:cNvPr>
              <p:cNvSpPr>
                <a:spLocks noChangeArrowheads="1"/>
              </p:cNvSpPr>
              <p:nvPr/>
            </p:nvSpPr>
            <p:spPr bwMode="auto">
              <a:xfrm>
                <a:off x="4302" y="132"/>
                <a:ext cx="3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08" name="Rectangle 405">
                <a:hlinkClick r:id="rId86"/>
                <a:hlinkHover r:id="rId87"/>
              </p:cNvPr>
              <p:cNvSpPr>
                <a:spLocks noChangeArrowheads="1"/>
              </p:cNvSpPr>
              <p:nvPr/>
            </p:nvSpPr>
            <p:spPr bwMode="auto">
              <a:xfrm>
                <a:off x="3462" y="132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09" name="Rectangle 404">
                <a:hlinkClick r:id="rId88"/>
                <a:hlinkHover r:id="rId89"/>
              </p:cNvPr>
              <p:cNvSpPr>
                <a:spLocks noChangeArrowheads="1"/>
              </p:cNvSpPr>
              <p:nvPr/>
            </p:nvSpPr>
            <p:spPr bwMode="auto">
              <a:xfrm>
                <a:off x="3720" y="132"/>
                <a:ext cx="9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10" name="Rectangle 403">
                <a:hlinkClick r:id="rId90"/>
                <a:hlinkHover r:id="rId91"/>
              </p:cNvPr>
              <p:cNvSpPr>
                <a:spLocks noChangeArrowheads="1"/>
              </p:cNvSpPr>
              <p:nvPr/>
            </p:nvSpPr>
            <p:spPr bwMode="auto">
              <a:xfrm>
                <a:off x="522" y="228"/>
                <a:ext cx="4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11" name="Rectangle 402">
                <a:hlinkClick r:id="rId92"/>
                <a:hlinkHover r:id="rId93"/>
              </p:cNvPr>
              <p:cNvSpPr>
                <a:spLocks noChangeArrowheads="1"/>
              </p:cNvSpPr>
              <p:nvPr/>
            </p:nvSpPr>
            <p:spPr bwMode="auto">
              <a:xfrm>
                <a:off x="3060" y="132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12" name="Rectangle 401">
                <a:hlinkClick r:id="rId94"/>
                <a:hlinkHover r:id="rId95"/>
              </p:cNvPr>
              <p:cNvSpPr>
                <a:spLocks noChangeArrowheads="1"/>
              </p:cNvSpPr>
              <p:nvPr/>
            </p:nvSpPr>
            <p:spPr bwMode="auto">
              <a:xfrm>
                <a:off x="3822" y="132"/>
                <a:ext cx="17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13" name="Rectangle 400">
                <a:hlinkClick r:id="rId96"/>
                <a:hlinkHover r:id="rId97"/>
              </p:cNvPr>
              <p:cNvSpPr>
                <a:spLocks noChangeArrowheads="1"/>
              </p:cNvSpPr>
              <p:nvPr/>
            </p:nvSpPr>
            <p:spPr bwMode="auto">
              <a:xfrm>
                <a:off x="4344" y="132"/>
                <a:ext cx="15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14" name="Rectangle 399">
                <a:hlinkClick r:id="rId98"/>
                <a:hlinkHover r:id="rId99"/>
              </p:cNvPr>
              <p:cNvSpPr>
                <a:spLocks noChangeArrowheads="1"/>
              </p:cNvSpPr>
              <p:nvPr/>
            </p:nvSpPr>
            <p:spPr bwMode="auto">
              <a:xfrm>
                <a:off x="138" y="228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15" name="Rectangle 398">
                <a:hlinkClick r:id="rId100"/>
                <a:hlinkHover r:id="rId101"/>
              </p:cNvPr>
              <p:cNvSpPr>
                <a:spLocks noChangeArrowheads="1"/>
              </p:cNvSpPr>
              <p:nvPr/>
            </p:nvSpPr>
            <p:spPr bwMode="auto">
              <a:xfrm>
                <a:off x="918" y="228"/>
                <a:ext cx="13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16" name="Rectangle 397">
                <a:hlinkClick r:id="rId102"/>
                <a:hlinkHover r:id="rId103"/>
              </p:cNvPr>
              <p:cNvSpPr>
                <a:spLocks noChangeArrowheads="1"/>
              </p:cNvSpPr>
              <p:nvPr/>
            </p:nvSpPr>
            <p:spPr bwMode="auto">
              <a:xfrm>
                <a:off x="1530" y="228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17" name="Rectangle 396">
                <a:hlinkClick r:id="rId104"/>
                <a:hlinkHover r:id="rId105"/>
              </p:cNvPr>
              <p:cNvSpPr>
                <a:spLocks noChangeArrowheads="1"/>
              </p:cNvSpPr>
              <p:nvPr/>
            </p:nvSpPr>
            <p:spPr bwMode="auto">
              <a:xfrm>
                <a:off x="1938" y="132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18" name="Rectangle 395">
                <a:hlinkClick r:id="rId106"/>
                <a:hlinkHover r:id="rId107"/>
              </p:cNvPr>
              <p:cNvSpPr>
                <a:spLocks noChangeArrowheads="1"/>
              </p:cNvSpPr>
              <p:nvPr/>
            </p:nvSpPr>
            <p:spPr bwMode="auto">
              <a:xfrm>
                <a:off x="3030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19" name="Rectangle 394">
                <a:hlinkClick r:id="rId108"/>
                <a:hlinkHover r:id="rId109"/>
              </p:cNvPr>
              <p:cNvSpPr>
                <a:spLocks noChangeArrowheads="1"/>
              </p:cNvSpPr>
              <p:nvPr/>
            </p:nvSpPr>
            <p:spPr bwMode="auto">
              <a:xfrm>
                <a:off x="3312" y="132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20" name="Rectangle 393">
                <a:hlinkClick r:id="rId110"/>
                <a:hlinkHover r:id="rId111"/>
              </p:cNvPr>
              <p:cNvSpPr>
                <a:spLocks noChangeArrowheads="1"/>
              </p:cNvSpPr>
              <p:nvPr/>
            </p:nvSpPr>
            <p:spPr bwMode="auto">
              <a:xfrm>
                <a:off x="3360" y="132"/>
                <a:ext cx="3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21" name="Rectangle 392">
                <a:hlinkClick r:id="rId112"/>
                <a:hlinkHover r:id="rId113"/>
              </p:cNvPr>
              <p:cNvSpPr>
                <a:spLocks noChangeArrowheads="1"/>
              </p:cNvSpPr>
              <p:nvPr/>
            </p:nvSpPr>
            <p:spPr bwMode="auto">
              <a:xfrm>
                <a:off x="3996" y="132"/>
                <a:ext cx="15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22" name="Rectangle 391">
                <a:hlinkClick r:id="rId114"/>
                <a:hlinkHover r:id="rId115"/>
              </p:cNvPr>
              <p:cNvSpPr>
                <a:spLocks noChangeArrowheads="1"/>
              </p:cNvSpPr>
              <p:nvPr/>
            </p:nvSpPr>
            <p:spPr bwMode="auto">
              <a:xfrm>
                <a:off x="312" y="228"/>
                <a:ext cx="20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23" name="Rectangle 390">
                <a:hlinkClick r:id="rId116"/>
                <a:hlinkHover r:id="rId117"/>
              </p:cNvPr>
              <p:cNvSpPr>
                <a:spLocks noChangeArrowheads="1"/>
              </p:cNvSpPr>
              <p:nvPr/>
            </p:nvSpPr>
            <p:spPr bwMode="auto">
              <a:xfrm>
                <a:off x="1176" y="228"/>
                <a:ext cx="16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24" name="Rectangle 389">
                <a:hlinkClick r:id="rId118"/>
                <a:hlinkHover r:id="rId119"/>
              </p:cNvPr>
              <p:cNvSpPr>
                <a:spLocks noChangeArrowheads="1"/>
              </p:cNvSpPr>
              <p:nvPr/>
            </p:nvSpPr>
            <p:spPr bwMode="auto">
              <a:xfrm>
                <a:off x="1404" y="228"/>
                <a:ext cx="12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25" name="Rectangle 388">
                <a:hlinkClick r:id="rId120"/>
                <a:hlinkHover r:id="rId121"/>
              </p:cNvPr>
              <p:cNvSpPr>
                <a:spLocks noChangeArrowheads="1"/>
              </p:cNvSpPr>
              <p:nvPr/>
            </p:nvSpPr>
            <p:spPr bwMode="auto">
              <a:xfrm>
                <a:off x="1764" y="228"/>
                <a:ext cx="9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26" name="Rectangle 387">
                <a:hlinkClick r:id="rId122"/>
                <a:hlinkHover r:id="rId123"/>
              </p:cNvPr>
              <p:cNvSpPr>
                <a:spLocks noChangeArrowheads="1"/>
              </p:cNvSpPr>
              <p:nvPr/>
            </p:nvSpPr>
            <p:spPr bwMode="auto">
              <a:xfrm>
                <a:off x="1998" y="132"/>
                <a:ext cx="13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27" name="Rectangle 386">
                <a:hlinkClick r:id="rId124"/>
                <a:hlinkHover r:id="rId125"/>
              </p:cNvPr>
              <p:cNvSpPr>
                <a:spLocks noChangeArrowheads="1"/>
              </p:cNvSpPr>
              <p:nvPr/>
            </p:nvSpPr>
            <p:spPr bwMode="auto">
              <a:xfrm>
                <a:off x="2460" y="132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28" name="Rectangle 385">
                <a:hlinkClick r:id="rId126"/>
                <a:hlinkHover r:id="rId127"/>
              </p:cNvPr>
              <p:cNvSpPr>
                <a:spLocks noChangeArrowheads="1"/>
              </p:cNvSpPr>
              <p:nvPr/>
            </p:nvSpPr>
            <p:spPr bwMode="auto">
              <a:xfrm>
                <a:off x="2904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29" name="Rectangle 384">
                <a:hlinkClick r:id="rId128"/>
                <a:hlinkHover r:id="rId129"/>
              </p:cNvPr>
              <p:cNvSpPr>
                <a:spLocks noChangeArrowheads="1"/>
              </p:cNvSpPr>
              <p:nvPr/>
            </p:nvSpPr>
            <p:spPr bwMode="auto">
              <a:xfrm>
                <a:off x="298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30" name="Rectangle 383">
                <a:hlinkClick r:id="rId130"/>
                <a:hlinkHover r:id="rId131"/>
              </p:cNvPr>
              <p:cNvSpPr>
                <a:spLocks noChangeArrowheads="1"/>
              </p:cNvSpPr>
              <p:nvPr/>
            </p:nvSpPr>
            <p:spPr bwMode="auto">
              <a:xfrm>
                <a:off x="3186" y="132"/>
                <a:ext cx="12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31" name="Rectangle 382">
                <a:hlinkClick r:id="rId132"/>
              </p:cNvPr>
              <p:cNvSpPr>
                <a:spLocks noChangeArrowheads="1"/>
              </p:cNvSpPr>
              <p:nvPr/>
            </p:nvSpPr>
            <p:spPr bwMode="auto">
              <a:xfrm>
                <a:off x="6" y="0"/>
                <a:ext cx="2694" cy="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</p:grpSp>
        <p:grpSp>
          <p:nvGrpSpPr>
            <p:cNvPr id="432" name="Group 14"/>
            <p:cNvGrpSpPr>
              <a:grpSpLocks/>
            </p:cNvGrpSpPr>
            <p:nvPr/>
          </p:nvGrpSpPr>
          <p:grpSpPr bwMode="auto">
            <a:xfrm>
              <a:off x="651620" y="2678718"/>
              <a:ext cx="5586984" cy="534924"/>
              <a:chOff x="0" y="0"/>
              <a:chExt cx="4512" cy="432"/>
            </a:xfrm>
          </p:grpSpPr>
          <p:pic>
            <p:nvPicPr>
              <p:cNvPr id="433" name="Picture 449" descr="https://img.jgi.doe.gov/mer/tmp/ScaffoldPanel.gn.gCart1.2558913390.766805.x.769348.40548.png"/>
              <p:cNvPicPr>
                <a:picLocks noChangeAspect="1" noChangeArrowheads="1"/>
              </p:cNvPicPr>
              <p:nvPr/>
            </p:nvPicPr>
            <p:blipFill>
              <a:blip r:embed="rId13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4512" cy="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34" name="Rectangle 520">
                <a:hlinkClick r:id="rId134"/>
                <a:hlinkHover r:id="rId135"/>
              </p:cNvPr>
              <p:cNvSpPr>
                <a:spLocks noChangeArrowheads="1"/>
              </p:cNvSpPr>
              <p:nvPr/>
            </p:nvSpPr>
            <p:spPr bwMode="auto">
              <a:xfrm>
                <a:off x="1404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35" name="Rectangle 519">
                <a:hlinkClick r:id="rId136"/>
                <a:hlinkHover r:id="rId137"/>
              </p:cNvPr>
              <p:cNvSpPr>
                <a:spLocks noChangeArrowheads="1"/>
              </p:cNvSpPr>
              <p:nvPr/>
            </p:nvSpPr>
            <p:spPr bwMode="auto">
              <a:xfrm>
                <a:off x="1452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36" name="Rectangle 518">
                <a:hlinkClick r:id="rId138"/>
                <a:hlinkHover r:id="rId139"/>
              </p:cNvPr>
              <p:cNvSpPr>
                <a:spLocks noChangeArrowheads="1"/>
              </p:cNvSpPr>
              <p:nvPr/>
            </p:nvSpPr>
            <p:spPr bwMode="auto">
              <a:xfrm>
                <a:off x="408" y="186"/>
                <a:ext cx="4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37" name="Rectangle 517">
                <a:hlinkClick r:id="rId140"/>
                <a:hlinkHover r:id="rId141"/>
              </p:cNvPr>
              <p:cNvSpPr>
                <a:spLocks noChangeArrowheads="1"/>
              </p:cNvSpPr>
              <p:nvPr/>
            </p:nvSpPr>
            <p:spPr bwMode="auto">
              <a:xfrm>
                <a:off x="1068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38" name="Rectangle 516">
                <a:hlinkClick r:id="rId142"/>
                <a:hlinkHover r:id="rId143"/>
              </p:cNvPr>
              <p:cNvSpPr>
                <a:spLocks noChangeArrowheads="1"/>
              </p:cNvSpPr>
              <p:nvPr/>
            </p:nvSpPr>
            <p:spPr bwMode="auto">
              <a:xfrm>
                <a:off x="3372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39" name="Rectangle 515">
                <a:hlinkClick r:id="rId144"/>
                <a:hlinkHover r:id="rId145"/>
              </p:cNvPr>
              <p:cNvSpPr>
                <a:spLocks noChangeArrowheads="1"/>
              </p:cNvSpPr>
              <p:nvPr/>
            </p:nvSpPr>
            <p:spPr bwMode="auto">
              <a:xfrm>
                <a:off x="3876" y="186"/>
                <a:ext cx="2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40" name="Rectangle 514">
                <a:hlinkClick r:id="rId146"/>
                <a:hlinkHover r:id="rId147"/>
              </p:cNvPr>
              <p:cNvSpPr>
                <a:spLocks noChangeArrowheads="1"/>
              </p:cNvSpPr>
              <p:nvPr/>
            </p:nvSpPr>
            <p:spPr bwMode="auto">
              <a:xfrm>
                <a:off x="714" y="186"/>
                <a:ext cx="2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41" name="Rectangle 513">
                <a:hlinkClick r:id="rId148"/>
                <a:hlinkHover r:id="rId149"/>
              </p:cNvPr>
              <p:cNvSpPr>
                <a:spLocks noChangeArrowheads="1"/>
              </p:cNvSpPr>
              <p:nvPr/>
            </p:nvSpPr>
            <p:spPr bwMode="auto">
              <a:xfrm>
                <a:off x="1428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42" name="Rectangle 512">
                <a:hlinkClick r:id="rId150"/>
                <a:hlinkHover r:id="rId151"/>
              </p:cNvPr>
              <p:cNvSpPr>
                <a:spLocks noChangeArrowheads="1"/>
              </p:cNvSpPr>
              <p:nvPr/>
            </p:nvSpPr>
            <p:spPr bwMode="auto">
              <a:xfrm>
                <a:off x="4284" y="186"/>
                <a:ext cx="6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43" name="Rectangle 511">
                <a:hlinkClick r:id="rId152"/>
                <a:hlinkHover r:id="rId153"/>
              </p:cNvPr>
              <p:cNvSpPr>
                <a:spLocks noChangeArrowheads="1"/>
              </p:cNvSpPr>
              <p:nvPr/>
            </p:nvSpPr>
            <p:spPr bwMode="auto">
              <a:xfrm>
                <a:off x="258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44" name="Rectangle 510">
                <a:hlinkClick r:id="rId154"/>
                <a:hlinkHover r:id="rId155"/>
              </p:cNvPr>
              <p:cNvSpPr>
                <a:spLocks noChangeArrowheads="1"/>
              </p:cNvSpPr>
              <p:nvPr/>
            </p:nvSpPr>
            <p:spPr bwMode="auto">
              <a:xfrm>
                <a:off x="948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45" name="Rectangle 509">
                <a:hlinkClick r:id="rId156"/>
                <a:hlinkHover r:id="rId157"/>
              </p:cNvPr>
              <p:cNvSpPr>
                <a:spLocks noChangeArrowheads="1"/>
              </p:cNvSpPr>
              <p:nvPr/>
            </p:nvSpPr>
            <p:spPr bwMode="auto">
              <a:xfrm>
                <a:off x="1890" y="186"/>
                <a:ext cx="4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46" name="Rectangle 508">
                <a:hlinkClick r:id="rId158"/>
                <a:hlinkHover r:id="rId159"/>
              </p:cNvPr>
              <p:cNvSpPr>
                <a:spLocks noChangeArrowheads="1"/>
              </p:cNvSpPr>
              <p:nvPr/>
            </p:nvSpPr>
            <p:spPr bwMode="auto">
              <a:xfrm>
                <a:off x="828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47" name="Rectangle 507">
                <a:hlinkClick r:id="rId160"/>
                <a:hlinkHover r:id="rId161"/>
              </p:cNvPr>
              <p:cNvSpPr>
                <a:spLocks noChangeArrowheads="1"/>
              </p:cNvSpPr>
              <p:nvPr/>
            </p:nvSpPr>
            <p:spPr bwMode="auto">
              <a:xfrm>
                <a:off x="4218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48" name="Rectangle 506">
                <a:hlinkClick r:id="rId162"/>
                <a:hlinkHover r:id="rId163"/>
              </p:cNvPr>
              <p:cNvSpPr>
                <a:spLocks noChangeArrowheads="1"/>
              </p:cNvSpPr>
              <p:nvPr/>
            </p:nvSpPr>
            <p:spPr bwMode="auto">
              <a:xfrm>
                <a:off x="4020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49" name="Rectangle 505">
                <a:hlinkClick r:id="rId164"/>
                <a:hlinkHover r:id="rId165"/>
              </p:cNvPr>
              <p:cNvSpPr>
                <a:spLocks noChangeArrowheads="1"/>
              </p:cNvSpPr>
              <p:nvPr/>
            </p:nvSpPr>
            <p:spPr bwMode="auto">
              <a:xfrm>
                <a:off x="3414" y="132"/>
                <a:ext cx="19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50" name="Rectangle 504">
                <a:hlinkClick r:id="rId166"/>
                <a:hlinkHover r:id="rId167"/>
              </p:cNvPr>
              <p:cNvSpPr>
                <a:spLocks noChangeArrowheads="1"/>
              </p:cNvSpPr>
              <p:nvPr/>
            </p:nvSpPr>
            <p:spPr bwMode="auto">
              <a:xfrm>
                <a:off x="3324" y="228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51" name="Rectangle 503">
                <a:hlinkClick r:id="rId168"/>
                <a:hlinkHover r:id="rId169"/>
              </p:cNvPr>
              <p:cNvSpPr>
                <a:spLocks noChangeArrowheads="1"/>
              </p:cNvSpPr>
              <p:nvPr/>
            </p:nvSpPr>
            <p:spPr bwMode="auto">
              <a:xfrm>
                <a:off x="1998" y="132"/>
                <a:ext cx="13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52" name="Rectangle 502">
                <a:hlinkClick r:id="rId170"/>
                <a:hlinkHover r:id="rId171"/>
              </p:cNvPr>
              <p:cNvSpPr>
                <a:spLocks noChangeArrowheads="1"/>
              </p:cNvSpPr>
              <p:nvPr/>
            </p:nvSpPr>
            <p:spPr bwMode="auto">
              <a:xfrm>
                <a:off x="90" y="132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53" name="Rectangle 501">
                <a:hlinkClick r:id="rId172"/>
                <a:hlinkHover r:id="rId173"/>
              </p:cNvPr>
              <p:cNvSpPr>
                <a:spLocks noChangeArrowheads="1"/>
              </p:cNvSpPr>
              <p:nvPr/>
            </p:nvSpPr>
            <p:spPr bwMode="auto">
              <a:xfrm>
                <a:off x="4290" y="132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54" name="Rectangle 500">
                <a:hlinkClick r:id="rId174"/>
                <a:hlinkHover r:id="rId175"/>
              </p:cNvPr>
              <p:cNvSpPr>
                <a:spLocks noChangeArrowheads="1"/>
              </p:cNvSpPr>
              <p:nvPr/>
            </p:nvSpPr>
            <p:spPr bwMode="auto">
              <a:xfrm>
                <a:off x="4050" y="132"/>
                <a:ext cx="7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55" name="Rectangle 499">
                <a:hlinkClick r:id="rId176"/>
                <a:hlinkHover r:id="rId177"/>
              </p:cNvPr>
              <p:cNvSpPr>
                <a:spLocks noChangeArrowheads="1"/>
              </p:cNvSpPr>
              <p:nvPr/>
            </p:nvSpPr>
            <p:spPr bwMode="auto">
              <a:xfrm>
                <a:off x="3024" y="132"/>
                <a:ext cx="15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56" name="Rectangle 498">
                <a:hlinkClick r:id="rId178"/>
                <a:hlinkHover r:id="rId179"/>
              </p:cNvPr>
              <p:cNvSpPr>
                <a:spLocks noChangeArrowheads="1"/>
              </p:cNvSpPr>
              <p:nvPr/>
            </p:nvSpPr>
            <p:spPr bwMode="auto">
              <a:xfrm>
                <a:off x="1758" y="228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57" name="Rectangle 497">
                <a:hlinkClick r:id="rId180"/>
                <a:hlinkHover r:id="rId181"/>
              </p:cNvPr>
              <p:cNvSpPr>
                <a:spLocks noChangeArrowheads="1"/>
              </p:cNvSpPr>
              <p:nvPr/>
            </p:nvSpPr>
            <p:spPr bwMode="auto">
              <a:xfrm>
                <a:off x="1626" y="132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58" name="Rectangle 496">
                <a:hlinkClick r:id="rId182"/>
                <a:hlinkHover r:id="rId183"/>
              </p:cNvPr>
              <p:cNvSpPr>
                <a:spLocks noChangeArrowheads="1"/>
              </p:cNvSpPr>
              <p:nvPr/>
            </p:nvSpPr>
            <p:spPr bwMode="auto">
              <a:xfrm>
                <a:off x="42" y="132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59" name="Rectangle 495">
                <a:hlinkClick r:id="rId184"/>
                <a:hlinkHover r:id="rId185"/>
              </p:cNvPr>
              <p:cNvSpPr>
                <a:spLocks noChangeArrowheads="1"/>
              </p:cNvSpPr>
              <p:nvPr/>
            </p:nvSpPr>
            <p:spPr bwMode="auto">
              <a:xfrm>
                <a:off x="3384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60" name="Rectangle 494">
                <a:hlinkClick r:id="rId186"/>
                <a:hlinkHover r:id="rId187"/>
              </p:cNvPr>
              <p:cNvSpPr>
                <a:spLocks noChangeArrowheads="1"/>
              </p:cNvSpPr>
              <p:nvPr/>
            </p:nvSpPr>
            <p:spPr bwMode="auto">
              <a:xfrm>
                <a:off x="3174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61" name="Rectangle 493">
                <a:hlinkClick r:id="rId188"/>
                <a:hlinkHover r:id="rId189"/>
              </p:cNvPr>
              <p:cNvSpPr>
                <a:spLocks noChangeArrowheads="1"/>
              </p:cNvSpPr>
              <p:nvPr/>
            </p:nvSpPr>
            <p:spPr bwMode="auto">
              <a:xfrm>
                <a:off x="2952" y="132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62" name="Rectangle 492">
                <a:hlinkClick r:id="rId190"/>
                <a:hlinkHover r:id="rId191"/>
              </p:cNvPr>
              <p:cNvSpPr>
                <a:spLocks noChangeArrowheads="1"/>
              </p:cNvSpPr>
              <p:nvPr/>
            </p:nvSpPr>
            <p:spPr bwMode="auto">
              <a:xfrm>
                <a:off x="2526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63" name="Rectangle 491">
                <a:hlinkClick r:id="rId192"/>
                <a:hlinkHover r:id="rId193"/>
              </p:cNvPr>
              <p:cNvSpPr>
                <a:spLocks noChangeArrowheads="1"/>
              </p:cNvSpPr>
              <p:nvPr/>
            </p:nvSpPr>
            <p:spPr bwMode="auto">
              <a:xfrm>
                <a:off x="2484" y="132"/>
                <a:ext cx="4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64" name="Rectangle 490">
                <a:hlinkClick r:id="rId194"/>
                <a:hlinkHover r:id="rId195"/>
              </p:cNvPr>
              <p:cNvSpPr>
                <a:spLocks noChangeArrowheads="1"/>
              </p:cNvSpPr>
              <p:nvPr/>
            </p:nvSpPr>
            <p:spPr bwMode="auto">
              <a:xfrm>
                <a:off x="2454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65" name="Rectangle 489">
                <a:hlinkClick r:id="rId196"/>
                <a:hlinkHover r:id="rId197"/>
              </p:cNvPr>
              <p:cNvSpPr>
                <a:spLocks noChangeArrowheads="1"/>
              </p:cNvSpPr>
              <p:nvPr/>
            </p:nvSpPr>
            <p:spPr bwMode="auto">
              <a:xfrm>
                <a:off x="196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66" name="Rectangle 488">
                <a:hlinkClick r:id="rId198"/>
                <a:hlinkHover r:id="rId199"/>
              </p:cNvPr>
              <p:cNvSpPr>
                <a:spLocks noChangeArrowheads="1"/>
              </p:cNvSpPr>
              <p:nvPr/>
            </p:nvSpPr>
            <p:spPr bwMode="auto">
              <a:xfrm>
                <a:off x="193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67" name="Rectangle 487">
                <a:hlinkClick r:id="rId200"/>
                <a:hlinkHover r:id="rId201"/>
              </p:cNvPr>
              <p:cNvSpPr>
                <a:spLocks noChangeArrowheads="1"/>
              </p:cNvSpPr>
              <p:nvPr/>
            </p:nvSpPr>
            <p:spPr bwMode="auto">
              <a:xfrm>
                <a:off x="1686" y="132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68" name="Rectangle 486">
                <a:hlinkClick r:id="rId202"/>
                <a:hlinkHover r:id="rId203"/>
              </p:cNvPr>
              <p:cNvSpPr>
                <a:spLocks noChangeArrowheads="1"/>
              </p:cNvSpPr>
              <p:nvPr/>
            </p:nvSpPr>
            <p:spPr bwMode="auto">
              <a:xfrm>
                <a:off x="4344" y="132"/>
                <a:ext cx="10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69" name="Rectangle 485">
                <a:hlinkClick r:id="rId204"/>
                <a:hlinkHover r:id="rId205"/>
              </p:cNvPr>
              <p:cNvSpPr>
                <a:spLocks noChangeArrowheads="1"/>
              </p:cNvSpPr>
              <p:nvPr/>
            </p:nvSpPr>
            <p:spPr bwMode="auto">
              <a:xfrm>
                <a:off x="4128" y="132"/>
                <a:ext cx="9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70" name="Rectangle 484">
                <a:hlinkClick r:id="rId206"/>
                <a:hlinkHover r:id="rId207"/>
              </p:cNvPr>
              <p:cNvSpPr>
                <a:spLocks noChangeArrowheads="1"/>
              </p:cNvSpPr>
              <p:nvPr/>
            </p:nvSpPr>
            <p:spPr bwMode="auto">
              <a:xfrm>
                <a:off x="2148" y="210"/>
                <a:ext cx="204" cy="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71" name="Rectangle 483">
                <a:hlinkClick r:id="rId206"/>
                <a:hlinkHover r:id="rId208"/>
              </p:cNvPr>
              <p:cNvSpPr>
                <a:spLocks noChangeArrowheads="1"/>
              </p:cNvSpPr>
              <p:nvPr/>
            </p:nvSpPr>
            <p:spPr bwMode="auto">
              <a:xfrm>
                <a:off x="2136" y="132"/>
                <a:ext cx="22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72" name="Rectangle 482">
                <a:hlinkClick r:id="rId209"/>
                <a:hlinkHover r:id="rId210"/>
              </p:cNvPr>
              <p:cNvSpPr>
                <a:spLocks noChangeArrowheads="1"/>
              </p:cNvSpPr>
              <p:nvPr/>
            </p:nvSpPr>
            <p:spPr bwMode="auto">
              <a:xfrm>
                <a:off x="498" y="132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73" name="Rectangle 481">
                <a:hlinkClick r:id="rId211"/>
                <a:hlinkHover r:id="rId212"/>
              </p:cNvPr>
              <p:cNvSpPr>
                <a:spLocks noChangeArrowheads="1"/>
              </p:cNvSpPr>
              <p:nvPr/>
            </p:nvSpPr>
            <p:spPr bwMode="auto">
              <a:xfrm>
                <a:off x="180" y="132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74" name="Rectangle 480">
                <a:hlinkClick r:id="rId213"/>
                <a:hlinkHover r:id="rId214"/>
              </p:cNvPr>
              <p:cNvSpPr>
                <a:spLocks noChangeArrowheads="1"/>
              </p:cNvSpPr>
              <p:nvPr/>
            </p:nvSpPr>
            <p:spPr bwMode="auto">
              <a:xfrm>
                <a:off x="0" y="132"/>
                <a:ext cx="3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75" name="Rectangle 479">
                <a:hlinkClick r:id="rId215"/>
                <a:hlinkHover r:id="rId216"/>
              </p:cNvPr>
              <p:cNvSpPr>
                <a:spLocks noChangeArrowheads="1"/>
              </p:cNvSpPr>
              <p:nvPr/>
            </p:nvSpPr>
            <p:spPr bwMode="auto">
              <a:xfrm>
                <a:off x="2838" y="132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76" name="Rectangle 478">
                <a:hlinkClick r:id="rId217"/>
                <a:hlinkHover r:id="rId218"/>
              </p:cNvPr>
              <p:cNvSpPr>
                <a:spLocks noChangeArrowheads="1"/>
              </p:cNvSpPr>
              <p:nvPr/>
            </p:nvSpPr>
            <p:spPr bwMode="auto">
              <a:xfrm>
                <a:off x="2586" y="132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77" name="Rectangle 477">
                <a:hlinkClick r:id="rId219"/>
                <a:hlinkHover r:id="rId220"/>
              </p:cNvPr>
              <p:cNvSpPr>
                <a:spLocks noChangeArrowheads="1"/>
              </p:cNvSpPr>
              <p:nvPr/>
            </p:nvSpPr>
            <p:spPr bwMode="auto">
              <a:xfrm>
                <a:off x="846" y="228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78" name="Rectangle 476">
                <a:hlinkClick r:id="rId221"/>
                <a:hlinkHover r:id="rId222"/>
              </p:cNvPr>
              <p:cNvSpPr>
                <a:spLocks noChangeArrowheads="1"/>
              </p:cNvSpPr>
              <p:nvPr/>
            </p:nvSpPr>
            <p:spPr bwMode="auto">
              <a:xfrm>
                <a:off x="630" y="132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79" name="Rectangle 475">
                <a:hlinkClick r:id="rId223"/>
                <a:hlinkHover r:id="rId224"/>
              </p:cNvPr>
              <p:cNvSpPr>
                <a:spLocks noChangeArrowheads="1"/>
              </p:cNvSpPr>
              <p:nvPr/>
            </p:nvSpPr>
            <p:spPr bwMode="auto">
              <a:xfrm>
                <a:off x="576" y="132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80" name="Rectangle 474">
                <a:hlinkClick r:id="rId225"/>
                <a:hlinkHover r:id="rId226"/>
              </p:cNvPr>
              <p:cNvSpPr>
                <a:spLocks noChangeArrowheads="1"/>
              </p:cNvSpPr>
              <p:nvPr/>
            </p:nvSpPr>
            <p:spPr bwMode="auto">
              <a:xfrm>
                <a:off x="450" y="132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81" name="Rectangle 473">
                <a:hlinkClick r:id="rId227"/>
                <a:hlinkHover r:id="rId228"/>
              </p:cNvPr>
              <p:cNvSpPr>
                <a:spLocks noChangeArrowheads="1"/>
              </p:cNvSpPr>
              <p:nvPr/>
            </p:nvSpPr>
            <p:spPr bwMode="auto">
              <a:xfrm>
                <a:off x="3900" y="132"/>
                <a:ext cx="11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82" name="Rectangle 472">
                <a:hlinkClick r:id="rId229"/>
                <a:hlinkHover r:id="rId230"/>
              </p:cNvPr>
              <p:cNvSpPr>
                <a:spLocks noChangeArrowheads="1"/>
              </p:cNvSpPr>
              <p:nvPr/>
            </p:nvSpPr>
            <p:spPr bwMode="auto">
              <a:xfrm>
                <a:off x="3666" y="132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83" name="Rectangle 471">
                <a:hlinkClick r:id="rId231"/>
                <a:hlinkHover r:id="rId232"/>
              </p:cNvPr>
              <p:cNvSpPr>
                <a:spLocks noChangeArrowheads="1"/>
              </p:cNvSpPr>
              <p:nvPr/>
            </p:nvSpPr>
            <p:spPr bwMode="auto">
              <a:xfrm>
                <a:off x="2892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84" name="Rectangle 470">
                <a:hlinkClick r:id="rId233"/>
                <a:hlinkHover r:id="rId234"/>
              </p:cNvPr>
              <p:cNvSpPr>
                <a:spLocks noChangeArrowheads="1"/>
              </p:cNvSpPr>
              <p:nvPr/>
            </p:nvSpPr>
            <p:spPr bwMode="auto">
              <a:xfrm>
                <a:off x="2688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85" name="Rectangle 469">
                <a:hlinkClick r:id="rId235"/>
                <a:hlinkHover r:id="rId236"/>
              </p:cNvPr>
              <p:cNvSpPr>
                <a:spLocks noChangeArrowheads="1"/>
              </p:cNvSpPr>
              <p:nvPr/>
            </p:nvSpPr>
            <p:spPr bwMode="auto">
              <a:xfrm>
                <a:off x="1464" y="132"/>
                <a:ext cx="7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86" name="Rectangle 468">
                <a:hlinkClick r:id="rId237"/>
                <a:hlinkHover r:id="rId238"/>
              </p:cNvPr>
              <p:cNvSpPr>
                <a:spLocks noChangeArrowheads="1"/>
              </p:cNvSpPr>
              <p:nvPr/>
            </p:nvSpPr>
            <p:spPr bwMode="auto">
              <a:xfrm>
                <a:off x="738" y="132"/>
                <a:ext cx="9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87" name="Rectangle 467">
                <a:hlinkClick r:id="rId239"/>
                <a:hlinkHover r:id="rId240"/>
              </p:cNvPr>
              <p:cNvSpPr>
                <a:spLocks noChangeArrowheads="1"/>
              </p:cNvSpPr>
              <p:nvPr/>
            </p:nvSpPr>
            <p:spPr bwMode="auto">
              <a:xfrm>
                <a:off x="4230" y="132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88" name="Rectangle 466">
                <a:hlinkClick r:id="rId241"/>
                <a:hlinkHover r:id="rId242"/>
              </p:cNvPr>
              <p:cNvSpPr>
                <a:spLocks noChangeArrowheads="1"/>
              </p:cNvSpPr>
              <p:nvPr/>
            </p:nvSpPr>
            <p:spPr bwMode="auto">
              <a:xfrm>
                <a:off x="3612" y="132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89" name="Rectangle 465">
                <a:hlinkClick r:id="rId243"/>
                <a:hlinkHover r:id="rId244"/>
              </p:cNvPr>
              <p:cNvSpPr>
                <a:spLocks noChangeArrowheads="1"/>
              </p:cNvSpPr>
              <p:nvPr/>
            </p:nvSpPr>
            <p:spPr bwMode="auto">
              <a:xfrm>
                <a:off x="1794" y="228"/>
                <a:ext cx="9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90" name="Rectangle 464">
                <a:hlinkClick r:id="rId245"/>
                <a:hlinkHover r:id="rId246"/>
              </p:cNvPr>
              <p:cNvSpPr>
                <a:spLocks noChangeArrowheads="1"/>
              </p:cNvSpPr>
              <p:nvPr/>
            </p:nvSpPr>
            <p:spPr bwMode="auto">
              <a:xfrm>
                <a:off x="142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91" name="Rectangle 463">
                <a:hlinkClick r:id="rId247"/>
                <a:hlinkHover r:id="rId248"/>
              </p:cNvPr>
              <p:cNvSpPr>
                <a:spLocks noChangeArrowheads="1"/>
              </p:cNvSpPr>
              <p:nvPr/>
            </p:nvSpPr>
            <p:spPr bwMode="auto">
              <a:xfrm>
                <a:off x="1398" y="228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92" name="Rectangle 462">
                <a:hlinkClick r:id="rId249"/>
                <a:hlinkHover r:id="rId250"/>
              </p:cNvPr>
              <p:cNvSpPr>
                <a:spLocks noChangeArrowheads="1"/>
              </p:cNvSpPr>
              <p:nvPr/>
            </p:nvSpPr>
            <p:spPr bwMode="auto">
              <a:xfrm>
                <a:off x="270" y="228"/>
                <a:ext cx="13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93" name="Rectangle 461">
                <a:hlinkClick r:id="rId251"/>
                <a:hlinkHover r:id="rId252"/>
              </p:cNvPr>
              <p:cNvSpPr>
                <a:spLocks noChangeArrowheads="1"/>
              </p:cNvSpPr>
              <p:nvPr/>
            </p:nvSpPr>
            <p:spPr bwMode="auto">
              <a:xfrm>
                <a:off x="3750" y="132"/>
                <a:ext cx="12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94" name="Rectangle 460">
                <a:hlinkClick r:id="rId253"/>
                <a:hlinkHover r:id="rId254"/>
              </p:cNvPr>
              <p:cNvSpPr>
                <a:spLocks noChangeArrowheads="1"/>
              </p:cNvSpPr>
              <p:nvPr/>
            </p:nvSpPr>
            <p:spPr bwMode="auto">
              <a:xfrm>
                <a:off x="3270" y="132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95" name="Rectangle 459">
                <a:hlinkClick r:id="rId255"/>
                <a:hlinkHover r:id="rId256"/>
              </p:cNvPr>
              <p:cNvSpPr>
                <a:spLocks noChangeArrowheads="1"/>
              </p:cNvSpPr>
              <p:nvPr/>
            </p:nvSpPr>
            <p:spPr bwMode="auto">
              <a:xfrm>
                <a:off x="3234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96" name="Rectangle 458">
                <a:hlinkClick r:id="rId257"/>
                <a:hlinkHover r:id="rId258"/>
              </p:cNvPr>
              <p:cNvSpPr>
                <a:spLocks noChangeArrowheads="1"/>
              </p:cNvSpPr>
              <p:nvPr/>
            </p:nvSpPr>
            <p:spPr bwMode="auto">
              <a:xfrm>
                <a:off x="2718" y="132"/>
                <a:ext cx="12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97" name="Rectangle 457">
                <a:hlinkClick r:id="rId259"/>
                <a:hlinkHover r:id="rId260"/>
              </p:cNvPr>
              <p:cNvSpPr>
                <a:spLocks noChangeArrowheads="1"/>
              </p:cNvSpPr>
              <p:nvPr/>
            </p:nvSpPr>
            <p:spPr bwMode="auto">
              <a:xfrm>
                <a:off x="2664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98" name="Rectangle 456">
                <a:hlinkClick r:id="rId261"/>
                <a:hlinkHover r:id="rId262"/>
              </p:cNvPr>
              <p:cNvSpPr>
                <a:spLocks noChangeArrowheads="1"/>
              </p:cNvSpPr>
              <p:nvPr/>
            </p:nvSpPr>
            <p:spPr bwMode="auto">
              <a:xfrm>
                <a:off x="2370" y="132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499" name="Rectangle 455">
                <a:hlinkClick r:id="rId263"/>
                <a:hlinkHover r:id="rId264"/>
              </p:cNvPr>
              <p:cNvSpPr>
                <a:spLocks noChangeArrowheads="1"/>
              </p:cNvSpPr>
              <p:nvPr/>
            </p:nvSpPr>
            <p:spPr bwMode="auto">
              <a:xfrm>
                <a:off x="1536" y="132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500" name="Rectangle 454">
                <a:hlinkClick r:id="rId265"/>
                <a:hlinkHover r:id="rId266"/>
              </p:cNvPr>
              <p:cNvSpPr>
                <a:spLocks noChangeArrowheads="1"/>
              </p:cNvSpPr>
              <p:nvPr/>
            </p:nvSpPr>
            <p:spPr bwMode="auto">
              <a:xfrm>
                <a:off x="1374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501" name="Rectangle 453">
                <a:hlinkClick r:id="rId267"/>
                <a:hlinkHover r:id="rId268"/>
              </p:cNvPr>
              <p:cNvSpPr>
                <a:spLocks noChangeArrowheads="1"/>
              </p:cNvSpPr>
              <p:nvPr/>
            </p:nvSpPr>
            <p:spPr bwMode="auto">
              <a:xfrm>
                <a:off x="1200" y="132"/>
                <a:ext cx="16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502" name="Rectangle 452">
                <a:hlinkClick r:id="rId269"/>
                <a:hlinkHover r:id="rId270"/>
              </p:cNvPr>
              <p:cNvSpPr>
                <a:spLocks noChangeArrowheads="1"/>
              </p:cNvSpPr>
              <p:nvPr/>
            </p:nvSpPr>
            <p:spPr bwMode="auto">
              <a:xfrm>
                <a:off x="1080" y="132"/>
                <a:ext cx="12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503" name="Rectangle 451">
                <a:hlinkClick r:id="rId271"/>
                <a:hlinkHover r:id="rId272"/>
              </p:cNvPr>
              <p:cNvSpPr>
                <a:spLocks noChangeArrowheads="1"/>
              </p:cNvSpPr>
              <p:nvPr/>
            </p:nvSpPr>
            <p:spPr bwMode="auto">
              <a:xfrm>
                <a:off x="966" y="132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504" name="Rectangle 450">
                <a:hlinkClick r:id="rId273"/>
              </p:cNvPr>
              <p:cNvSpPr>
                <a:spLocks noChangeArrowheads="1"/>
              </p:cNvSpPr>
              <p:nvPr/>
            </p:nvSpPr>
            <p:spPr bwMode="auto">
              <a:xfrm>
                <a:off x="6" y="0"/>
                <a:ext cx="2658" cy="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</p:grpSp>
        <p:grpSp>
          <p:nvGrpSpPr>
            <p:cNvPr id="575" name="Group 12"/>
            <p:cNvGrpSpPr>
              <a:grpSpLocks/>
            </p:cNvGrpSpPr>
            <p:nvPr/>
          </p:nvGrpSpPr>
          <p:grpSpPr bwMode="auto">
            <a:xfrm>
              <a:off x="651620" y="4097472"/>
              <a:ext cx="5586984" cy="534924"/>
              <a:chOff x="0" y="0"/>
              <a:chExt cx="4512" cy="432"/>
            </a:xfrm>
          </p:grpSpPr>
          <p:pic>
            <p:nvPicPr>
              <p:cNvPr id="576" name="Picture 592" descr="https://img.jgi.doe.gov/mer/tmp/ScaffoldPanel.gn.gCart1.2541147647.47982.x.50522.40548.png"/>
              <p:cNvPicPr>
                <a:picLocks noChangeAspect="1" noChangeArrowheads="1"/>
              </p:cNvPicPr>
              <p:nvPr/>
            </p:nvPicPr>
            <p:blipFill>
              <a:blip r:embed="rId27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4512" cy="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77" name="Rectangle 645">
                <a:hlinkClick r:id="rId275"/>
                <a:hlinkHover r:id="rId276"/>
              </p:cNvPr>
              <p:cNvSpPr>
                <a:spLocks noChangeArrowheads="1"/>
              </p:cNvSpPr>
              <p:nvPr/>
            </p:nvSpPr>
            <p:spPr bwMode="auto">
              <a:xfrm>
                <a:off x="3012" y="186"/>
                <a:ext cx="14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578" name="Rectangle 644">
                <a:hlinkClick r:id="rId277"/>
                <a:hlinkHover r:id="rId278"/>
              </p:cNvPr>
              <p:cNvSpPr>
                <a:spLocks noChangeArrowheads="1"/>
              </p:cNvSpPr>
              <p:nvPr/>
            </p:nvSpPr>
            <p:spPr bwMode="auto">
              <a:xfrm>
                <a:off x="1242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579" name="Rectangle 643">
                <a:hlinkClick r:id="rId279"/>
                <a:hlinkHover r:id="rId280"/>
              </p:cNvPr>
              <p:cNvSpPr>
                <a:spLocks noChangeArrowheads="1"/>
              </p:cNvSpPr>
              <p:nvPr/>
            </p:nvSpPr>
            <p:spPr bwMode="auto">
              <a:xfrm>
                <a:off x="984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580" name="Rectangle 642">
                <a:hlinkClick r:id="rId281"/>
                <a:hlinkHover r:id="rId282"/>
              </p:cNvPr>
              <p:cNvSpPr>
                <a:spLocks noChangeArrowheads="1"/>
              </p:cNvSpPr>
              <p:nvPr/>
            </p:nvSpPr>
            <p:spPr bwMode="auto">
              <a:xfrm>
                <a:off x="3246" y="186"/>
                <a:ext cx="30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581" name="Rectangle 641">
                <a:hlinkClick r:id="rId283"/>
                <a:hlinkHover r:id="rId284"/>
              </p:cNvPr>
              <p:cNvSpPr>
                <a:spLocks noChangeArrowheads="1"/>
              </p:cNvSpPr>
              <p:nvPr/>
            </p:nvSpPr>
            <p:spPr bwMode="auto">
              <a:xfrm>
                <a:off x="288" y="186"/>
                <a:ext cx="30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582" name="Rectangle 640">
                <a:hlinkClick r:id="rId285"/>
                <a:hlinkHover r:id="rId286"/>
              </p:cNvPr>
              <p:cNvSpPr>
                <a:spLocks noChangeArrowheads="1"/>
              </p:cNvSpPr>
              <p:nvPr/>
            </p:nvSpPr>
            <p:spPr bwMode="auto">
              <a:xfrm>
                <a:off x="1332" y="186"/>
                <a:ext cx="2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583" name="Rectangle 639">
                <a:hlinkClick r:id="rId287"/>
                <a:hlinkHover r:id="rId288"/>
              </p:cNvPr>
              <p:cNvSpPr>
                <a:spLocks noChangeArrowheads="1"/>
              </p:cNvSpPr>
              <p:nvPr/>
            </p:nvSpPr>
            <p:spPr bwMode="auto">
              <a:xfrm>
                <a:off x="480" y="186"/>
                <a:ext cx="16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584" name="Rectangle 638">
                <a:hlinkClick r:id="rId289"/>
                <a:hlinkHover r:id="rId290"/>
              </p:cNvPr>
              <p:cNvSpPr>
                <a:spLocks noChangeArrowheads="1"/>
              </p:cNvSpPr>
              <p:nvPr/>
            </p:nvSpPr>
            <p:spPr bwMode="auto">
              <a:xfrm>
                <a:off x="1668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585" name="Rectangle 637">
                <a:hlinkClick r:id="rId291"/>
                <a:hlinkHover r:id="rId292"/>
              </p:cNvPr>
              <p:cNvSpPr>
                <a:spLocks noChangeArrowheads="1"/>
              </p:cNvSpPr>
              <p:nvPr/>
            </p:nvSpPr>
            <p:spPr bwMode="auto">
              <a:xfrm>
                <a:off x="1548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586" name="Rectangle 636">
                <a:hlinkClick r:id="rId293"/>
                <a:hlinkHover r:id="rId294"/>
              </p:cNvPr>
              <p:cNvSpPr>
                <a:spLocks noChangeArrowheads="1"/>
              </p:cNvSpPr>
              <p:nvPr/>
            </p:nvSpPr>
            <p:spPr bwMode="auto">
              <a:xfrm>
                <a:off x="246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587" name="Rectangle 635">
                <a:hlinkClick r:id="rId295"/>
                <a:hlinkHover r:id="rId296"/>
              </p:cNvPr>
              <p:cNvSpPr>
                <a:spLocks noChangeArrowheads="1"/>
              </p:cNvSpPr>
              <p:nvPr/>
            </p:nvSpPr>
            <p:spPr bwMode="auto">
              <a:xfrm>
                <a:off x="1398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588" name="Rectangle 634">
                <a:hlinkClick r:id="rId297"/>
                <a:hlinkHover r:id="rId298"/>
              </p:cNvPr>
              <p:cNvSpPr>
                <a:spLocks noChangeArrowheads="1"/>
              </p:cNvSpPr>
              <p:nvPr/>
            </p:nvSpPr>
            <p:spPr bwMode="auto">
              <a:xfrm>
                <a:off x="1758" y="186"/>
                <a:ext cx="4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589" name="Rectangle 633">
                <a:hlinkClick r:id="rId299"/>
                <a:hlinkHover r:id="rId300"/>
              </p:cNvPr>
              <p:cNvSpPr>
                <a:spLocks noChangeArrowheads="1"/>
              </p:cNvSpPr>
              <p:nvPr/>
            </p:nvSpPr>
            <p:spPr bwMode="auto">
              <a:xfrm>
                <a:off x="3408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590" name="Rectangle 632">
                <a:hlinkClick r:id="rId301"/>
                <a:hlinkHover r:id="rId302"/>
              </p:cNvPr>
              <p:cNvSpPr>
                <a:spLocks noChangeArrowheads="1"/>
              </p:cNvSpPr>
              <p:nvPr/>
            </p:nvSpPr>
            <p:spPr bwMode="auto">
              <a:xfrm>
                <a:off x="1440" y="186"/>
                <a:ext cx="30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591" name="Rectangle 631">
                <a:hlinkClick r:id="rId303"/>
                <a:hlinkHover r:id="rId304"/>
              </p:cNvPr>
              <p:cNvSpPr>
                <a:spLocks noChangeArrowheads="1"/>
              </p:cNvSpPr>
              <p:nvPr/>
            </p:nvSpPr>
            <p:spPr bwMode="auto">
              <a:xfrm>
                <a:off x="648" y="132"/>
                <a:ext cx="19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592" name="Rectangle 630">
                <a:hlinkClick r:id="rId305"/>
                <a:hlinkHover r:id="rId306"/>
              </p:cNvPr>
              <p:cNvSpPr>
                <a:spLocks noChangeArrowheads="1"/>
              </p:cNvSpPr>
              <p:nvPr/>
            </p:nvSpPr>
            <p:spPr bwMode="auto">
              <a:xfrm>
                <a:off x="1122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593" name="Rectangle 629">
                <a:hlinkClick r:id="rId307"/>
                <a:hlinkHover r:id="rId308"/>
              </p:cNvPr>
              <p:cNvSpPr>
                <a:spLocks noChangeArrowheads="1"/>
              </p:cNvSpPr>
              <p:nvPr/>
            </p:nvSpPr>
            <p:spPr bwMode="auto">
              <a:xfrm>
                <a:off x="193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594" name="Rectangle 628">
                <a:hlinkClick r:id="rId309"/>
                <a:hlinkHover r:id="rId310"/>
              </p:cNvPr>
              <p:cNvSpPr>
                <a:spLocks noChangeArrowheads="1"/>
              </p:cNvSpPr>
              <p:nvPr/>
            </p:nvSpPr>
            <p:spPr bwMode="auto">
              <a:xfrm>
                <a:off x="322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595" name="Rectangle 627">
                <a:hlinkClick r:id="rId311"/>
                <a:hlinkHover r:id="rId312"/>
              </p:cNvPr>
              <p:cNvSpPr>
                <a:spLocks noChangeArrowheads="1"/>
              </p:cNvSpPr>
              <p:nvPr/>
            </p:nvSpPr>
            <p:spPr bwMode="auto">
              <a:xfrm>
                <a:off x="318" y="132"/>
                <a:ext cx="16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596" name="Rectangle 626">
                <a:hlinkClick r:id="rId313"/>
                <a:hlinkHover r:id="rId314"/>
              </p:cNvPr>
              <p:cNvSpPr>
                <a:spLocks noChangeArrowheads="1"/>
              </p:cNvSpPr>
              <p:nvPr/>
            </p:nvSpPr>
            <p:spPr bwMode="auto">
              <a:xfrm>
                <a:off x="1260" y="228"/>
                <a:ext cx="7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597" name="Rectangle 625">
                <a:hlinkClick r:id="rId315"/>
                <a:hlinkHover r:id="rId316"/>
              </p:cNvPr>
              <p:cNvSpPr>
                <a:spLocks noChangeArrowheads="1"/>
              </p:cNvSpPr>
              <p:nvPr/>
            </p:nvSpPr>
            <p:spPr bwMode="auto">
              <a:xfrm>
                <a:off x="2586" y="132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598" name="Rectangle 624">
                <a:hlinkClick r:id="rId317"/>
                <a:hlinkHover r:id="rId318"/>
              </p:cNvPr>
              <p:cNvSpPr>
                <a:spLocks noChangeArrowheads="1"/>
              </p:cNvSpPr>
              <p:nvPr/>
            </p:nvSpPr>
            <p:spPr bwMode="auto">
              <a:xfrm>
                <a:off x="2892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599" name="Rectangle 623">
                <a:hlinkClick r:id="rId319"/>
                <a:hlinkHover r:id="rId320"/>
              </p:cNvPr>
              <p:cNvSpPr>
                <a:spLocks noChangeArrowheads="1"/>
              </p:cNvSpPr>
              <p:nvPr/>
            </p:nvSpPr>
            <p:spPr bwMode="auto">
              <a:xfrm>
                <a:off x="1356" y="132"/>
                <a:ext cx="4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00" name="Rectangle 622">
                <a:hlinkClick r:id="rId321"/>
                <a:hlinkHover r:id="rId322"/>
              </p:cNvPr>
              <p:cNvSpPr>
                <a:spLocks noChangeArrowheads="1"/>
              </p:cNvSpPr>
              <p:nvPr/>
            </p:nvSpPr>
            <p:spPr bwMode="auto">
              <a:xfrm>
                <a:off x="2664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01" name="Rectangle 621">
                <a:hlinkClick r:id="rId323"/>
                <a:hlinkHover r:id="rId324"/>
              </p:cNvPr>
              <p:cNvSpPr>
                <a:spLocks noChangeArrowheads="1"/>
              </p:cNvSpPr>
              <p:nvPr/>
            </p:nvSpPr>
            <p:spPr bwMode="auto">
              <a:xfrm>
                <a:off x="78" y="132"/>
                <a:ext cx="16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02" name="Rectangle 620">
                <a:hlinkClick r:id="rId325"/>
                <a:hlinkHover r:id="rId326"/>
              </p:cNvPr>
              <p:cNvSpPr>
                <a:spLocks noChangeArrowheads="1"/>
              </p:cNvSpPr>
              <p:nvPr/>
            </p:nvSpPr>
            <p:spPr bwMode="auto">
              <a:xfrm>
                <a:off x="1998" y="132"/>
                <a:ext cx="13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03" name="Rectangle 619">
                <a:hlinkClick r:id="rId327"/>
                <a:hlinkHover r:id="rId328"/>
              </p:cNvPr>
              <p:cNvSpPr>
                <a:spLocks noChangeArrowheads="1"/>
              </p:cNvSpPr>
              <p:nvPr/>
            </p:nvSpPr>
            <p:spPr bwMode="auto">
              <a:xfrm>
                <a:off x="2532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04" name="Rectangle 618">
                <a:hlinkClick r:id="rId329"/>
                <a:hlinkHover r:id="rId330"/>
              </p:cNvPr>
              <p:cNvSpPr>
                <a:spLocks noChangeArrowheads="1"/>
              </p:cNvSpPr>
              <p:nvPr/>
            </p:nvSpPr>
            <p:spPr bwMode="auto">
              <a:xfrm>
                <a:off x="2718" y="132"/>
                <a:ext cx="12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05" name="Rectangle 617">
                <a:hlinkClick r:id="rId331"/>
                <a:hlinkHover r:id="rId332"/>
              </p:cNvPr>
              <p:cNvSpPr>
                <a:spLocks noChangeArrowheads="1"/>
              </p:cNvSpPr>
              <p:nvPr/>
            </p:nvSpPr>
            <p:spPr bwMode="auto">
              <a:xfrm>
                <a:off x="3372" y="228"/>
                <a:ext cx="3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06" name="Rectangle 616">
                <a:hlinkClick r:id="rId333"/>
                <a:hlinkHover r:id="rId334"/>
              </p:cNvPr>
              <p:cNvSpPr>
                <a:spLocks noChangeArrowheads="1"/>
              </p:cNvSpPr>
              <p:nvPr/>
            </p:nvSpPr>
            <p:spPr bwMode="auto">
              <a:xfrm>
                <a:off x="858" y="228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07" name="Rectangle 615">
                <a:hlinkClick r:id="rId335"/>
                <a:hlinkHover r:id="rId336"/>
              </p:cNvPr>
              <p:cNvSpPr>
                <a:spLocks noChangeArrowheads="1"/>
              </p:cNvSpPr>
              <p:nvPr/>
            </p:nvSpPr>
            <p:spPr bwMode="auto">
              <a:xfrm>
                <a:off x="942" y="228"/>
                <a:ext cx="4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08" name="Rectangle 614">
                <a:hlinkClick r:id="rId337"/>
                <a:hlinkHover r:id="rId338"/>
              </p:cNvPr>
              <p:cNvSpPr>
                <a:spLocks noChangeArrowheads="1"/>
              </p:cNvSpPr>
              <p:nvPr/>
            </p:nvSpPr>
            <p:spPr bwMode="auto">
              <a:xfrm>
                <a:off x="1410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09" name="Rectangle 613">
                <a:hlinkClick r:id="rId339"/>
                <a:hlinkHover r:id="rId340"/>
              </p:cNvPr>
              <p:cNvSpPr>
                <a:spLocks noChangeArrowheads="1"/>
              </p:cNvSpPr>
              <p:nvPr/>
            </p:nvSpPr>
            <p:spPr bwMode="auto">
              <a:xfrm>
                <a:off x="1566" y="132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10" name="Rectangle 612">
                <a:hlinkClick r:id="rId341"/>
                <a:hlinkHover r:id="rId342"/>
              </p:cNvPr>
              <p:cNvSpPr>
                <a:spLocks noChangeArrowheads="1"/>
              </p:cNvSpPr>
              <p:nvPr/>
            </p:nvSpPr>
            <p:spPr bwMode="auto">
              <a:xfrm>
                <a:off x="1680" y="132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11" name="Rectangle 611">
                <a:hlinkClick r:id="rId343"/>
                <a:hlinkHover r:id="rId344"/>
              </p:cNvPr>
              <p:cNvSpPr>
                <a:spLocks noChangeArrowheads="1"/>
              </p:cNvSpPr>
              <p:nvPr/>
            </p:nvSpPr>
            <p:spPr bwMode="auto">
              <a:xfrm>
                <a:off x="190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12" name="Rectangle 610">
                <a:hlinkClick r:id="rId345"/>
                <a:hlinkHover r:id="rId346"/>
              </p:cNvPr>
              <p:cNvSpPr>
                <a:spLocks noChangeArrowheads="1"/>
              </p:cNvSpPr>
              <p:nvPr/>
            </p:nvSpPr>
            <p:spPr bwMode="auto">
              <a:xfrm>
                <a:off x="2148" y="210"/>
                <a:ext cx="204" cy="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13" name="Rectangle 609">
                <a:hlinkClick r:id="rId345"/>
                <a:hlinkHover r:id="rId347"/>
              </p:cNvPr>
              <p:cNvSpPr>
                <a:spLocks noChangeArrowheads="1"/>
              </p:cNvSpPr>
              <p:nvPr/>
            </p:nvSpPr>
            <p:spPr bwMode="auto">
              <a:xfrm>
                <a:off x="2136" y="132"/>
                <a:ext cx="22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14" name="Rectangle 608">
                <a:hlinkClick r:id="rId348"/>
                <a:hlinkHover r:id="rId349"/>
              </p:cNvPr>
              <p:cNvSpPr>
                <a:spLocks noChangeArrowheads="1"/>
              </p:cNvSpPr>
              <p:nvPr/>
            </p:nvSpPr>
            <p:spPr bwMode="auto">
              <a:xfrm>
                <a:off x="2490" y="132"/>
                <a:ext cx="4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15" name="Rectangle 607">
                <a:hlinkClick r:id="rId350"/>
                <a:hlinkHover r:id="rId351"/>
              </p:cNvPr>
              <p:cNvSpPr>
                <a:spLocks noChangeArrowheads="1"/>
              </p:cNvSpPr>
              <p:nvPr/>
            </p:nvSpPr>
            <p:spPr bwMode="auto">
              <a:xfrm>
                <a:off x="3276" y="132"/>
                <a:ext cx="9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16" name="Rectangle 606">
                <a:hlinkClick r:id="rId352"/>
                <a:hlinkHover r:id="rId353"/>
              </p:cNvPr>
              <p:cNvSpPr>
                <a:spLocks noChangeArrowheads="1"/>
              </p:cNvSpPr>
              <p:nvPr/>
            </p:nvSpPr>
            <p:spPr bwMode="auto">
              <a:xfrm>
                <a:off x="1002" y="132"/>
                <a:ext cx="12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17" name="Rectangle 605">
                <a:hlinkClick r:id="rId354"/>
                <a:hlinkHover r:id="rId355"/>
              </p:cNvPr>
              <p:cNvSpPr>
                <a:spLocks noChangeArrowheads="1"/>
              </p:cNvSpPr>
              <p:nvPr/>
            </p:nvSpPr>
            <p:spPr bwMode="auto">
              <a:xfrm>
                <a:off x="196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18" name="Rectangle 604">
                <a:hlinkClick r:id="rId356"/>
                <a:hlinkHover r:id="rId357"/>
              </p:cNvPr>
              <p:cNvSpPr>
                <a:spLocks noChangeArrowheads="1"/>
              </p:cNvSpPr>
              <p:nvPr/>
            </p:nvSpPr>
            <p:spPr bwMode="auto">
              <a:xfrm>
                <a:off x="2460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19" name="Rectangle 603">
                <a:hlinkClick r:id="rId358"/>
                <a:hlinkHover r:id="rId359"/>
              </p:cNvPr>
              <p:cNvSpPr>
                <a:spLocks noChangeArrowheads="1"/>
              </p:cNvSpPr>
              <p:nvPr/>
            </p:nvSpPr>
            <p:spPr bwMode="auto">
              <a:xfrm>
                <a:off x="2694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20" name="Rectangle 602">
                <a:hlinkClick r:id="rId360"/>
                <a:hlinkHover r:id="rId361"/>
              </p:cNvPr>
              <p:cNvSpPr>
                <a:spLocks noChangeArrowheads="1"/>
              </p:cNvSpPr>
              <p:nvPr/>
            </p:nvSpPr>
            <p:spPr bwMode="auto">
              <a:xfrm>
                <a:off x="2838" y="132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21" name="Rectangle 601">
                <a:hlinkClick r:id="rId362"/>
                <a:hlinkHover r:id="rId363"/>
              </p:cNvPr>
              <p:cNvSpPr>
                <a:spLocks noChangeArrowheads="1"/>
              </p:cNvSpPr>
              <p:nvPr/>
            </p:nvSpPr>
            <p:spPr bwMode="auto">
              <a:xfrm>
                <a:off x="2952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22" name="Rectangle 600">
                <a:hlinkClick r:id="rId364"/>
                <a:hlinkHover r:id="rId365"/>
              </p:cNvPr>
              <p:cNvSpPr>
                <a:spLocks noChangeArrowheads="1"/>
              </p:cNvSpPr>
              <p:nvPr/>
            </p:nvSpPr>
            <p:spPr bwMode="auto">
              <a:xfrm>
                <a:off x="3156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23" name="Rectangle 599">
                <a:hlinkClick r:id="rId366"/>
                <a:hlinkHover r:id="rId367"/>
              </p:cNvPr>
              <p:cNvSpPr>
                <a:spLocks noChangeArrowheads="1"/>
              </p:cNvSpPr>
              <p:nvPr/>
            </p:nvSpPr>
            <p:spPr bwMode="auto">
              <a:xfrm>
                <a:off x="0" y="132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24" name="Rectangle 598">
                <a:hlinkClick r:id="rId368"/>
                <a:hlinkHover r:id="rId369"/>
              </p:cNvPr>
              <p:cNvSpPr>
                <a:spLocks noChangeArrowheads="1"/>
              </p:cNvSpPr>
              <p:nvPr/>
            </p:nvSpPr>
            <p:spPr bwMode="auto">
              <a:xfrm>
                <a:off x="258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25" name="Rectangle 597">
                <a:hlinkClick r:id="rId370"/>
                <a:hlinkHover r:id="rId371"/>
              </p:cNvPr>
              <p:cNvSpPr>
                <a:spLocks noChangeArrowheads="1"/>
              </p:cNvSpPr>
              <p:nvPr/>
            </p:nvSpPr>
            <p:spPr bwMode="auto">
              <a:xfrm>
                <a:off x="1182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26" name="Rectangle 596">
                <a:hlinkClick r:id="rId372"/>
                <a:hlinkHover r:id="rId373"/>
              </p:cNvPr>
              <p:cNvSpPr>
                <a:spLocks noChangeArrowheads="1"/>
              </p:cNvSpPr>
              <p:nvPr/>
            </p:nvSpPr>
            <p:spPr bwMode="auto">
              <a:xfrm>
                <a:off x="1470" y="132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27" name="Rectangle 595">
                <a:hlinkClick r:id="rId374"/>
                <a:hlinkHover r:id="rId375"/>
              </p:cNvPr>
              <p:cNvSpPr>
                <a:spLocks noChangeArrowheads="1"/>
              </p:cNvSpPr>
              <p:nvPr/>
            </p:nvSpPr>
            <p:spPr bwMode="auto">
              <a:xfrm>
                <a:off x="1806" y="132"/>
                <a:ext cx="9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28" name="Rectangle 594">
                <a:hlinkClick r:id="rId376"/>
                <a:hlinkHover r:id="rId377"/>
              </p:cNvPr>
              <p:cNvSpPr>
                <a:spLocks noChangeArrowheads="1"/>
              </p:cNvSpPr>
              <p:nvPr/>
            </p:nvSpPr>
            <p:spPr bwMode="auto">
              <a:xfrm>
                <a:off x="2370" y="132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29" name="Rectangle 593">
                <a:hlinkClick r:id="rId378"/>
              </p:cNvPr>
              <p:cNvSpPr>
                <a:spLocks noChangeArrowheads="1"/>
              </p:cNvSpPr>
              <p:nvPr/>
            </p:nvSpPr>
            <p:spPr bwMode="auto">
              <a:xfrm>
                <a:off x="6" y="0"/>
                <a:ext cx="1866" cy="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</p:grpSp>
        <p:grpSp>
          <p:nvGrpSpPr>
            <p:cNvPr id="630" name="Group 11"/>
            <p:cNvGrpSpPr>
              <a:grpSpLocks/>
            </p:cNvGrpSpPr>
            <p:nvPr/>
          </p:nvGrpSpPr>
          <p:grpSpPr bwMode="auto">
            <a:xfrm>
              <a:off x="651620" y="3151636"/>
              <a:ext cx="5586984" cy="534924"/>
              <a:chOff x="0" y="0"/>
              <a:chExt cx="4512" cy="432"/>
            </a:xfrm>
          </p:grpSpPr>
          <p:pic>
            <p:nvPicPr>
              <p:cNvPr id="631" name="Picture 647" descr="https://img.jgi.doe.gov/mer/tmp/ScaffoldPanel.gn.gCart1.2606260318.219589.x.222162.40548.png"/>
              <p:cNvPicPr>
                <a:picLocks noChangeAspect="1" noChangeArrowheads="1"/>
              </p:cNvPicPr>
              <p:nvPr/>
            </p:nvPicPr>
            <p:blipFill>
              <a:blip r:embed="rId37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4512" cy="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32" name="Rectangle 701">
                <a:hlinkClick r:id="rId380"/>
                <a:hlinkHover r:id="rId381"/>
              </p:cNvPr>
              <p:cNvSpPr>
                <a:spLocks noChangeArrowheads="1"/>
              </p:cNvSpPr>
              <p:nvPr/>
            </p:nvSpPr>
            <p:spPr bwMode="auto">
              <a:xfrm>
                <a:off x="3222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33" name="Rectangle 700">
                <a:hlinkClick r:id="rId382"/>
                <a:hlinkHover r:id="rId383"/>
              </p:cNvPr>
              <p:cNvSpPr>
                <a:spLocks noChangeArrowheads="1"/>
              </p:cNvSpPr>
              <p:nvPr/>
            </p:nvSpPr>
            <p:spPr bwMode="auto">
              <a:xfrm>
                <a:off x="3594" y="186"/>
                <a:ext cx="4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34" name="Rectangle 699">
                <a:hlinkClick r:id="rId384"/>
                <a:hlinkHover r:id="rId385"/>
              </p:cNvPr>
              <p:cNvSpPr>
                <a:spLocks noChangeArrowheads="1"/>
              </p:cNvSpPr>
              <p:nvPr/>
            </p:nvSpPr>
            <p:spPr bwMode="auto">
              <a:xfrm>
                <a:off x="4176" y="186"/>
                <a:ext cx="30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35" name="Rectangle 698">
                <a:hlinkClick r:id="rId386"/>
                <a:hlinkHover r:id="rId387"/>
              </p:cNvPr>
              <p:cNvSpPr>
                <a:spLocks noChangeArrowheads="1"/>
              </p:cNvSpPr>
              <p:nvPr/>
            </p:nvSpPr>
            <p:spPr bwMode="auto">
              <a:xfrm>
                <a:off x="3450" y="186"/>
                <a:ext cx="2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36" name="Rectangle 697">
                <a:hlinkClick r:id="rId388"/>
                <a:hlinkHover r:id="rId389"/>
              </p:cNvPr>
              <p:cNvSpPr>
                <a:spLocks noChangeArrowheads="1"/>
              </p:cNvSpPr>
              <p:nvPr/>
            </p:nvSpPr>
            <p:spPr bwMode="auto">
              <a:xfrm>
                <a:off x="1812" y="186"/>
                <a:ext cx="30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37" name="Rectangle 696">
                <a:hlinkClick r:id="rId390"/>
                <a:hlinkHover r:id="rId391"/>
              </p:cNvPr>
              <p:cNvSpPr>
                <a:spLocks noChangeArrowheads="1"/>
              </p:cNvSpPr>
              <p:nvPr/>
            </p:nvSpPr>
            <p:spPr bwMode="auto">
              <a:xfrm>
                <a:off x="3030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38" name="Rectangle 695">
                <a:hlinkClick r:id="rId392"/>
                <a:hlinkHover r:id="rId393"/>
              </p:cNvPr>
              <p:cNvSpPr>
                <a:spLocks noChangeArrowheads="1"/>
              </p:cNvSpPr>
              <p:nvPr/>
            </p:nvSpPr>
            <p:spPr bwMode="auto">
              <a:xfrm>
                <a:off x="3738" y="186"/>
                <a:ext cx="36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39" name="Rectangle 694">
                <a:hlinkClick r:id="rId394"/>
                <a:hlinkHover r:id="rId395"/>
              </p:cNvPr>
              <p:cNvSpPr>
                <a:spLocks noChangeArrowheads="1"/>
              </p:cNvSpPr>
              <p:nvPr/>
            </p:nvSpPr>
            <p:spPr bwMode="auto">
              <a:xfrm>
                <a:off x="1698" y="186"/>
                <a:ext cx="30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40" name="Rectangle 693">
                <a:hlinkClick r:id="rId396"/>
                <a:hlinkHover r:id="rId397"/>
              </p:cNvPr>
              <p:cNvSpPr>
                <a:spLocks noChangeArrowheads="1"/>
              </p:cNvSpPr>
              <p:nvPr/>
            </p:nvSpPr>
            <p:spPr bwMode="auto">
              <a:xfrm>
                <a:off x="2574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41" name="Rectangle 692">
                <a:hlinkClick r:id="rId398"/>
                <a:hlinkHover r:id="rId399"/>
              </p:cNvPr>
              <p:cNvSpPr>
                <a:spLocks noChangeArrowheads="1"/>
              </p:cNvSpPr>
              <p:nvPr/>
            </p:nvSpPr>
            <p:spPr bwMode="auto">
              <a:xfrm>
                <a:off x="2814" y="132"/>
                <a:ext cx="13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42" name="Rectangle 691">
                <a:hlinkClick r:id="rId400"/>
                <a:hlinkHover r:id="rId401"/>
              </p:cNvPr>
              <p:cNvSpPr>
                <a:spLocks noChangeArrowheads="1"/>
              </p:cNvSpPr>
              <p:nvPr/>
            </p:nvSpPr>
            <p:spPr bwMode="auto">
              <a:xfrm>
                <a:off x="2700" y="132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43" name="Rectangle 690">
                <a:hlinkClick r:id="rId402"/>
                <a:hlinkHover r:id="rId403"/>
              </p:cNvPr>
              <p:cNvSpPr>
                <a:spLocks noChangeArrowheads="1"/>
              </p:cNvSpPr>
              <p:nvPr/>
            </p:nvSpPr>
            <p:spPr bwMode="auto">
              <a:xfrm>
                <a:off x="2454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44" name="Rectangle 689">
                <a:hlinkClick r:id="rId404"/>
                <a:hlinkHover r:id="rId405"/>
              </p:cNvPr>
              <p:cNvSpPr>
                <a:spLocks noChangeArrowheads="1"/>
              </p:cNvSpPr>
              <p:nvPr/>
            </p:nvSpPr>
            <p:spPr bwMode="auto">
              <a:xfrm>
                <a:off x="1650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45" name="Rectangle 688">
                <a:hlinkClick r:id="rId406"/>
                <a:hlinkHover r:id="rId407"/>
              </p:cNvPr>
              <p:cNvSpPr>
                <a:spLocks noChangeArrowheads="1"/>
              </p:cNvSpPr>
              <p:nvPr/>
            </p:nvSpPr>
            <p:spPr bwMode="auto">
              <a:xfrm>
                <a:off x="1608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46" name="Rectangle 687">
                <a:hlinkClick r:id="rId408"/>
                <a:hlinkHover r:id="rId409"/>
              </p:cNvPr>
              <p:cNvSpPr>
                <a:spLocks noChangeArrowheads="1"/>
              </p:cNvSpPr>
              <p:nvPr/>
            </p:nvSpPr>
            <p:spPr bwMode="auto">
              <a:xfrm>
                <a:off x="3636" y="228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47" name="Rectangle 686">
                <a:hlinkClick r:id="rId410"/>
                <a:hlinkHover r:id="rId411"/>
              </p:cNvPr>
              <p:cNvSpPr>
                <a:spLocks noChangeArrowheads="1"/>
              </p:cNvSpPr>
              <p:nvPr/>
            </p:nvSpPr>
            <p:spPr bwMode="auto">
              <a:xfrm>
                <a:off x="3474" y="228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48" name="Rectangle 685">
                <a:hlinkClick r:id="rId412"/>
                <a:hlinkHover r:id="rId413"/>
              </p:cNvPr>
              <p:cNvSpPr>
                <a:spLocks noChangeArrowheads="1"/>
              </p:cNvSpPr>
              <p:nvPr/>
            </p:nvSpPr>
            <p:spPr bwMode="auto">
              <a:xfrm>
                <a:off x="2946" y="132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49" name="Rectangle 684">
                <a:hlinkClick r:id="rId414"/>
                <a:hlinkHover r:id="rId415"/>
              </p:cNvPr>
              <p:cNvSpPr>
                <a:spLocks noChangeArrowheads="1"/>
              </p:cNvSpPr>
              <p:nvPr/>
            </p:nvSpPr>
            <p:spPr bwMode="auto">
              <a:xfrm>
                <a:off x="2670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50" name="Rectangle 683">
                <a:hlinkClick r:id="rId416"/>
                <a:hlinkHover r:id="rId417"/>
              </p:cNvPr>
              <p:cNvSpPr>
                <a:spLocks noChangeArrowheads="1"/>
              </p:cNvSpPr>
              <p:nvPr/>
            </p:nvSpPr>
            <p:spPr bwMode="auto">
              <a:xfrm>
                <a:off x="2586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51" name="Rectangle 682">
                <a:hlinkClick r:id="rId418"/>
                <a:hlinkHover r:id="rId419"/>
              </p:cNvPr>
              <p:cNvSpPr>
                <a:spLocks noChangeArrowheads="1"/>
              </p:cNvSpPr>
              <p:nvPr/>
            </p:nvSpPr>
            <p:spPr bwMode="auto">
              <a:xfrm>
                <a:off x="1728" y="228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52" name="Rectangle 681">
                <a:hlinkClick r:id="rId420"/>
                <a:hlinkHover r:id="rId421"/>
              </p:cNvPr>
              <p:cNvSpPr>
                <a:spLocks noChangeArrowheads="1"/>
              </p:cNvSpPr>
              <p:nvPr/>
            </p:nvSpPr>
            <p:spPr bwMode="auto">
              <a:xfrm>
                <a:off x="1638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53" name="Rectangle 680">
                <a:hlinkClick r:id="rId422"/>
                <a:hlinkHover r:id="rId423"/>
              </p:cNvPr>
              <p:cNvSpPr>
                <a:spLocks noChangeArrowheads="1"/>
              </p:cNvSpPr>
              <p:nvPr/>
            </p:nvSpPr>
            <p:spPr bwMode="auto">
              <a:xfrm>
                <a:off x="1620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54" name="Rectangle 679">
                <a:hlinkClick r:id="rId424"/>
                <a:hlinkHover r:id="rId425"/>
              </p:cNvPr>
              <p:cNvSpPr>
                <a:spLocks noChangeArrowheads="1"/>
              </p:cNvSpPr>
              <p:nvPr/>
            </p:nvSpPr>
            <p:spPr bwMode="auto">
              <a:xfrm>
                <a:off x="1560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55" name="Rectangle 678">
                <a:hlinkClick r:id="rId426"/>
                <a:hlinkHover r:id="rId427"/>
              </p:cNvPr>
              <p:cNvSpPr>
                <a:spLocks noChangeArrowheads="1"/>
              </p:cNvSpPr>
              <p:nvPr/>
            </p:nvSpPr>
            <p:spPr bwMode="auto">
              <a:xfrm>
                <a:off x="3774" y="228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56" name="Rectangle 677">
                <a:hlinkClick r:id="rId428"/>
                <a:hlinkHover r:id="rId429"/>
              </p:cNvPr>
              <p:cNvSpPr>
                <a:spLocks noChangeArrowheads="1"/>
              </p:cNvSpPr>
              <p:nvPr/>
            </p:nvSpPr>
            <p:spPr bwMode="auto">
              <a:xfrm>
                <a:off x="2754" y="132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57" name="Rectangle 676">
                <a:hlinkClick r:id="rId430"/>
                <a:hlinkHover r:id="rId431"/>
              </p:cNvPr>
              <p:cNvSpPr>
                <a:spLocks noChangeArrowheads="1"/>
              </p:cNvSpPr>
              <p:nvPr/>
            </p:nvSpPr>
            <p:spPr bwMode="auto">
              <a:xfrm>
                <a:off x="3858" y="132"/>
                <a:ext cx="15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58" name="Rectangle 675">
                <a:hlinkClick r:id="rId432"/>
                <a:hlinkHover r:id="rId433"/>
              </p:cNvPr>
              <p:cNvSpPr>
                <a:spLocks noChangeArrowheads="1"/>
              </p:cNvSpPr>
              <p:nvPr/>
            </p:nvSpPr>
            <p:spPr bwMode="auto">
              <a:xfrm>
                <a:off x="3504" y="228"/>
                <a:ext cx="9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59" name="Rectangle 674">
                <a:hlinkClick r:id="rId434"/>
                <a:hlinkHover r:id="rId435"/>
              </p:cNvPr>
              <p:cNvSpPr>
                <a:spLocks noChangeArrowheads="1"/>
              </p:cNvSpPr>
              <p:nvPr/>
            </p:nvSpPr>
            <p:spPr bwMode="auto">
              <a:xfrm>
                <a:off x="3156" y="132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60" name="Rectangle 673">
                <a:hlinkClick r:id="rId436"/>
                <a:hlinkHover r:id="rId437"/>
              </p:cNvPr>
              <p:cNvSpPr>
                <a:spLocks noChangeArrowheads="1"/>
              </p:cNvSpPr>
              <p:nvPr/>
            </p:nvSpPr>
            <p:spPr bwMode="auto">
              <a:xfrm>
                <a:off x="2526" y="132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61" name="Rectangle 672">
                <a:hlinkClick r:id="rId438"/>
                <a:hlinkHover r:id="rId439"/>
              </p:cNvPr>
              <p:cNvSpPr>
                <a:spLocks noChangeArrowheads="1"/>
              </p:cNvSpPr>
              <p:nvPr/>
            </p:nvSpPr>
            <p:spPr bwMode="auto">
              <a:xfrm>
                <a:off x="2484" y="132"/>
                <a:ext cx="4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62" name="Rectangle 671">
                <a:hlinkClick r:id="rId440"/>
                <a:hlinkHover r:id="rId441"/>
              </p:cNvPr>
              <p:cNvSpPr>
                <a:spLocks noChangeArrowheads="1"/>
              </p:cNvSpPr>
              <p:nvPr/>
            </p:nvSpPr>
            <p:spPr bwMode="auto">
              <a:xfrm>
                <a:off x="2370" y="132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63" name="Rectangle 670">
                <a:hlinkClick r:id="rId442"/>
                <a:hlinkHover r:id="rId443"/>
              </p:cNvPr>
              <p:cNvSpPr>
                <a:spLocks noChangeArrowheads="1"/>
              </p:cNvSpPr>
              <p:nvPr/>
            </p:nvSpPr>
            <p:spPr bwMode="auto">
              <a:xfrm>
                <a:off x="1866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64" name="Rectangle 669">
                <a:hlinkClick r:id="rId444"/>
                <a:hlinkHover r:id="rId445"/>
              </p:cNvPr>
              <p:cNvSpPr>
                <a:spLocks noChangeArrowheads="1"/>
              </p:cNvSpPr>
              <p:nvPr/>
            </p:nvSpPr>
            <p:spPr bwMode="auto">
              <a:xfrm>
                <a:off x="184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65" name="Rectangle 668">
                <a:hlinkClick r:id="rId446"/>
                <a:hlinkHover r:id="rId447"/>
              </p:cNvPr>
              <p:cNvSpPr>
                <a:spLocks noChangeArrowheads="1"/>
              </p:cNvSpPr>
              <p:nvPr/>
            </p:nvSpPr>
            <p:spPr bwMode="auto">
              <a:xfrm>
                <a:off x="1668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66" name="Rectangle 667">
                <a:hlinkClick r:id="rId448"/>
                <a:hlinkHover r:id="rId449"/>
              </p:cNvPr>
              <p:cNvSpPr>
                <a:spLocks noChangeArrowheads="1"/>
              </p:cNvSpPr>
              <p:nvPr/>
            </p:nvSpPr>
            <p:spPr bwMode="auto">
              <a:xfrm>
                <a:off x="1656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67" name="Rectangle 666">
                <a:hlinkClick r:id="rId450"/>
                <a:hlinkHover r:id="rId451"/>
              </p:cNvPr>
              <p:cNvSpPr>
                <a:spLocks noChangeArrowheads="1"/>
              </p:cNvSpPr>
              <p:nvPr/>
            </p:nvSpPr>
            <p:spPr bwMode="auto">
              <a:xfrm>
                <a:off x="1596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68" name="Rectangle 665">
                <a:hlinkClick r:id="rId452"/>
                <a:hlinkHover r:id="rId453"/>
              </p:cNvPr>
              <p:cNvSpPr>
                <a:spLocks noChangeArrowheads="1"/>
              </p:cNvSpPr>
              <p:nvPr/>
            </p:nvSpPr>
            <p:spPr bwMode="auto">
              <a:xfrm>
                <a:off x="2028" y="132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69" name="Rectangle 664">
                <a:hlinkClick r:id="rId454"/>
                <a:hlinkHover r:id="rId455"/>
              </p:cNvPr>
              <p:cNvSpPr>
                <a:spLocks noChangeArrowheads="1"/>
              </p:cNvSpPr>
              <p:nvPr/>
            </p:nvSpPr>
            <p:spPr bwMode="auto">
              <a:xfrm>
                <a:off x="1614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70" name="Rectangle 663">
                <a:hlinkClick r:id="rId456"/>
                <a:hlinkHover r:id="rId457"/>
              </p:cNvPr>
              <p:cNvSpPr>
                <a:spLocks noChangeArrowheads="1"/>
              </p:cNvSpPr>
              <p:nvPr/>
            </p:nvSpPr>
            <p:spPr bwMode="auto">
              <a:xfrm>
                <a:off x="4356" y="132"/>
                <a:ext cx="14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71" name="Rectangle 662">
                <a:hlinkClick r:id="rId458"/>
                <a:hlinkHover r:id="rId459"/>
              </p:cNvPr>
              <p:cNvSpPr>
                <a:spLocks noChangeArrowheads="1"/>
              </p:cNvSpPr>
              <p:nvPr/>
            </p:nvSpPr>
            <p:spPr bwMode="auto">
              <a:xfrm>
                <a:off x="3246" y="192"/>
                <a:ext cx="192" cy="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72" name="Rectangle 661">
                <a:hlinkClick r:id="rId458"/>
                <a:hlinkHover r:id="rId460"/>
              </p:cNvPr>
              <p:cNvSpPr>
                <a:spLocks noChangeArrowheads="1"/>
              </p:cNvSpPr>
              <p:nvPr/>
            </p:nvSpPr>
            <p:spPr bwMode="auto">
              <a:xfrm>
                <a:off x="3234" y="228"/>
                <a:ext cx="21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73" name="Rectangle 660">
                <a:hlinkClick r:id="rId461"/>
                <a:hlinkHover r:id="rId462"/>
              </p:cNvPr>
              <p:cNvSpPr>
                <a:spLocks noChangeArrowheads="1"/>
              </p:cNvSpPr>
              <p:nvPr/>
            </p:nvSpPr>
            <p:spPr bwMode="auto">
              <a:xfrm>
                <a:off x="3048" y="132"/>
                <a:ext cx="10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74" name="Rectangle 659">
                <a:hlinkClick r:id="rId463"/>
                <a:hlinkHover r:id="rId464"/>
              </p:cNvPr>
              <p:cNvSpPr>
                <a:spLocks noChangeArrowheads="1"/>
              </p:cNvSpPr>
              <p:nvPr/>
            </p:nvSpPr>
            <p:spPr bwMode="auto">
              <a:xfrm>
                <a:off x="4014" y="132"/>
                <a:ext cx="16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75" name="Rectangle 658">
                <a:hlinkClick r:id="rId465"/>
                <a:hlinkHover r:id="rId466"/>
              </p:cNvPr>
              <p:cNvSpPr>
                <a:spLocks noChangeArrowheads="1"/>
              </p:cNvSpPr>
              <p:nvPr/>
            </p:nvSpPr>
            <p:spPr bwMode="auto">
              <a:xfrm>
                <a:off x="3000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76" name="Rectangle 657">
                <a:hlinkClick r:id="rId467"/>
                <a:hlinkHover r:id="rId468"/>
              </p:cNvPr>
              <p:cNvSpPr>
                <a:spLocks noChangeArrowheads="1"/>
              </p:cNvSpPr>
              <p:nvPr/>
            </p:nvSpPr>
            <p:spPr bwMode="auto">
              <a:xfrm>
                <a:off x="2148" y="210"/>
                <a:ext cx="204" cy="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77" name="Rectangle 656">
                <a:hlinkClick r:id="rId467"/>
                <a:hlinkHover r:id="rId469"/>
              </p:cNvPr>
              <p:cNvSpPr>
                <a:spLocks noChangeArrowheads="1"/>
              </p:cNvSpPr>
              <p:nvPr/>
            </p:nvSpPr>
            <p:spPr bwMode="auto">
              <a:xfrm>
                <a:off x="2136" y="132"/>
                <a:ext cx="22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78" name="Rectangle 655">
                <a:hlinkClick r:id="rId470"/>
                <a:hlinkHover r:id="rId471"/>
              </p:cNvPr>
              <p:cNvSpPr>
                <a:spLocks noChangeArrowheads="1"/>
              </p:cNvSpPr>
              <p:nvPr/>
            </p:nvSpPr>
            <p:spPr bwMode="auto">
              <a:xfrm>
                <a:off x="1902" y="132"/>
                <a:ext cx="12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79" name="Rectangle 654">
                <a:hlinkClick r:id="rId472"/>
                <a:hlinkHover r:id="rId473"/>
              </p:cNvPr>
              <p:cNvSpPr>
                <a:spLocks noChangeArrowheads="1"/>
              </p:cNvSpPr>
              <p:nvPr/>
            </p:nvSpPr>
            <p:spPr bwMode="auto">
              <a:xfrm>
                <a:off x="1584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80" name="Rectangle 653">
                <a:hlinkClick r:id="rId474"/>
                <a:hlinkHover r:id="rId475"/>
              </p:cNvPr>
              <p:cNvSpPr>
                <a:spLocks noChangeArrowheads="1"/>
              </p:cNvSpPr>
              <p:nvPr/>
            </p:nvSpPr>
            <p:spPr bwMode="auto">
              <a:xfrm>
                <a:off x="157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81" name="Rectangle 652">
                <a:hlinkClick r:id="rId476"/>
                <a:hlinkHover r:id="rId477"/>
              </p:cNvPr>
              <p:cNvSpPr>
                <a:spLocks noChangeArrowheads="1"/>
              </p:cNvSpPr>
              <p:nvPr/>
            </p:nvSpPr>
            <p:spPr bwMode="auto">
              <a:xfrm>
                <a:off x="4206" y="132"/>
                <a:ext cx="15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82" name="Rectangle 651">
                <a:hlinkClick r:id="rId478"/>
                <a:hlinkHover r:id="rId479"/>
              </p:cNvPr>
              <p:cNvSpPr>
                <a:spLocks noChangeArrowheads="1"/>
              </p:cNvSpPr>
              <p:nvPr/>
            </p:nvSpPr>
            <p:spPr bwMode="auto">
              <a:xfrm>
                <a:off x="2646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83" name="Rectangle 650">
                <a:hlinkClick r:id="rId480"/>
                <a:hlinkHover r:id="rId481"/>
              </p:cNvPr>
              <p:cNvSpPr>
                <a:spLocks noChangeArrowheads="1"/>
              </p:cNvSpPr>
              <p:nvPr/>
            </p:nvSpPr>
            <p:spPr bwMode="auto">
              <a:xfrm>
                <a:off x="163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84" name="Rectangle 649">
                <a:hlinkClick r:id="rId482"/>
                <a:hlinkHover r:id="rId483"/>
              </p:cNvPr>
              <p:cNvSpPr>
                <a:spLocks noChangeArrowheads="1"/>
              </p:cNvSpPr>
              <p:nvPr/>
            </p:nvSpPr>
            <p:spPr bwMode="auto">
              <a:xfrm>
                <a:off x="1590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85" name="Rectangle 648">
                <a:hlinkClick r:id="rId484"/>
              </p:cNvPr>
              <p:cNvSpPr>
                <a:spLocks noChangeArrowheads="1"/>
              </p:cNvSpPr>
              <p:nvPr/>
            </p:nvSpPr>
            <p:spPr bwMode="auto">
              <a:xfrm>
                <a:off x="6" y="0"/>
                <a:ext cx="1398" cy="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</p:grpSp>
        <p:grpSp>
          <p:nvGrpSpPr>
            <p:cNvPr id="686" name="Group 10"/>
            <p:cNvGrpSpPr>
              <a:grpSpLocks/>
            </p:cNvGrpSpPr>
            <p:nvPr/>
          </p:nvGrpSpPr>
          <p:grpSpPr bwMode="auto">
            <a:xfrm>
              <a:off x="651620" y="5043308"/>
              <a:ext cx="5586984" cy="534924"/>
              <a:chOff x="0" y="0"/>
              <a:chExt cx="4512" cy="432"/>
            </a:xfrm>
          </p:grpSpPr>
          <p:pic>
            <p:nvPicPr>
              <p:cNvPr id="687" name="Picture 703" descr="https://img.jgi.doe.gov/mer/tmp/ScaffoldPanel.gn.gCart1.2651987906.137639.x.140185.40548.png"/>
              <p:cNvPicPr>
                <a:picLocks noChangeAspect="1" noChangeArrowheads="1"/>
              </p:cNvPicPr>
              <p:nvPr/>
            </p:nvPicPr>
            <p:blipFill>
              <a:blip r:embed="rId48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4512" cy="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88" name="Rectangle 766">
                <a:hlinkClick r:id="rId486"/>
                <a:hlinkHover r:id="rId487"/>
              </p:cNvPr>
              <p:cNvSpPr>
                <a:spLocks noChangeArrowheads="1"/>
              </p:cNvSpPr>
              <p:nvPr/>
            </p:nvSpPr>
            <p:spPr bwMode="auto">
              <a:xfrm>
                <a:off x="564" y="186"/>
                <a:ext cx="6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89" name="Rectangle 765">
                <a:hlinkClick r:id="rId488"/>
                <a:hlinkHover r:id="rId489"/>
              </p:cNvPr>
              <p:cNvSpPr>
                <a:spLocks noChangeArrowheads="1"/>
              </p:cNvSpPr>
              <p:nvPr/>
            </p:nvSpPr>
            <p:spPr bwMode="auto">
              <a:xfrm>
                <a:off x="3858" y="186"/>
                <a:ext cx="2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90" name="Rectangle 764">
                <a:hlinkClick r:id="rId490"/>
                <a:hlinkHover r:id="rId491"/>
              </p:cNvPr>
              <p:cNvSpPr>
                <a:spLocks noChangeArrowheads="1"/>
              </p:cNvSpPr>
              <p:nvPr/>
            </p:nvSpPr>
            <p:spPr bwMode="auto">
              <a:xfrm>
                <a:off x="3348" y="186"/>
                <a:ext cx="2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91" name="Rectangle 763">
                <a:hlinkClick r:id="rId492"/>
                <a:hlinkHover r:id="rId493"/>
              </p:cNvPr>
              <p:cNvSpPr>
                <a:spLocks noChangeArrowheads="1"/>
              </p:cNvSpPr>
              <p:nvPr/>
            </p:nvSpPr>
            <p:spPr bwMode="auto">
              <a:xfrm>
                <a:off x="1908" y="186"/>
                <a:ext cx="36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92" name="Rectangle 762">
                <a:hlinkClick r:id="rId494"/>
                <a:hlinkHover r:id="rId495"/>
              </p:cNvPr>
              <p:cNvSpPr>
                <a:spLocks noChangeArrowheads="1"/>
              </p:cNvSpPr>
              <p:nvPr/>
            </p:nvSpPr>
            <p:spPr bwMode="auto">
              <a:xfrm>
                <a:off x="696" y="186"/>
                <a:ext cx="4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93" name="Rectangle 761">
                <a:hlinkClick r:id="rId496"/>
                <a:hlinkHover r:id="rId497"/>
              </p:cNvPr>
              <p:cNvSpPr>
                <a:spLocks noChangeArrowheads="1"/>
              </p:cNvSpPr>
              <p:nvPr/>
            </p:nvSpPr>
            <p:spPr bwMode="auto">
              <a:xfrm>
                <a:off x="1770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94" name="Rectangle 760">
                <a:hlinkClick r:id="rId498"/>
                <a:hlinkHover r:id="rId499"/>
              </p:cNvPr>
              <p:cNvSpPr>
                <a:spLocks noChangeArrowheads="1"/>
              </p:cNvSpPr>
              <p:nvPr/>
            </p:nvSpPr>
            <p:spPr bwMode="auto">
              <a:xfrm>
                <a:off x="594" y="186"/>
                <a:ext cx="36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95" name="Rectangle 759">
                <a:hlinkClick r:id="rId500"/>
                <a:hlinkHover r:id="rId501"/>
              </p:cNvPr>
              <p:cNvSpPr>
                <a:spLocks noChangeArrowheads="1"/>
              </p:cNvSpPr>
              <p:nvPr/>
            </p:nvSpPr>
            <p:spPr bwMode="auto">
              <a:xfrm>
                <a:off x="3948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96" name="Rectangle 758">
                <a:hlinkClick r:id="rId502"/>
                <a:hlinkHover r:id="rId503"/>
              </p:cNvPr>
              <p:cNvSpPr>
                <a:spLocks noChangeArrowheads="1"/>
              </p:cNvSpPr>
              <p:nvPr/>
            </p:nvSpPr>
            <p:spPr bwMode="auto">
              <a:xfrm>
                <a:off x="3786" y="186"/>
                <a:ext cx="66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97" name="Rectangle 757">
                <a:hlinkClick r:id="rId504"/>
                <a:hlinkHover r:id="rId505"/>
              </p:cNvPr>
              <p:cNvSpPr>
                <a:spLocks noChangeArrowheads="1"/>
              </p:cNvSpPr>
              <p:nvPr/>
            </p:nvSpPr>
            <p:spPr bwMode="auto">
              <a:xfrm>
                <a:off x="3024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98" name="Rectangle 756">
                <a:hlinkClick r:id="rId506"/>
                <a:hlinkHover r:id="rId507"/>
              </p:cNvPr>
              <p:cNvSpPr>
                <a:spLocks noChangeArrowheads="1"/>
              </p:cNvSpPr>
              <p:nvPr/>
            </p:nvSpPr>
            <p:spPr bwMode="auto">
              <a:xfrm>
                <a:off x="3984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699" name="Rectangle 755">
                <a:hlinkClick r:id="rId508"/>
                <a:hlinkHover r:id="rId509"/>
              </p:cNvPr>
              <p:cNvSpPr>
                <a:spLocks noChangeArrowheads="1"/>
              </p:cNvSpPr>
              <p:nvPr/>
            </p:nvSpPr>
            <p:spPr bwMode="auto">
              <a:xfrm>
                <a:off x="2694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00" name="Rectangle 754">
                <a:hlinkClick r:id="rId510"/>
                <a:hlinkHover r:id="rId511"/>
              </p:cNvPr>
              <p:cNvSpPr>
                <a:spLocks noChangeArrowheads="1"/>
              </p:cNvSpPr>
              <p:nvPr/>
            </p:nvSpPr>
            <p:spPr bwMode="auto">
              <a:xfrm>
                <a:off x="3144" y="132"/>
                <a:ext cx="12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01" name="Rectangle 753">
                <a:hlinkClick r:id="rId512"/>
                <a:hlinkHover r:id="rId513"/>
              </p:cNvPr>
              <p:cNvSpPr>
                <a:spLocks noChangeArrowheads="1"/>
              </p:cNvSpPr>
              <p:nvPr/>
            </p:nvSpPr>
            <p:spPr bwMode="auto">
              <a:xfrm>
                <a:off x="3666" y="228"/>
                <a:ext cx="12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02" name="Rectangle 752">
                <a:hlinkClick r:id="rId514"/>
                <a:hlinkHover r:id="rId515"/>
              </p:cNvPr>
              <p:cNvSpPr>
                <a:spLocks noChangeArrowheads="1"/>
              </p:cNvSpPr>
              <p:nvPr/>
            </p:nvSpPr>
            <p:spPr bwMode="auto">
              <a:xfrm>
                <a:off x="4050" y="228"/>
                <a:ext cx="3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03" name="Rectangle 751">
                <a:hlinkClick r:id="rId516"/>
                <a:hlinkHover r:id="rId517"/>
              </p:cNvPr>
              <p:cNvSpPr>
                <a:spLocks noChangeArrowheads="1"/>
              </p:cNvSpPr>
              <p:nvPr/>
            </p:nvSpPr>
            <p:spPr bwMode="auto">
              <a:xfrm>
                <a:off x="4326" y="228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04" name="Rectangle 750">
                <a:hlinkClick r:id="rId518"/>
                <a:hlinkHover r:id="rId519"/>
              </p:cNvPr>
              <p:cNvSpPr>
                <a:spLocks noChangeArrowheads="1"/>
              </p:cNvSpPr>
              <p:nvPr/>
            </p:nvSpPr>
            <p:spPr bwMode="auto">
              <a:xfrm>
                <a:off x="1692" y="228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05" name="Rectangle 749">
                <a:hlinkClick r:id="rId520"/>
                <a:hlinkHover r:id="rId521"/>
              </p:cNvPr>
              <p:cNvSpPr>
                <a:spLocks noChangeArrowheads="1"/>
              </p:cNvSpPr>
              <p:nvPr/>
            </p:nvSpPr>
            <p:spPr bwMode="auto">
              <a:xfrm>
                <a:off x="1998" y="132"/>
                <a:ext cx="13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06" name="Rectangle 748">
                <a:hlinkClick r:id="rId522"/>
                <a:hlinkHover r:id="rId523"/>
              </p:cNvPr>
              <p:cNvSpPr>
                <a:spLocks noChangeArrowheads="1"/>
              </p:cNvSpPr>
              <p:nvPr/>
            </p:nvSpPr>
            <p:spPr bwMode="auto">
              <a:xfrm>
                <a:off x="2148" y="210"/>
                <a:ext cx="204" cy="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07" name="Rectangle 747">
                <a:hlinkClick r:id="rId522"/>
                <a:hlinkHover r:id="rId524"/>
              </p:cNvPr>
              <p:cNvSpPr>
                <a:spLocks noChangeArrowheads="1"/>
              </p:cNvSpPr>
              <p:nvPr/>
            </p:nvSpPr>
            <p:spPr bwMode="auto">
              <a:xfrm>
                <a:off x="2136" y="132"/>
                <a:ext cx="22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08" name="Rectangle 746">
                <a:hlinkClick r:id="rId525"/>
                <a:hlinkHover r:id="rId526"/>
              </p:cNvPr>
              <p:cNvSpPr>
                <a:spLocks noChangeArrowheads="1"/>
              </p:cNvSpPr>
              <p:nvPr/>
            </p:nvSpPr>
            <p:spPr bwMode="auto">
              <a:xfrm>
                <a:off x="2370" y="132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09" name="Rectangle 745">
                <a:hlinkClick r:id="rId527"/>
                <a:hlinkHover r:id="rId528"/>
              </p:cNvPr>
              <p:cNvSpPr>
                <a:spLocks noChangeArrowheads="1"/>
              </p:cNvSpPr>
              <p:nvPr/>
            </p:nvSpPr>
            <p:spPr bwMode="auto">
              <a:xfrm>
                <a:off x="2514" y="132"/>
                <a:ext cx="13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10" name="Rectangle 744">
                <a:hlinkClick r:id="rId529"/>
                <a:hlinkHover r:id="rId530"/>
              </p:cNvPr>
              <p:cNvSpPr>
                <a:spLocks noChangeArrowheads="1"/>
              </p:cNvSpPr>
              <p:nvPr/>
            </p:nvSpPr>
            <p:spPr bwMode="auto">
              <a:xfrm>
                <a:off x="3264" y="132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11" name="Rectangle 743">
                <a:hlinkClick r:id="rId531"/>
                <a:hlinkHover r:id="rId532"/>
              </p:cNvPr>
              <p:cNvSpPr>
                <a:spLocks noChangeArrowheads="1"/>
              </p:cNvSpPr>
              <p:nvPr/>
            </p:nvSpPr>
            <p:spPr bwMode="auto">
              <a:xfrm>
                <a:off x="3606" y="228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12" name="Rectangle 742">
                <a:hlinkClick r:id="rId533"/>
                <a:hlinkHover r:id="rId534"/>
              </p:cNvPr>
              <p:cNvSpPr>
                <a:spLocks noChangeArrowheads="1"/>
              </p:cNvSpPr>
              <p:nvPr/>
            </p:nvSpPr>
            <p:spPr bwMode="auto">
              <a:xfrm>
                <a:off x="4002" y="228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13" name="Rectangle 741">
                <a:hlinkClick r:id="rId535"/>
                <a:hlinkHover r:id="rId536"/>
              </p:cNvPr>
              <p:cNvSpPr>
                <a:spLocks noChangeArrowheads="1"/>
              </p:cNvSpPr>
              <p:nvPr/>
            </p:nvSpPr>
            <p:spPr bwMode="auto">
              <a:xfrm>
                <a:off x="486" y="132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14" name="Rectangle 740">
                <a:hlinkClick r:id="rId537"/>
                <a:hlinkHover r:id="rId538"/>
              </p:cNvPr>
              <p:cNvSpPr>
                <a:spLocks noChangeArrowheads="1"/>
              </p:cNvSpPr>
              <p:nvPr/>
            </p:nvSpPr>
            <p:spPr bwMode="auto">
              <a:xfrm>
                <a:off x="660" y="132"/>
                <a:ext cx="3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15" name="Rectangle 739">
                <a:hlinkClick r:id="rId539"/>
                <a:hlinkHover r:id="rId540"/>
              </p:cNvPr>
              <p:cNvSpPr>
                <a:spLocks noChangeArrowheads="1"/>
              </p:cNvSpPr>
              <p:nvPr/>
            </p:nvSpPr>
            <p:spPr bwMode="auto">
              <a:xfrm>
                <a:off x="2754" y="132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16" name="Rectangle 738">
                <a:hlinkClick r:id="rId541"/>
                <a:hlinkHover r:id="rId542"/>
              </p:cNvPr>
              <p:cNvSpPr>
                <a:spLocks noChangeArrowheads="1"/>
              </p:cNvSpPr>
              <p:nvPr/>
            </p:nvSpPr>
            <p:spPr bwMode="auto">
              <a:xfrm>
                <a:off x="385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17" name="Rectangle 737">
                <a:hlinkClick r:id="rId543"/>
                <a:hlinkHover r:id="rId544"/>
              </p:cNvPr>
              <p:cNvSpPr>
                <a:spLocks noChangeArrowheads="1"/>
              </p:cNvSpPr>
              <p:nvPr/>
            </p:nvSpPr>
            <p:spPr bwMode="auto">
              <a:xfrm>
                <a:off x="0" y="132"/>
                <a:ext cx="9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18" name="Rectangle 736">
                <a:hlinkClick r:id="rId545"/>
                <a:hlinkHover r:id="rId546"/>
              </p:cNvPr>
              <p:cNvSpPr>
                <a:spLocks noChangeArrowheads="1"/>
              </p:cNvSpPr>
              <p:nvPr/>
            </p:nvSpPr>
            <p:spPr bwMode="auto">
              <a:xfrm>
                <a:off x="1782" y="228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19" name="Rectangle 735">
                <a:hlinkClick r:id="rId547"/>
                <a:hlinkHover r:id="rId548"/>
              </p:cNvPr>
              <p:cNvSpPr>
                <a:spLocks noChangeArrowheads="1"/>
              </p:cNvSpPr>
              <p:nvPr/>
            </p:nvSpPr>
            <p:spPr bwMode="auto">
              <a:xfrm>
                <a:off x="3042" y="132"/>
                <a:ext cx="9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20" name="Rectangle 734">
                <a:hlinkClick r:id="rId549"/>
                <a:hlinkHover r:id="rId550"/>
              </p:cNvPr>
              <p:cNvSpPr>
                <a:spLocks noChangeArrowheads="1"/>
              </p:cNvSpPr>
              <p:nvPr/>
            </p:nvSpPr>
            <p:spPr bwMode="auto">
              <a:xfrm>
                <a:off x="3318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21" name="Rectangle 733">
                <a:hlinkClick r:id="rId551"/>
                <a:hlinkHover r:id="rId552"/>
              </p:cNvPr>
              <p:cNvSpPr>
                <a:spLocks noChangeArrowheads="1"/>
              </p:cNvSpPr>
              <p:nvPr/>
            </p:nvSpPr>
            <p:spPr bwMode="auto">
              <a:xfrm>
                <a:off x="3576" y="228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22" name="Rectangle 732">
                <a:hlinkClick r:id="rId553"/>
                <a:hlinkHover r:id="rId554"/>
              </p:cNvPr>
              <p:cNvSpPr>
                <a:spLocks noChangeArrowheads="1"/>
              </p:cNvSpPr>
              <p:nvPr/>
            </p:nvSpPr>
            <p:spPr bwMode="auto">
              <a:xfrm>
                <a:off x="4086" y="228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23" name="Rectangle 731">
                <a:hlinkClick r:id="rId555"/>
                <a:hlinkHover r:id="rId556"/>
              </p:cNvPr>
              <p:cNvSpPr>
                <a:spLocks noChangeArrowheads="1"/>
              </p:cNvSpPr>
              <p:nvPr/>
            </p:nvSpPr>
            <p:spPr bwMode="auto">
              <a:xfrm>
                <a:off x="570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24" name="Rectangle 730">
                <a:hlinkClick r:id="rId557"/>
                <a:hlinkHover r:id="rId558"/>
              </p:cNvPr>
              <p:cNvSpPr>
                <a:spLocks noChangeArrowheads="1"/>
              </p:cNvSpPr>
              <p:nvPr/>
            </p:nvSpPr>
            <p:spPr bwMode="auto">
              <a:xfrm>
                <a:off x="1284" y="132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25" name="Rectangle 729">
                <a:hlinkClick r:id="rId559"/>
                <a:hlinkHover r:id="rId560"/>
              </p:cNvPr>
              <p:cNvSpPr>
                <a:spLocks noChangeArrowheads="1"/>
              </p:cNvSpPr>
              <p:nvPr/>
            </p:nvSpPr>
            <p:spPr bwMode="auto">
              <a:xfrm>
                <a:off x="1608" y="228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26" name="Rectangle 728">
                <a:hlinkClick r:id="rId561"/>
                <a:hlinkHover r:id="rId562"/>
              </p:cNvPr>
              <p:cNvSpPr>
                <a:spLocks noChangeArrowheads="1"/>
              </p:cNvSpPr>
              <p:nvPr/>
            </p:nvSpPr>
            <p:spPr bwMode="auto">
              <a:xfrm>
                <a:off x="1812" y="228"/>
                <a:ext cx="9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27" name="Rectangle 727">
                <a:hlinkClick r:id="rId563"/>
                <a:hlinkHover r:id="rId564"/>
              </p:cNvPr>
              <p:cNvSpPr>
                <a:spLocks noChangeArrowheads="1"/>
              </p:cNvSpPr>
              <p:nvPr/>
            </p:nvSpPr>
            <p:spPr bwMode="auto">
              <a:xfrm>
                <a:off x="1944" y="132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28" name="Rectangle 726">
                <a:hlinkClick r:id="rId565"/>
                <a:hlinkHover r:id="rId566"/>
              </p:cNvPr>
              <p:cNvSpPr>
                <a:spLocks noChangeArrowheads="1"/>
              </p:cNvSpPr>
              <p:nvPr/>
            </p:nvSpPr>
            <p:spPr bwMode="auto">
              <a:xfrm>
                <a:off x="2460" y="132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29" name="Rectangle 725">
                <a:hlinkClick r:id="rId567"/>
                <a:hlinkHover r:id="rId568"/>
              </p:cNvPr>
              <p:cNvSpPr>
                <a:spLocks noChangeArrowheads="1"/>
              </p:cNvSpPr>
              <p:nvPr/>
            </p:nvSpPr>
            <p:spPr bwMode="auto">
              <a:xfrm>
                <a:off x="2658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30" name="Rectangle 724">
                <a:hlinkClick r:id="rId569"/>
                <a:hlinkHover r:id="rId570"/>
              </p:cNvPr>
              <p:cNvSpPr>
                <a:spLocks noChangeArrowheads="1"/>
              </p:cNvSpPr>
              <p:nvPr/>
            </p:nvSpPr>
            <p:spPr bwMode="auto">
              <a:xfrm>
                <a:off x="2964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31" name="Rectangle 723">
                <a:hlinkClick r:id="rId571"/>
                <a:hlinkHover r:id="rId572"/>
              </p:cNvPr>
              <p:cNvSpPr>
                <a:spLocks noChangeArrowheads="1"/>
              </p:cNvSpPr>
              <p:nvPr/>
            </p:nvSpPr>
            <p:spPr bwMode="auto">
              <a:xfrm>
                <a:off x="4152" y="228"/>
                <a:ext cx="16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32" name="Rectangle 722">
                <a:hlinkClick r:id="rId573"/>
                <a:hlinkHover r:id="rId574"/>
              </p:cNvPr>
              <p:cNvSpPr>
                <a:spLocks noChangeArrowheads="1"/>
              </p:cNvSpPr>
              <p:nvPr/>
            </p:nvSpPr>
            <p:spPr bwMode="auto">
              <a:xfrm>
                <a:off x="630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33" name="Rectangle 721">
                <a:hlinkClick r:id="rId575"/>
                <a:hlinkHover r:id="rId576"/>
              </p:cNvPr>
              <p:cNvSpPr>
                <a:spLocks noChangeArrowheads="1"/>
              </p:cNvSpPr>
              <p:nvPr/>
            </p:nvSpPr>
            <p:spPr bwMode="auto">
              <a:xfrm>
                <a:off x="1470" y="228"/>
                <a:ext cx="13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34" name="Rectangle 720">
                <a:hlinkClick r:id="rId577"/>
                <a:hlinkHover r:id="rId578"/>
              </p:cNvPr>
              <p:cNvSpPr>
                <a:spLocks noChangeArrowheads="1"/>
              </p:cNvSpPr>
              <p:nvPr/>
            </p:nvSpPr>
            <p:spPr bwMode="auto">
              <a:xfrm>
                <a:off x="2916" y="132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35" name="Rectangle 719">
                <a:hlinkClick r:id="rId579"/>
                <a:hlinkHover r:id="rId580"/>
              </p:cNvPr>
              <p:cNvSpPr>
                <a:spLocks noChangeArrowheads="1"/>
              </p:cNvSpPr>
              <p:nvPr/>
            </p:nvSpPr>
            <p:spPr bwMode="auto">
              <a:xfrm>
                <a:off x="3882" y="228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36" name="Rectangle 718">
                <a:hlinkClick r:id="rId581"/>
                <a:hlinkHover r:id="rId582"/>
              </p:cNvPr>
              <p:cNvSpPr>
                <a:spLocks noChangeArrowheads="1"/>
              </p:cNvSpPr>
              <p:nvPr/>
            </p:nvSpPr>
            <p:spPr bwMode="auto">
              <a:xfrm>
                <a:off x="4428" y="228"/>
                <a:ext cx="7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37" name="Rectangle 717">
                <a:hlinkClick r:id="rId583"/>
                <a:hlinkHover r:id="rId584"/>
              </p:cNvPr>
              <p:cNvSpPr>
                <a:spLocks noChangeArrowheads="1"/>
              </p:cNvSpPr>
              <p:nvPr/>
            </p:nvSpPr>
            <p:spPr bwMode="auto">
              <a:xfrm>
                <a:off x="222" y="132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38" name="Rectangle 716">
                <a:hlinkClick r:id="rId585"/>
                <a:hlinkHover r:id="rId586"/>
              </p:cNvPr>
              <p:cNvSpPr>
                <a:spLocks noChangeArrowheads="1"/>
              </p:cNvSpPr>
              <p:nvPr/>
            </p:nvSpPr>
            <p:spPr bwMode="auto">
              <a:xfrm>
                <a:off x="966" y="132"/>
                <a:ext cx="15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39" name="Rectangle 715">
                <a:hlinkClick r:id="rId587"/>
                <a:hlinkHover r:id="rId588"/>
              </p:cNvPr>
              <p:cNvSpPr>
                <a:spLocks noChangeArrowheads="1"/>
              </p:cNvSpPr>
              <p:nvPr/>
            </p:nvSpPr>
            <p:spPr bwMode="auto">
              <a:xfrm>
                <a:off x="1122" y="132"/>
                <a:ext cx="15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40" name="Rectangle 714">
                <a:hlinkClick r:id="rId589"/>
                <a:hlinkHover r:id="rId590"/>
              </p:cNvPr>
              <p:cNvSpPr>
                <a:spLocks noChangeArrowheads="1"/>
              </p:cNvSpPr>
              <p:nvPr/>
            </p:nvSpPr>
            <p:spPr bwMode="auto">
              <a:xfrm>
                <a:off x="1344" y="132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41" name="Rectangle 713">
                <a:hlinkClick r:id="rId591"/>
                <a:hlinkHover r:id="rId592"/>
              </p:cNvPr>
              <p:cNvSpPr>
                <a:spLocks noChangeArrowheads="1"/>
              </p:cNvSpPr>
              <p:nvPr/>
            </p:nvSpPr>
            <p:spPr bwMode="auto">
              <a:xfrm>
                <a:off x="2832" y="132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42" name="Rectangle 712">
                <a:hlinkClick r:id="rId593"/>
                <a:hlinkHover r:id="rId594"/>
              </p:cNvPr>
              <p:cNvSpPr>
                <a:spLocks noChangeArrowheads="1"/>
              </p:cNvSpPr>
              <p:nvPr/>
            </p:nvSpPr>
            <p:spPr bwMode="auto">
              <a:xfrm>
                <a:off x="2886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43" name="Rectangle 711">
                <a:hlinkClick r:id="rId595"/>
                <a:hlinkHover r:id="rId596"/>
              </p:cNvPr>
              <p:cNvSpPr>
                <a:spLocks noChangeArrowheads="1"/>
              </p:cNvSpPr>
              <p:nvPr/>
            </p:nvSpPr>
            <p:spPr bwMode="auto">
              <a:xfrm>
                <a:off x="3372" y="228"/>
                <a:ext cx="20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44" name="Rectangle 710">
                <a:hlinkClick r:id="rId597"/>
                <a:hlinkHover r:id="rId598"/>
              </p:cNvPr>
              <p:cNvSpPr>
                <a:spLocks noChangeArrowheads="1"/>
              </p:cNvSpPr>
              <p:nvPr/>
            </p:nvSpPr>
            <p:spPr bwMode="auto">
              <a:xfrm>
                <a:off x="3960" y="228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45" name="Rectangle 709">
                <a:hlinkClick r:id="rId599"/>
                <a:hlinkHover r:id="rId600"/>
              </p:cNvPr>
              <p:cNvSpPr>
                <a:spLocks noChangeArrowheads="1"/>
              </p:cNvSpPr>
              <p:nvPr/>
            </p:nvSpPr>
            <p:spPr bwMode="auto">
              <a:xfrm>
                <a:off x="90" y="132"/>
                <a:ext cx="12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46" name="Rectangle 708">
                <a:hlinkClick r:id="rId601"/>
                <a:hlinkHover r:id="rId602"/>
              </p:cNvPr>
              <p:cNvSpPr>
                <a:spLocks noChangeArrowheads="1"/>
              </p:cNvSpPr>
              <p:nvPr/>
            </p:nvSpPr>
            <p:spPr bwMode="auto">
              <a:xfrm>
                <a:off x="300" y="132"/>
                <a:ext cx="18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47" name="Rectangle 707">
                <a:hlinkClick r:id="rId603"/>
                <a:hlinkHover r:id="rId604"/>
              </p:cNvPr>
              <p:cNvSpPr>
                <a:spLocks noChangeArrowheads="1"/>
              </p:cNvSpPr>
              <p:nvPr/>
            </p:nvSpPr>
            <p:spPr bwMode="auto">
              <a:xfrm>
                <a:off x="744" y="132"/>
                <a:ext cx="21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48" name="Rectangle 706">
                <a:hlinkClick r:id="rId605"/>
                <a:hlinkHover r:id="rId606"/>
              </p:cNvPr>
              <p:cNvSpPr>
                <a:spLocks noChangeArrowheads="1"/>
              </p:cNvSpPr>
              <p:nvPr/>
            </p:nvSpPr>
            <p:spPr bwMode="auto">
              <a:xfrm>
                <a:off x="1422" y="132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49" name="Rectangle 705">
                <a:hlinkClick r:id="rId607"/>
                <a:hlinkHover r:id="rId608"/>
              </p:cNvPr>
              <p:cNvSpPr>
                <a:spLocks noChangeArrowheads="1"/>
              </p:cNvSpPr>
              <p:nvPr/>
            </p:nvSpPr>
            <p:spPr bwMode="auto">
              <a:xfrm>
                <a:off x="3000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50" name="Rectangle 704">
                <a:hlinkClick r:id="rId609"/>
              </p:cNvPr>
              <p:cNvSpPr>
                <a:spLocks noChangeArrowheads="1"/>
              </p:cNvSpPr>
              <p:nvPr/>
            </p:nvSpPr>
            <p:spPr bwMode="auto">
              <a:xfrm>
                <a:off x="6" y="0"/>
                <a:ext cx="1542" cy="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</p:grpSp>
        <p:grpSp>
          <p:nvGrpSpPr>
            <p:cNvPr id="751" name="Group 9"/>
            <p:cNvGrpSpPr>
              <a:grpSpLocks/>
            </p:cNvGrpSpPr>
            <p:nvPr/>
          </p:nvGrpSpPr>
          <p:grpSpPr bwMode="auto">
            <a:xfrm>
              <a:off x="651620" y="1732883"/>
              <a:ext cx="5586984" cy="534924"/>
              <a:chOff x="0" y="0"/>
              <a:chExt cx="4512" cy="432"/>
            </a:xfrm>
          </p:grpSpPr>
          <p:pic>
            <p:nvPicPr>
              <p:cNvPr id="752" name="Picture 768" descr="https://img.jgi.doe.gov/mer/tmp/ScaffoldPanel.gn.gCart1.2636619139.172475.x.175018.40548.png"/>
              <p:cNvPicPr>
                <a:picLocks noChangeAspect="1" noChangeArrowheads="1"/>
              </p:cNvPicPr>
              <p:nvPr/>
            </p:nvPicPr>
            <p:blipFill>
              <a:blip r:embed="rId6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4512" cy="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53" name="Rectangle 834">
                <a:hlinkClick r:id="rId611"/>
                <a:hlinkHover r:id="rId612"/>
              </p:cNvPr>
              <p:cNvSpPr>
                <a:spLocks noChangeArrowheads="1"/>
              </p:cNvSpPr>
              <p:nvPr/>
            </p:nvSpPr>
            <p:spPr bwMode="auto">
              <a:xfrm>
                <a:off x="4290" y="186"/>
                <a:ext cx="2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54" name="Rectangle 833">
                <a:hlinkClick r:id="rId613"/>
                <a:hlinkHover r:id="rId614"/>
              </p:cNvPr>
              <p:cNvSpPr>
                <a:spLocks noChangeArrowheads="1"/>
              </p:cNvSpPr>
              <p:nvPr/>
            </p:nvSpPr>
            <p:spPr bwMode="auto">
              <a:xfrm>
                <a:off x="1650" y="186"/>
                <a:ext cx="30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55" name="Rectangle 832">
                <a:hlinkClick r:id="rId615"/>
                <a:hlinkHover r:id="rId616"/>
              </p:cNvPr>
              <p:cNvSpPr>
                <a:spLocks noChangeArrowheads="1"/>
              </p:cNvSpPr>
              <p:nvPr/>
            </p:nvSpPr>
            <p:spPr bwMode="auto">
              <a:xfrm>
                <a:off x="3654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56" name="Rectangle 831">
                <a:hlinkClick r:id="rId617"/>
                <a:hlinkHover r:id="rId618"/>
              </p:cNvPr>
              <p:cNvSpPr>
                <a:spLocks noChangeArrowheads="1"/>
              </p:cNvSpPr>
              <p:nvPr/>
            </p:nvSpPr>
            <p:spPr bwMode="auto">
              <a:xfrm>
                <a:off x="1374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57" name="Rectangle 830">
                <a:hlinkClick r:id="rId619"/>
                <a:hlinkHover r:id="rId620"/>
              </p:cNvPr>
              <p:cNvSpPr>
                <a:spLocks noChangeArrowheads="1"/>
              </p:cNvSpPr>
              <p:nvPr/>
            </p:nvSpPr>
            <p:spPr bwMode="auto">
              <a:xfrm>
                <a:off x="4470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58" name="Rectangle 829">
                <a:hlinkClick r:id="rId621"/>
                <a:hlinkHover r:id="rId622"/>
              </p:cNvPr>
              <p:cNvSpPr>
                <a:spLocks noChangeArrowheads="1"/>
              </p:cNvSpPr>
              <p:nvPr/>
            </p:nvSpPr>
            <p:spPr bwMode="auto">
              <a:xfrm>
                <a:off x="4152" y="186"/>
                <a:ext cx="36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59" name="Rectangle 828">
                <a:hlinkClick r:id="rId623"/>
                <a:hlinkHover r:id="rId624"/>
              </p:cNvPr>
              <p:cNvSpPr>
                <a:spLocks noChangeArrowheads="1"/>
              </p:cNvSpPr>
              <p:nvPr/>
            </p:nvSpPr>
            <p:spPr bwMode="auto">
              <a:xfrm>
                <a:off x="1590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60" name="Rectangle 827">
                <a:hlinkClick r:id="rId625"/>
                <a:hlinkHover r:id="rId626"/>
              </p:cNvPr>
              <p:cNvSpPr>
                <a:spLocks noChangeArrowheads="1"/>
              </p:cNvSpPr>
              <p:nvPr/>
            </p:nvSpPr>
            <p:spPr bwMode="auto">
              <a:xfrm>
                <a:off x="4362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61" name="Rectangle 826">
                <a:hlinkClick r:id="rId627"/>
                <a:hlinkHover r:id="rId628"/>
              </p:cNvPr>
              <p:cNvSpPr>
                <a:spLocks noChangeArrowheads="1"/>
              </p:cNvSpPr>
              <p:nvPr/>
            </p:nvSpPr>
            <p:spPr bwMode="auto">
              <a:xfrm>
                <a:off x="1764" y="186"/>
                <a:ext cx="5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62" name="Rectangle 825">
                <a:hlinkClick r:id="rId629"/>
                <a:hlinkHover r:id="rId630"/>
              </p:cNvPr>
              <p:cNvSpPr>
                <a:spLocks noChangeArrowheads="1"/>
              </p:cNvSpPr>
              <p:nvPr/>
            </p:nvSpPr>
            <p:spPr bwMode="auto">
              <a:xfrm>
                <a:off x="3888" y="186"/>
                <a:ext cx="6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63" name="Rectangle 824">
                <a:hlinkClick r:id="rId631"/>
                <a:hlinkHover r:id="rId632"/>
              </p:cNvPr>
              <p:cNvSpPr>
                <a:spLocks noChangeArrowheads="1"/>
              </p:cNvSpPr>
              <p:nvPr/>
            </p:nvSpPr>
            <p:spPr bwMode="auto">
              <a:xfrm>
                <a:off x="3822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64" name="Rectangle 823">
                <a:hlinkClick r:id="rId633"/>
                <a:hlinkHover r:id="rId634"/>
              </p:cNvPr>
              <p:cNvSpPr>
                <a:spLocks noChangeArrowheads="1"/>
              </p:cNvSpPr>
              <p:nvPr/>
            </p:nvSpPr>
            <p:spPr bwMode="auto">
              <a:xfrm>
                <a:off x="3432" y="186"/>
                <a:ext cx="2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65" name="Rectangle 822">
                <a:hlinkClick r:id="rId635"/>
                <a:hlinkHover r:id="rId636"/>
              </p:cNvPr>
              <p:cNvSpPr>
                <a:spLocks noChangeArrowheads="1"/>
              </p:cNvSpPr>
              <p:nvPr/>
            </p:nvSpPr>
            <p:spPr bwMode="auto">
              <a:xfrm>
                <a:off x="4404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66" name="Rectangle 821">
                <a:hlinkClick r:id="rId637"/>
                <a:hlinkHover r:id="rId638"/>
              </p:cNvPr>
              <p:cNvSpPr>
                <a:spLocks noChangeArrowheads="1"/>
              </p:cNvSpPr>
              <p:nvPr/>
            </p:nvSpPr>
            <p:spPr bwMode="auto">
              <a:xfrm>
                <a:off x="798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67" name="Rectangle 820">
                <a:hlinkClick r:id="rId639"/>
                <a:hlinkHover r:id="rId640"/>
              </p:cNvPr>
              <p:cNvSpPr>
                <a:spLocks noChangeArrowheads="1"/>
              </p:cNvSpPr>
              <p:nvPr/>
            </p:nvSpPr>
            <p:spPr bwMode="auto">
              <a:xfrm>
                <a:off x="1392" y="132"/>
                <a:ext cx="9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68" name="Rectangle 819">
                <a:hlinkClick r:id="rId641"/>
                <a:hlinkHover r:id="rId642"/>
              </p:cNvPr>
              <p:cNvSpPr>
                <a:spLocks noChangeArrowheads="1"/>
              </p:cNvSpPr>
              <p:nvPr/>
            </p:nvSpPr>
            <p:spPr bwMode="auto">
              <a:xfrm>
                <a:off x="3108" y="132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69" name="Rectangle 818">
                <a:hlinkClick r:id="rId643"/>
                <a:hlinkHover r:id="rId644"/>
              </p:cNvPr>
              <p:cNvSpPr>
                <a:spLocks noChangeArrowheads="1"/>
              </p:cNvSpPr>
              <p:nvPr/>
            </p:nvSpPr>
            <p:spPr bwMode="auto">
              <a:xfrm>
                <a:off x="3192" y="132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70" name="Rectangle 817">
                <a:hlinkClick r:id="rId645"/>
                <a:hlinkHover r:id="rId646"/>
              </p:cNvPr>
              <p:cNvSpPr>
                <a:spLocks noChangeArrowheads="1"/>
              </p:cNvSpPr>
              <p:nvPr/>
            </p:nvSpPr>
            <p:spPr bwMode="auto">
              <a:xfrm>
                <a:off x="978" y="228"/>
                <a:ext cx="12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71" name="Rectangle 816">
                <a:hlinkClick r:id="rId647"/>
                <a:hlinkHover r:id="rId648"/>
              </p:cNvPr>
              <p:cNvSpPr>
                <a:spLocks noChangeArrowheads="1"/>
              </p:cNvSpPr>
              <p:nvPr/>
            </p:nvSpPr>
            <p:spPr bwMode="auto">
              <a:xfrm>
                <a:off x="2646" y="132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72" name="Rectangle 815">
                <a:hlinkClick r:id="rId649"/>
                <a:hlinkHover r:id="rId650"/>
              </p:cNvPr>
              <p:cNvSpPr>
                <a:spLocks noChangeArrowheads="1"/>
              </p:cNvSpPr>
              <p:nvPr/>
            </p:nvSpPr>
            <p:spPr bwMode="auto">
              <a:xfrm>
                <a:off x="3258" y="132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73" name="Rectangle 814">
                <a:hlinkClick r:id="rId651"/>
                <a:hlinkHover r:id="rId652"/>
              </p:cNvPr>
              <p:cNvSpPr>
                <a:spLocks noChangeArrowheads="1"/>
              </p:cNvSpPr>
              <p:nvPr/>
            </p:nvSpPr>
            <p:spPr bwMode="auto">
              <a:xfrm>
                <a:off x="4134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74" name="Rectangle 813">
                <a:hlinkClick r:id="rId651"/>
                <a:hlinkHover r:id="rId653"/>
              </p:cNvPr>
              <p:cNvSpPr>
                <a:spLocks noChangeArrowheads="1"/>
              </p:cNvSpPr>
              <p:nvPr/>
            </p:nvSpPr>
            <p:spPr bwMode="auto">
              <a:xfrm>
                <a:off x="3984" y="132"/>
                <a:ext cx="15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75" name="Rectangle 812">
                <a:hlinkClick r:id="rId654"/>
                <a:hlinkHover r:id="rId655"/>
              </p:cNvPr>
              <p:cNvSpPr>
                <a:spLocks noChangeArrowheads="1"/>
              </p:cNvSpPr>
              <p:nvPr/>
            </p:nvSpPr>
            <p:spPr bwMode="auto">
              <a:xfrm>
                <a:off x="1914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76" name="Rectangle 811">
                <a:hlinkClick r:id="rId656"/>
                <a:hlinkHover r:id="rId657"/>
              </p:cNvPr>
              <p:cNvSpPr>
                <a:spLocks noChangeArrowheads="1"/>
              </p:cNvSpPr>
              <p:nvPr/>
            </p:nvSpPr>
            <p:spPr bwMode="auto">
              <a:xfrm>
                <a:off x="1968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77" name="Rectangle 810">
                <a:hlinkClick r:id="rId658"/>
                <a:hlinkHover r:id="rId659"/>
              </p:cNvPr>
              <p:cNvSpPr>
                <a:spLocks noChangeArrowheads="1"/>
              </p:cNvSpPr>
              <p:nvPr/>
            </p:nvSpPr>
            <p:spPr bwMode="auto">
              <a:xfrm>
                <a:off x="1998" y="132"/>
                <a:ext cx="13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78" name="Rectangle 809">
                <a:hlinkClick r:id="rId660"/>
                <a:hlinkHover r:id="rId661"/>
              </p:cNvPr>
              <p:cNvSpPr>
                <a:spLocks noChangeArrowheads="1"/>
              </p:cNvSpPr>
              <p:nvPr/>
            </p:nvSpPr>
            <p:spPr bwMode="auto">
              <a:xfrm>
                <a:off x="2460" y="132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79" name="Rectangle 808">
                <a:hlinkClick r:id="rId662"/>
                <a:hlinkHover r:id="rId663"/>
              </p:cNvPr>
              <p:cNvSpPr>
                <a:spLocks noChangeArrowheads="1"/>
              </p:cNvSpPr>
              <p:nvPr/>
            </p:nvSpPr>
            <p:spPr bwMode="auto">
              <a:xfrm>
                <a:off x="3036" y="132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80" name="Rectangle 807">
                <a:hlinkClick r:id="rId664"/>
                <a:hlinkHover r:id="rId665"/>
              </p:cNvPr>
              <p:cNvSpPr>
                <a:spLocks noChangeArrowheads="1"/>
              </p:cNvSpPr>
              <p:nvPr/>
            </p:nvSpPr>
            <p:spPr bwMode="auto">
              <a:xfrm>
                <a:off x="3672" y="132"/>
                <a:ext cx="11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81" name="Rectangle 806">
                <a:hlinkClick r:id="rId666"/>
                <a:hlinkHover r:id="rId667"/>
              </p:cNvPr>
              <p:cNvSpPr>
                <a:spLocks noChangeArrowheads="1"/>
              </p:cNvSpPr>
              <p:nvPr/>
            </p:nvSpPr>
            <p:spPr bwMode="auto">
              <a:xfrm>
                <a:off x="379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82" name="Rectangle 805">
                <a:hlinkClick r:id="rId668"/>
                <a:hlinkHover r:id="rId669"/>
              </p:cNvPr>
              <p:cNvSpPr>
                <a:spLocks noChangeArrowheads="1"/>
              </p:cNvSpPr>
              <p:nvPr/>
            </p:nvSpPr>
            <p:spPr bwMode="auto">
              <a:xfrm>
                <a:off x="4188" y="132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83" name="Rectangle 804">
                <a:hlinkClick r:id="rId670"/>
                <a:hlinkHover r:id="rId671"/>
              </p:cNvPr>
              <p:cNvSpPr>
                <a:spLocks noChangeArrowheads="1"/>
              </p:cNvSpPr>
              <p:nvPr/>
            </p:nvSpPr>
            <p:spPr bwMode="auto">
              <a:xfrm>
                <a:off x="4314" y="228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84" name="Rectangle 803">
                <a:hlinkClick r:id="rId672"/>
                <a:hlinkHover r:id="rId673"/>
              </p:cNvPr>
              <p:cNvSpPr>
                <a:spLocks noChangeArrowheads="1"/>
              </p:cNvSpPr>
              <p:nvPr/>
            </p:nvSpPr>
            <p:spPr bwMode="auto">
              <a:xfrm>
                <a:off x="448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85" name="Rectangle 802">
                <a:hlinkClick r:id="rId674"/>
                <a:hlinkHover r:id="rId675"/>
              </p:cNvPr>
              <p:cNvSpPr>
                <a:spLocks noChangeArrowheads="1"/>
              </p:cNvSpPr>
              <p:nvPr/>
            </p:nvSpPr>
            <p:spPr bwMode="auto">
              <a:xfrm>
                <a:off x="672" y="228"/>
                <a:ext cx="12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86" name="Rectangle 801">
                <a:hlinkClick r:id="rId676"/>
                <a:hlinkHover r:id="rId677"/>
              </p:cNvPr>
              <p:cNvSpPr>
                <a:spLocks noChangeArrowheads="1"/>
              </p:cNvSpPr>
              <p:nvPr/>
            </p:nvSpPr>
            <p:spPr bwMode="auto">
              <a:xfrm>
                <a:off x="1488" y="228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87" name="Rectangle 800">
                <a:hlinkClick r:id="rId678"/>
                <a:hlinkHover r:id="rId679"/>
              </p:cNvPr>
              <p:cNvSpPr>
                <a:spLocks noChangeArrowheads="1"/>
              </p:cNvSpPr>
              <p:nvPr/>
            </p:nvSpPr>
            <p:spPr bwMode="auto">
              <a:xfrm>
                <a:off x="1608" y="228"/>
                <a:ext cx="4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88" name="Rectangle 799">
                <a:hlinkClick r:id="rId680"/>
                <a:hlinkHover r:id="rId681"/>
              </p:cNvPr>
              <p:cNvSpPr>
                <a:spLocks noChangeArrowheads="1"/>
              </p:cNvSpPr>
              <p:nvPr/>
            </p:nvSpPr>
            <p:spPr bwMode="auto">
              <a:xfrm>
                <a:off x="1818" y="132"/>
                <a:ext cx="9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89" name="Rectangle 798">
                <a:hlinkClick r:id="rId682"/>
                <a:hlinkHover r:id="rId683"/>
              </p:cNvPr>
              <p:cNvSpPr>
                <a:spLocks noChangeArrowheads="1"/>
              </p:cNvSpPr>
              <p:nvPr/>
            </p:nvSpPr>
            <p:spPr bwMode="auto">
              <a:xfrm>
                <a:off x="262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90" name="Rectangle 797">
                <a:hlinkClick r:id="rId684"/>
                <a:hlinkHover r:id="rId685"/>
              </p:cNvPr>
              <p:cNvSpPr>
                <a:spLocks noChangeArrowheads="1"/>
              </p:cNvSpPr>
              <p:nvPr/>
            </p:nvSpPr>
            <p:spPr bwMode="auto">
              <a:xfrm>
                <a:off x="3894" y="132"/>
                <a:ext cx="4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91" name="Rectangle 796">
                <a:hlinkClick r:id="rId686"/>
                <a:hlinkHover r:id="rId687"/>
              </p:cNvPr>
              <p:cNvSpPr>
                <a:spLocks noChangeArrowheads="1"/>
              </p:cNvSpPr>
              <p:nvPr/>
            </p:nvSpPr>
            <p:spPr bwMode="auto">
              <a:xfrm>
                <a:off x="3942" y="132"/>
                <a:ext cx="3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92" name="Rectangle 795">
                <a:hlinkClick r:id="rId688"/>
                <a:hlinkHover r:id="rId689"/>
              </p:cNvPr>
              <p:cNvSpPr>
                <a:spLocks noChangeArrowheads="1"/>
              </p:cNvSpPr>
              <p:nvPr/>
            </p:nvSpPr>
            <p:spPr bwMode="auto">
              <a:xfrm>
                <a:off x="576" y="132"/>
                <a:ext cx="9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93" name="Rectangle 794">
                <a:hlinkClick r:id="rId690"/>
                <a:hlinkHover r:id="rId691"/>
              </p:cNvPr>
              <p:cNvSpPr>
                <a:spLocks noChangeArrowheads="1"/>
              </p:cNvSpPr>
              <p:nvPr/>
            </p:nvSpPr>
            <p:spPr bwMode="auto">
              <a:xfrm>
                <a:off x="2370" y="132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94" name="Rectangle 793">
                <a:hlinkClick r:id="rId692"/>
                <a:hlinkHover r:id="rId693"/>
              </p:cNvPr>
              <p:cNvSpPr>
                <a:spLocks noChangeArrowheads="1"/>
              </p:cNvSpPr>
              <p:nvPr/>
            </p:nvSpPr>
            <p:spPr bwMode="auto">
              <a:xfrm>
                <a:off x="2520" y="132"/>
                <a:ext cx="7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95" name="Rectangle 792">
                <a:hlinkClick r:id="rId694"/>
                <a:hlinkHover r:id="rId695"/>
              </p:cNvPr>
              <p:cNvSpPr>
                <a:spLocks noChangeArrowheads="1"/>
              </p:cNvSpPr>
              <p:nvPr/>
            </p:nvSpPr>
            <p:spPr bwMode="auto">
              <a:xfrm>
                <a:off x="2790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96" name="Rectangle 791">
                <a:hlinkClick r:id="rId696"/>
                <a:hlinkHover r:id="rId697"/>
              </p:cNvPr>
              <p:cNvSpPr>
                <a:spLocks noChangeArrowheads="1"/>
              </p:cNvSpPr>
              <p:nvPr/>
            </p:nvSpPr>
            <p:spPr bwMode="auto">
              <a:xfrm>
                <a:off x="2856" y="132"/>
                <a:ext cx="14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97" name="Rectangle 790">
                <a:hlinkClick r:id="rId698"/>
                <a:hlinkHover r:id="rId699"/>
              </p:cNvPr>
              <p:cNvSpPr>
                <a:spLocks noChangeArrowheads="1"/>
              </p:cNvSpPr>
              <p:nvPr/>
            </p:nvSpPr>
            <p:spPr bwMode="auto">
              <a:xfrm>
                <a:off x="3006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98" name="Rectangle 789">
                <a:hlinkClick r:id="rId700"/>
                <a:hlinkHover r:id="rId701"/>
              </p:cNvPr>
              <p:cNvSpPr>
                <a:spLocks noChangeArrowheads="1"/>
              </p:cNvSpPr>
              <p:nvPr/>
            </p:nvSpPr>
            <p:spPr bwMode="auto">
              <a:xfrm>
                <a:off x="3834" y="228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799" name="Rectangle 788">
                <a:hlinkClick r:id="rId702"/>
                <a:hlinkHover r:id="rId703"/>
              </p:cNvPr>
              <p:cNvSpPr>
                <a:spLocks noChangeArrowheads="1"/>
              </p:cNvSpPr>
              <p:nvPr/>
            </p:nvSpPr>
            <p:spPr bwMode="auto">
              <a:xfrm>
                <a:off x="1680" y="132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800" name="Rectangle 787">
                <a:hlinkClick r:id="rId704"/>
                <a:hlinkHover r:id="rId705"/>
              </p:cNvPr>
              <p:cNvSpPr>
                <a:spLocks noChangeArrowheads="1"/>
              </p:cNvSpPr>
              <p:nvPr/>
            </p:nvSpPr>
            <p:spPr bwMode="auto">
              <a:xfrm>
                <a:off x="2148" y="210"/>
                <a:ext cx="204" cy="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801" name="Rectangle 786">
                <a:hlinkClick r:id="rId704"/>
                <a:hlinkHover r:id="rId706"/>
              </p:cNvPr>
              <p:cNvSpPr>
                <a:spLocks noChangeArrowheads="1"/>
              </p:cNvSpPr>
              <p:nvPr/>
            </p:nvSpPr>
            <p:spPr bwMode="auto">
              <a:xfrm>
                <a:off x="2136" y="132"/>
                <a:ext cx="22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802" name="Rectangle 785">
                <a:hlinkClick r:id="rId707"/>
                <a:hlinkHover r:id="rId708"/>
              </p:cNvPr>
              <p:cNvSpPr>
                <a:spLocks noChangeArrowheads="1"/>
              </p:cNvSpPr>
              <p:nvPr/>
            </p:nvSpPr>
            <p:spPr bwMode="auto">
              <a:xfrm>
                <a:off x="3336" y="132"/>
                <a:ext cx="9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803" name="Rectangle 784">
                <a:hlinkClick r:id="rId709"/>
                <a:hlinkHover r:id="rId710"/>
              </p:cNvPr>
              <p:cNvSpPr>
                <a:spLocks noChangeArrowheads="1"/>
              </p:cNvSpPr>
              <p:nvPr/>
            </p:nvSpPr>
            <p:spPr bwMode="auto">
              <a:xfrm>
                <a:off x="3528" y="132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804" name="Rectangle 783">
                <a:hlinkClick r:id="rId711"/>
                <a:hlinkHover r:id="rId712"/>
              </p:cNvPr>
              <p:cNvSpPr>
                <a:spLocks noChangeArrowheads="1"/>
              </p:cNvSpPr>
              <p:nvPr/>
            </p:nvSpPr>
            <p:spPr bwMode="auto">
              <a:xfrm>
                <a:off x="264" y="132"/>
                <a:ext cx="15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805" name="Rectangle 782">
                <a:hlinkClick r:id="rId713"/>
                <a:hlinkHover r:id="rId714"/>
              </p:cNvPr>
              <p:cNvSpPr>
                <a:spLocks noChangeArrowheads="1"/>
              </p:cNvSpPr>
              <p:nvPr/>
            </p:nvSpPr>
            <p:spPr bwMode="auto">
              <a:xfrm>
                <a:off x="420" y="132"/>
                <a:ext cx="15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806" name="Rectangle 781">
                <a:hlinkClick r:id="rId715"/>
                <a:hlinkHover r:id="rId716"/>
              </p:cNvPr>
              <p:cNvSpPr>
                <a:spLocks noChangeArrowheads="1"/>
              </p:cNvSpPr>
              <p:nvPr/>
            </p:nvSpPr>
            <p:spPr bwMode="auto">
              <a:xfrm>
                <a:off x="816" y="228"/>
                <a:ext cx="16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807" name="Rectangle 780">
                <a:hlinkClick r:id="rId717"/>
                <a:hlinkHover r:id="rId718"/>
              </p:cNvPr>
              <p:cNvSpPr>
                <a:spLocks noChangeArrowheads="1"/>
              </p:cNvSpPr>
              <p:nvPr/>
            </p:nvSpPr>
            <p:spPr bwMode="auto">
              <a:xfrm>
                <a:off x="259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808" name="Rectangle 779">
                <a:hlinkClick r:id="rId719"/>
                <a:hlinkHover r:id="rId720"/>
              </p:cNvPr>
              <p:cNvSpPr>
                <a:spLocks noChangeArrowheads="1"/>
              </p:cNvSpPr>
              <p:nvPr/>
            </p:nvSpPr>
            <p:spPr bwMode="auto">
              <a:xfrm>
                <a:off x="3456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809" name="Rectangle 778">
                <a:hlinkClick r:id="rId721"/>
                <a:hlinkHover r:id="rId722"/>
              </p:cNvPr>
              <p:cNvSpPr>
                <a:spLocks noChangeArrowheads="1"/>
              </p:cNvSpPr>
              <p:nvPr/>
            </p:nvSpPr>
            <p:spPr bwMode="auto">
              <a:xfrm>
                <a:off x="3576" y="228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810" name="Rectangle 777">
                <a:hlinkClick r:id="rId723"/>
                <a:hlinkHover r:id="rId724"/>
              </p:cNvPr>
              <p:cNvSpPr>
                <a:spLocks noChangeArrowheads="1"/>
              </p:cNvSpPr>
              <p:nvPr/>
            </p:nvSpPr>
            <p:spPr bwMode="auto">
              <a:xfrm>
                <a:off x="4374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811" name="Rectangle 776">
                <a:hlinkClick r:id="rId725"/>
                <a:hlinkHover r:id="rId726"/>
              </p:cNvPr>
              <p:cNvSpPr>
                <a:spLocks noChangeArrowheads="1"/>
              </p:cNvSpPr>
              <p:nvPr/>
            </p:nvSpPr>
            <p:spPr bwMode="auto">
              <a:xfrm>
                <a:off x="4422" y="132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812" name="Rectangle 775">
                <a:hlinkClick r:id="rId727"/>
                <a:hlinkHover r:id="rId728"/>
              </p:cNvPr>
              <p:cNvSpPr>
                <a:spLocks noChangeArrowheads="1"/>
              </p:cNvSpPr>
              <p:nvPr/>
            </p:nvSpPr>
            <p:spPr bwMode="auto">
              <a:xfrm>
                <a:off x="0" y="132"/>
                <a:ext cx="26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813" name="Rectangle 774">
                <a:hlinkClick r:id="rId729"/>
                <a:hlinkHover r:id="rId730"/>
              </p:cNvPr>
              <p:cNvSpPr>
                <a:spLocks noChangeArrowheads="1"/>
              </p:cNvSpPr>
              <p:nvPr/>
            </p:nvSpPr>
            <p:spPr bwMode="auto">
              <a:xfrm>
                <a:off x="1098" y="228"/>
                <a:ext cx="27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814" name="Rectangle 773">
                <a:hlinkClick r:id="rId731"/>
                <a:hlinkHover r:id="rId732"/>
              </p:cNvPr>
              <p:cNvSpPr>
                <a:spLocks noChangeArrowheads="1"/>
              </p:cNvSpPr>
              <p:nvPr/>
            </p:nvSpPr>
            <p:spPr bwMode="auto">
              <a:xfrm>
                <a:off x="1938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815" name="Rectangle 772">
                <a:hlinkClick r:id="rId733"/>
                <a:hlinkHover r:id="rId734"/>
              </p:cNvPr>
              <p:cNvSpPr>
                <a:spLocks noChangeArrowheads="1"/>
              </p:cNvSpPr>
              <p:nvPr/>
            </p:nvSpPr>
            <p:spPr bwMode="auto">
              <a:xfrm>
                <a:off x="2730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816" name="Rectangle 771">
                <a:hlinkClick r:id="rId735"/>
                <a:hlinkHover r:id="rId736"/>
              </p:cNvPr>
              <p:cNvSpPr>
                <a:spLocks noChangeArrowheads="1"/>
              </p:cNvSpPr>
              <p:nvPr/>
            </p:nvSpPr>
            <p:spPr bwMode="auto">
              <a:xfrm>
                <a:off x="2766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817" name="Rectangle 770">
                <a:hlinkClick r:id="rId737"/>
                <a:hlinkHover r:id="rId738"/>
              </p:cNvPr>
              <p:cNvSpPr>
                <a:spLocks noChangeArrowheads="1"/>
              </p:cNvSpPr>
              <p:nvPr/>
            </p:nvSpPr>
            <p:spPr bwMode="auto">
              <a:xfrm>
                <a:off x="3486" y="132"/>
                <a:ext cx="4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818" name="Rectangle 769">
                <a:hlinkClick r:id="rId739"/>
              </p:cNvPr>
              <p:cNvSpPr>
                <a:spLocks noChangeArrowheads="1"/>
              </p:cNvSpPr>
              <p:nvPr/>
            </p:nvSpPr>
            <p:spPr bwMode="auto">
              <a:xfrm>
                <a:off x="6" y="0"/>
                <a:ext cx="1542" cy="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</p:grpSp>
        <p:grpSp>
          <p:nvGrpSpPr>
            <p:cNvPr id="885" name="Group 7"/>
            <p:cNvGrpSpPr>
              <a:grpSpLocks/>
            </p:cNvGrpSpPr>
            <p:nvPr/>
          </p:nvGrpSpPr>
          <p:grpSpPr bwMode="auto">
            <a:xfrm>
              <a:off x="651620" y="5516225"/>
              <a:ext cx="5586984" cy="534924"/>
              <a:chOff x="0" y="0"/>
              <a:chExt cx="4512" cy="432"/>
            </a:xfrm>
          </p:grpSpPr>
          <p:pic>
            <p:nvPicPr>
              <p:cNvPr id="886" name="Picture 902" descr="https://img.jgi.doe.gov/mer/tmp/ScaffoldPanel.gn.gCart1.2593376780.12205.x.14751.40548.png"/>
              <p:cNvPicPr>
                <a:picLocks noChangeAspect="1" noChangeArrowheads="1"/>
              </p:cNvPicPr>
              <p:nvPr/>
            </p:nvPicPr>
            <p:blipFill>
              <a:blip r:embed="rId74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4512" cy="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87" name="Rectangle 942">
                <a:hlinkClick r:id="rId741"/>
                <a:hlinkHover r:id="rId742"/>
              </p:cNvPr>
              <p:cNvSpPr>
                <a:spLocks noChangeArrowheads="1"/>
              </p:cNvSpPr>
              <p:nvPr/>
            </p:nvSpPr>
            <p:spPr bwMode="auto">
              <a:xfrm>
                <a:off x="1152" y="186"/>
                <a:ext cx="2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888" name="Rectangle 941">
                <a:hlinkClick r:id="rId743"/>
                <a:hlinkHover r:id="rId744"/>
              </p:cNvPr>
              <p:cNvSpPr>
                <a:spLocks noChangeArrowheads="1"/>
              </p:cNvSpPr>
              <p:nvPr/>
            </p:nvSpPr>
            <p:spPr bwMode="auto">
              <a:xfrm>
                <a:off x="3012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889" name="Rectangle 940">
                <a:hlinkClick r:id="rId745"/>
                <a:hlinkHover r:id="rId746"/>
              </p:cNvPr>
              <p:cNvSpPr>
                <a:spLocks noChangeArrowheads="1"/>
              </p:cNvSpPr>
              <p:nvPr/>
            </p:nvSpPr>
            <p:spPr bwMode="auto">
              <a:xfrm>
                <a:off x="2364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890" name="Rectangle 939">
                <a:hlinkClick r:id="rId747"/>
                <a:hlinkHover r:id="rId748"/>
              </p:cNvPr>
              <p:cNvSpPr>
                <a:spLocks noChangeArrowheads="1"/>
              </p:cNvSpPr>
              <p:nvPr/>
            </p:nvSpPr>
            <p:spPr bwMode="auto">
              <a:xfrm>
                <a:off x="1860" y="186"/>
                <a:ext cx="7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891" name="Rectangle 938">
                <a:hlinkClick r:id="rId749"/>
                <a:hlinkHover r:id="rId750"/>
              </p:cNvPr>
              <p:cNvSpPr>
                <a:spLocks noChangeArrowheads="1"/>
              </p:cNvSpPr>
              <p:nvPr/>
            </p:nvSpPr>
            <p:spPr bwMode="auto">
              <a:xfrm>
                <a:off x="2832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892" name="Rectangle 937">
                <a:hlinkClick r:id="rId751"/>
                <a:hlinkHover r:id="rId752"/>
              </p:cNvPr>
              <p:cNvSpPr>
                <a:spLocks noChangeArrowheads="1"/>
              </p:cNvSpPr>
              <p:nvPr/>
            </p:nvSpPr>
            <p:spPr bwMode="auto">
              <a:xfrm>
                <a:off x="3480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893" name="Rectangle 936">
                <a:hlinkClick r:id="rId753"/>
                <a:hlinkHover r:id="rId754"/>
              </p:cNvPr>
              <p:cNvSpPr>
                <a:spLocks noChangeArrowheads="1"/>
              </p:cNvSpPr>
              <p:nvPr/>
            </p:nvSpPr>
            <p:spPr bwMode="auto">
              <a:xfrm>
                <a:off x="3432" y="186"/>
                <a:ext cx="30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894" name="Rectangle 935">
                <a:hlinkClick r:id="rId755"/>
                <a:hlinkHover r:id="rId756"/>
              </p:cNvPr>
              <p:cNvSpPr>
                <a:spLocks noChangeArrowheads="1"/>
              </p:cNvSpPr>
              <p:nvPr/>
            </p:nvSpPr>
            <p:spPr bwMode="auto">
              <a:xfrm>
                <a:off x="3162" y="186"/>
                <a:ext cx="2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895" name="Rectangle 934">
                <a:hlinkClick r:id="rId757"/>
                <a:hlinkHover r:id="rId758"/>
              </p:cNvPr>
              <p:cNvSpPr>
                <a:spLocks noChangeArrowheads="1"/>
              </p:cNvSpPr>
              <p:nvPr/>
            </p:nvSpPr>
            <p:spPr bwMode="auto">
              <a:xfrm>
                <a:off x="1698" y="186"/>
                <a:ext cx="4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896" name="Rectangle 933">
                <a:hlinkClick r:id="rId759"/>
                <a:hlinkHover r:id="rId760"/>
              </p:cNvPr>
              <p:cNvSpPr>
                <a:spLocks noChangeArrowheads="1"/>
              </p:cNvSpPr>
              <p:nvPr/>
            </p:nvSpPr>
            <p:spPr bwMode="auto">
              <a:xfrm>
                <a:off x="1338" y="186"/>
                <a:ext cx="66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897" name="Rectangle 932">
                <a:hlinkClick r:id="rId761"/>
                <a:hlinkHover r:id="rId762"/>
              </p:cNvPr>
              <p:cNvSpPr>
                <a:spLocks noChangeArrowheads="1"/>
              </p:cNvSpPr>
              <p:nvPr/>
            </p:nvSpPr>
            <p:spPr bwMode="auto">
              <a:xfrm>
                <a:off x="1176" y="228"/>
                <a:ext cx="16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898" name="Rectangle 931">
                <a:hlinkClick r:id="rId763"/>
                <a:hlinkHover r:id="rId764"/>
              </p:cNvPr>
              <p:cNvSpPr>
                <a:spLocks noChangeArrowheads="1"/>
              </p:cNvSpPr>
              <p:nvPr/>
            </p:nvSpPr>
            <p:spPr bwMode="auto">
              <a:xfrm>
                <a:off x="1038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899" name="Rectangle 930">
                <a:hlinkClick r:id="rId765"/>
                <a:hlinkHover r:id="rId766"/>
              </p:cNvPr>
              <p:cNvSpPr>
                <a:spLocks noChangeArrowheads="1"/>
              </p:cNvSpPr>
              <p:nvPr/>
            </p:nvSpPr>
            <p:spPr bwMode="auto">
              <a:xfrm>
                <a:off x="1764" y="228"/>
                <a:ext cx="9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00" name="Rectangle 929">
                <a:hlinkClick r:id="rId767"/>
                <a:hlinkHover r:id="rId768"/>
              </p:cNvPr>
              <p:cNvSpPr>
                <a:spLocks noChangeArrowheads="1"/>
              </p:cNvSpPr>
              <p:nvPr/>
            </p:nvSpPr>
            <p:spPr bwMode="auto">
              <a:xfrm>
                <a:off x="3312" y="132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01" name="Rectangle 928">
                <a:hlinkClick r:id="rId769"/>
                <a:hlinkHover r:id="rId770"/>
              </p:cNvPr>
              <p:cNvSpPr>
                <a:spLocks noChangeArrowheads="1"/>
              </p:cNvSpPr>
              <p:nvPr/>
            </p:nvSpPr>
            <p:spPr bwMode="auto">
              <a:xfrm>
                <a:off x="1938" y="132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02" name="Rectangle 927">
                <a:hlinkClick r:id="rId771"/>
                <a:hlinkHover r:id="rId772"/>
              </p:cNvPr>
              <p:cNvSpPr>
                <a:spLocks noChangeArrowheads="1"/>
              </p:cNvSpPr>
              <p:nvPr/>
            </p:nvSpPr>
            <p:spPr bwMode="auto">
              <a:xfrm>
                <a:off x="2376" y="132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03" name="Rectangle 926">
                <a:hlinkClick r:id="rId773"/>
                <a:hlinkHover r:id="rId774"/>
              </p:cNvPr>
              <p:cNvSpPr>
                <a:spLocks noChangeArrowheads="1"/>
              </p:cNvSpPr>
              <p:nvPr/>
            </p:nvSpPr>
            <p:spPr bwMode="auto">
              <a:xfrm>
                <a:off x="3360" y="132"/>
                <a:ext cx="3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04" name="Rectangle 925">
                <a:hlinkClick r:id="rId775"/>
                <a:hlinkHover r:id="rId776"/>
              </p:cNvPr>
              <p:cNvSpPr>
                <a:spLocks noChangeArrowheads="1"/>
              </p:cNvSpPr>
              <p:nvPr/>
            </p:nvSpPr>
            <p:spPr bwMode="auto">
              <a:xfrm>
                <a:off x="3396" y="132"/>
                <a:ext cx="3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05" name="Rectangle 924">
                <a:hlinkClick r:id="rId777"/>
                <a:hlinkHover r:id="rId778"/>
              </p:cNvPr>
              <p:cNvSpPr>
                <a:spLocks noChangeArrowheads="1"/>
              </p:cNvSpPr>
              <p:nvPr/>
            </p:nvSpPr>
            <p:spPr bwMode="auto">
              <a:xfrm>
                <a:off x="1068" y="228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06" name="Rectangle 923">
                <a:hlinkClick r:id="rId779"/>
                <a:hlinkHover r:id="rId780"/>
              </p:cNvPr>
              <p:cNvSpPr>
                <a:spLocks noChangeArrowheads="1"/>
              </p:cNvSpPr>
              <p:nvPr/>
            </p:nvSpPr>
            <p:spPr bwMode="auto">
              <a:xfrm>
                <a:off x="1998" y="132"/>
                <a:ext cx="13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07" name="Rectangle 922">
                <a:hlinkClick r:id="rId781"/>
                <a:hlinkHover r:id="rId782"/>
              </p:cNvPr>
              <p:cNvSpPr>
                <a:spLocks noChangeArrowheads="1"/>
              </p:cNvSpPr>
              <p:nvPr/>
            </p:nvSpPr>
            <p:spPr bwMode="auto">
              <a:xfrm>
                <a:off x="2514" y="132"/>
                <a:ext cx="14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08" name="Rectangle 921">
                <a:hlinkClick r:id="rId783"/>
                <a:hlinkHover r:id="rId784"/>
              </p:cNvPr>
              <p:cNvSpPr>
                <a:spLocks noChangeArrowheads="1"/>
              </p:cNvSpPr>
              <p:nvPr/>
            </p:nvSpPr>
            <p:spPr bwMode="auto">
              <a:xfrm>
                <a:off x="298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09" name="Rectangle 920">
                <a:hlinkClick r:id="rId785"/>
                <a:hlinkHover r:id="rId786"/>
              </p:cNvPr>
              <p:cNvSpPr>
                <a:spLocks noChangeArrowheads="1"/>
              </p:cNvSpPr>
              <p:nvPr/>
            </p:nvSpPr>
            <p:spPr bwMode="auto">
              <a:xfrm>
                <a:off x="346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10" name="Rectangle 919">
                <a:hlinkClick r:id="rId787"/>
                <a:hlinkHover r:id="rId788"/>
              </p:cNvPr>
              <p:cNvSpPr>
                <a:spLocks noChangeArrowheads="1"/>
              </p:cNvSpPr>
              <p:nvPr/>
            </p:nvSpPr>
            <p:spPr bwMode="auto">
              <a:xfrm>
                <a:off x="1530" y="228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11" name="Rectangle 918">
                <a:hlinkClick r:id="rId789"/>
                <a:hlinkHover r:id="rId790"/>
              </p:cNvPr>
              <p:cNvSpPr>
                <a:spLocks noChangeArrowheads="1"/>
              </p:cNvSpPr>
              <p:nvPr/>
            </p:nvSpPr>
            <p:spPr bwMode="auto">
              <a:xfrm>
                <a:off x="2928" y="132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12" name="Rectangle 917">
                <a:hlinkClick r:id="rId791"/>
                <a:hlinkHover r:id="rId792"/>
              </p:cNvPr>
              <p:cNvSpPr>
                <a:spLocks noChangeArrowheads="1"/>
              </p:cNvSpPr>
              <p:nvPr/>
            </p:nvSpPr>
            <p:spPr bwMode="auto">
              <a:xfrm>
                <a:off x="3030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13" name="Rectangle 916">
                <a:hlinkClick r:id="rId793"/>
                <a:hlinkHover r:id="rId794"/>
              </p:cNvPr>
              <p:cNvSpPr>
                <a:spLocks noChangeArrowheads="1"/>
              </p:cNvSpPr>
              <p:nvPr/>
            </p:nvSpPr>
            <p:spPr bwMode="auto">
              <a:xfrm>
                <a:off x="3060" y="132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14" name="Rectangle 915">
                <a:hlinkClick r:id="rId795"/>
                <a:hlinkHover r:id="rId796"/>
              </p:cNvPr>
              <p:cNvSpPr>
                <a:spLocks noChangeArrowheads="1"/>
              </p:cNvSpPr>
              <p:nvPr/>
            </p:nvSpPr>
            <p:spPr bwMode="auto">
              <a:xfrm>
                <a:off x="2760" y="132"/>
                <a:ext cx="7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15" name="Rectangle 914">
                <a:hlinkClick r:id="rId797"/>
                <a:hlinkHover r:id="rId798"/>
              </p:cNvPr>
              <p:cNvSpPr>
                <a:spLocks noChangeArrowheads="1"/>
              </p:cNvSpPr>
              <p:nvPr/>
            </p:nvSpPr>
            <p:spPr bwMode="auto">
              <a:xfrm>
                <a:off x="3186" y="132"/>
                <a:ext cx="12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16" name="Rectangle 913">
                <a:hlinkClick r:id="rId799"/>
                <a:hlinkHover r:id="rId800"/>
              </p:cNvPr>
              <p:cNvSpPr>
                <a:spLocks noChangeArrowheads="1"/>
              </p:cNvSpPr>
              <p:nvPr/>
            </p:nvSpPr>
            <p:spPr bwMode="auto">
              <a:xfrm>
                <a:off x="1404" y="228"/>
                <a:ext cx="12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17" name="Rectangle 912">
                <a:hlinkClick r:id="rId801"/>
                <a:hlinkHover r:id="rId802"/>
              </p:cNvPr>
              <p:cNvSpPr>
                <a:spLocks noChangeArrowheads="1"/>
              </p:cNvSpPr>
              <p:nvPr/>
            </p:nvSpPr>
            <p:spPr bwMode="auto">
              <a:xfrm>
                <a:off x="1740" y="228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18" name="Rectangle 911">
                <a:hlinkClick r:id="rId803"/>
                <a:hlinkHover r:id="rId804"/>
              </p:cNvPr>
              <p:cNvSpPr>
                <a:spLocks noChangeArrowheads="1"/>
              </p:cNvSpPr>
              <p:nvPr/>
            </p:nvSpPr>
            <p:spPr bwMode="auto">
              <a:xfrm>
                <a:off x="2148" y="210"/>
                <a:ext cx="204" cy="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19" name="Rectangle 910">
                <a:hlinkClick r:id="rId803"/>
                <a:hlinkHover r:id="rId805"/>
              </p:cNvPr>
              <p:cNvSpPr>
                <a:spLocks noChangeArrowheads="1"/>
              </p:cNvSpPr>
              <p:nvPr/>
            </p:nvSpPr>
            <p:spPr bwMode="auto">
              <a:xfrm>
                <a:off x="2136" y="132"/>
                <a:ext cx="22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20" name="Rectangle 909">
                <a:hlinkClick r:id="rId806"/>
                <a:hlinkHover r:id="rId807"/>
              </p:cNvPr>
              <p:cNvSpPr>
                <a:spLocks noChangeArrowheads="1"/>
              </p:cNvSpPr>
              <p:nvPr/>
            </p:nvSpPr>
            <p:spPr bwMode="auto">
              <a:xfrm>
                <a:off x="2664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21" name="Rectangle 908">
                <a:hlinkClick r:id="rId808"/>
                <a:hlinkHover r:id="rId809"/>
              </p:cNvPr>
              <p:cNvSpPr>
                <a:spLocks noChangeArrowheads="1"/>
              </p:cNvSpPr>
              <p:nvPr/>
            </p:nvSpPr>
            <p:spPr bwMode="auto">
              <a:xfrm>
                <a:off x="2700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22" name="Rectangle 907">
                <a:hlinkClick r:id="rId810"/>
                <a:hlinkHover r:id="rId811"/>
              </p:cNvPr>
              <p:cNvSpPr>
                <a:spLocks noChangeArrowheads="1"/>
              </p:cNvSpPr>
              <p:nvPr/>
            </p:nvSpPr>
            <p:spPr bwMode="auto">
              <a:xfrm>
                <a:off x="2904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23" name="Rectangle 906">
                <a:hlinkClick r:id="rId812"/>
                <a:hlinkHover r:id="rId813"/>
              </p:cNvPr>
              <p:cNvSpPr>
                <a:spLocks noChangeArrowheads="1"/>
              </p:cNvSpPr>
              <p:nvPr/>
            </p:nvSpPr>
            <p:spPr bwMode="auto">
              <a:xfrm>
                <a:off x="1620" y="228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24" name="Rectangle 905">
                <a:hlinkClick r:id="rId814"/>
                <a:hlinkHover r:id="rId815"/>
              </p:cNvPr>
              <p:cNvSpPr>
                <a:spLocks noChangeArrowheads="1"/>
              </p:cNvSpPr>
              <p:nvPr/>
            </p:nvSpPr>
            <p:spPr bwMode="auto">
              <a:xfrm>
                <a:off x="2460" y="132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25" name="Rectangle 904">
                <a:hlinkClick r:id="rId816"/>
                <a:hlinkHover r:id="rId817"/>
              </p:cNvPr>
              <p:cNvSpPr>
                <a:spLocks noChangeArrowheads="1"/>
              </p:cNvSpPr>
              <p:nvPr/>
            </p:nvSpPr>
            <p:spPr bwMode="auto">
              <a:xfrm>
                <a:off x="2844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26" name="Rectangle 903">
                <a:hlinkClick r:id="rId818"/>
              </p:cNvPr>
              <p:cNvSpPr>
                <a:spLocks noChangeArrowheads="1"/>
              </p:cNvSpPr>
              <p:nvPr/>
            </p:nvSpPr>
            <p:spPr bwMode="auto">
              <a:xfrm>
                <a:off x="6" y="0"/>
                <a:ext cx="2334" cy="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</p:grpSp>
        <p:grpSp>
          <p:nvGrpSpPr>
            <p:cNvPr id="927" name="Group 6"/>
            <p:cNvGrpSpPr>
              <a:grpSpLocks/>
            </p:cNvGrpSpPr>
            <p:nvPr/>
          </p:nvGrpSpPr>
          <p:grpSpPr bwMode="auto">
            <a:xfrm>
              <a:off x="651620" y="3624554"/>
              <a:ext cx="5586984" cy="534924"/>
              <a:chOff x="0" y="0"/>
              <a:chExt cx="4512" cy="432"/>
            </a:xfrm>
          </p:grpSpPr>
          <p:pic>
            <p:nvPicPr>
              <p:cNvPr id="928" name="Picture 944" descr="https://img.jgi.doe.gov/mer/tmp/ScaffoldPanel.gn.gCart1.2558863304.231273.x.233819.40548.png"/>
              <p:cNvPicPr>
                <a:picLocks noChangeAspect="1" noChangeArrowheads="1"/>
              </p:cNvPicPr>
              <p:nvPr/>
            </p:nvPicPr>
            <p:blipFill>
              <a:blip r:embed="rId8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4512" cy="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29" name="Rectangle 1014">
                <a:hlinkClick r:id="rId820"/>
                <a:hlinkHover r:id="rId821"/>
              </p:cNvPr>
              <p:cNvSpPr>
                <a:spLocks noChangeArrowheads="1"/>
              </p:cNvSpPr>
              <p:nvPr/>
            </p:nvSpPr>
            <p:spPr bwMode="auto">
              <a:xfrm>
                <a:off x="1668" y="186"/>
                <a:ext cx="4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30" name="Rectangle 1013">
                <a:hlinkClick r:id="rId822"/>
                <a:hlinkHover r:id="rId823"/>
              </p:cNvPr>
              <p:cNvSpPr>
                <a:spLocks noChangeArrowheads="1"/>
              </p:cNvSpPr>
              <p:nvPr/>
            </p:nvSpPr>
            <p:spPr bwMode="auto">
              <a:xfrm>
                <a:off x="4344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31" name="Rectangle 1012">
                <a:hlinkClick r:id="rId824"/>
                <a:hlinkHover r:id="rId825"/>
              </p:cNvPr>
              <p:cNvSpPr>
                <a:spLocks noChangeArrowheads="1"/>
              </p:cNvSpPr>
              <p:nvPr/>
            </p:nvSpPr>
            <p:spPr bwMode="auto">
              <a:xfrm>
                <a:off x="3426" y="186"/>
                <a:ext cx="30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32" name="Rectangle 1011">
                <a:hlinkClick r:id="rId826"/>
                <a:hlinkHover r:id="rId827"/>
              </p:cNvPr>
              <p:cNvSpPr>
                <a:spLocks noChangeArrowheads="1"/>
              </p:cNvSpPr>
              <p:nvPr/>
            </p:nvSpPr>
            <p:spPr bwMode="auto">
              <a:xfrm>
                <a:off x="702" y="186"/>
                <a:ext cx="4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33" name="Rectangle 1010">
                <a:hlinkClick r:id="rId828"/>
                <a:hlinkHover r:id="rId829"/>
              </p:cNvPr>
              <p:cNvSpPr>
                <a:spLocks noChangeArrowheads="1"/>
              </p:cNvSpPr>
              <p:nvPr/>
            </p:nvSpPr>
            <p:spPr bwMode="auto">
              <a:xfrm>
                <a:off x="3666" y="186"/>
                <a:ext cx="6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34" name="Rectangle 1009">
                <a:hlinkClick r:id="rId830"/>
                <a:hlinkHover r:id="rId831"/>
              </p:cNvPr>
              <p:cNvSpPr>
                <a:spLocks noChangeArrowheads="1"/>
              </p:cNvSpPr>
              <p:nvPr/>
            </p:nvSpPr>
            <p:spPr bwMode="auto">
              <a:xfrm>
                <a:off x="3954" y="186"/>
                <a:ext cx="4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35" name="Rectangle 1008">
                <a:hlinkClick r:id="rId832"/>
                <a:hlinkHover r:id="rId833"/>
              </p:cNvPr>
              <p:cNvSpPr>
                <a:spLocks noChangeArrowheads="1"/>
              </p:cNvSpPr>
              <p:nvPr/>
            </p:nvSpPr>
            <p:spPr bwMode="auto">
              <a:xfrm>
                <a:off x="3582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36" name="Rectangle 1007">
                <a:hlinkClick r:id="rId834"/>
                <a:hlinkHover r:id="rId835"/>
              </p:cNvPr>
              <p:cNvSpPr>
                <a:spLocks noChangeArrowheads="1"/>
              </p:cNvSpPr>
              <p:nvPr/>
            </p:nvSpPr>
            <p:spPr bwMode="auto">
              <a:xfrm>
                <a:off x="1572" y="186"/>
                <a:ext cx="2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37" name="Rectangle 1006">
                <a:hlinkClick r:id="rId836"/>
                <a:hlinkHover r:id="rId837"/>
              </p:cNvPr>
              <p:cNvSpPr>
                <a:spLocks noChangeArrowheads="1"/>
              </p:cNvSpPr>
              <p:nvPr/>
            </p:nvSpPr>
            <p:spPr bwMode="auto">
              <a:xfrm>
                <a:off x="1212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38" name="Rectangle 1005">
                <a:hlinkClick r:id="rId838"/>
                <a:hlinkHover r:id="rId839"/>
              </p:cNvPr>
              <p:cNvSpPr>
                <a:spLocks noChangeArrowheads="1"/>
              </p:cNvSpPr>
              <p:nvPr/>
            </p:nvSpPr>
            <p:spPr bwMode="auto">
              <a:xfrm>
                <a:off x="3846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39" name="Rectangle 1004">
                <a:hlinkClick r:id="rId840"/>
                <a:hlinkHover r:id="rId841"/>
              </p:cNvPr>
              <p:cNvSpPr>
                <a:spLocks noChangeArrowheads="1"/>
              </p:cNvSpPr>
              <p:nvPr/>
            </p:nvSpPr>
            <p:spPr bwMode="auto">
              <a:xfrm>
                <a:off x="3162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40" name="Rectangle 1003">
                <a:hlinkClick r:id="rId842"/>
                <a:hlinkHover r:id="rId843"/>
              </p:cNvPr>
              <p:cNvSpPr>
                <a:spLocks noChangeArrowheads="1"/>
              </p:cNvSpPr>
              <p:nvPr/>
            </p:nvSpPr>
            <p:spPr bwMode="auto">
              <a:xfrm>
                <a:off x="1530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41" name="Rectangle 1002">
                <a:hlinkClick r:id="rId844"/>
                <a:hlinkHover r:id="rId845"/>
              </p:cNvPr>
              <p:cNvSpPr>
                <a:spLocks noChangeArrowheads="1"/>
              </p:cNvSpPr>
              <p:nvPr/>
            </p:nvSpPr>
            <p:spPr bwMode="auto">
              <a:xfrm>
                <a:off x="4218" y="186"/>
                <a:ext cx="6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42" name="Rectangle 1001">
                <a:hlinkClick r:id="rId846"/>
                <a:hlinkHover r:id="rId847"/>
              </p:cNvPr>
              <p:cNvSpPr>
                <a:spLocks noChangeArrowheads="1"/>
              </p:cNvSpPr>
              <p:nvPr/>
            </p:nvSpPr>
            <p:spPr bwMode="auto">
              <a:xfrm>
                <a:off x="3492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43" name="Rectangle 1000">
                <a:hlinkClick r:id="rId848"/>
                <a:hlinkHover r:id="rId849"/>
              </p:cNvPr>
              <p:cNvSpPr>
                <a:spLocks noChangeArrowheads="1"/>
              </p:cNvSpPr>
              <p:nvPr/>
            </p:nvSpPr>
            <p:spPr bwMode="auto">
              <a:xfrm>
                <a:off x="3234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44" name="Rectangle 999">
                <a:hlinkClick r:id="rId850"/>
                <a:hlinkHover r:id="rId851"/>
              </p:cNvPr>
              <p:cNvSpPr>
                <a:spLocks noChangeArrowheads="1"/>
              </p:cNvSpPr>
              <p:nvPr/>
            </p:nvSpPr>
            <p:spPr bwMode="auto">
              <a:xfrm>
                <a:off x="4440" y="186"/>
                <a:ext cx="30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45" name="Rectangle 998">
                <a:hlinkClick r:id="rId852"/>
                <a:hlinkHover r:id="rId853"/>
              </p:cNvPr>
              <p:cNvSpPr>
                <a:spLocks noChangeArrowheads="1"/>
              </p:cNvSpPr>
              <p:nvPr/>
            </p:nvSpPr>
            <p:spPr bwMode="auto">
              <a:xfrm>
                <a:off x="450" y="186"/>
                <a:ext cx="60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46" name="Rectangle 997">
                <a:hlinkClick r:id="rId854"/>
                <a:hlinkHover r:id="rId855"/>
              </p:cNvPr>
              <p:cNvSpPr>
                <a:spLocks noChangeArrowheads="1"/>
              </p:cNvSpPr>
              <p:nvPr/>
            </p:nvSpPr>
            <p:spPr bwMode="auto">
              <a:xfrm>
                <a:off x="510" y="228"/>
                <a:ext cx="7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47" name="Rectangle 996">
                <a:hlinkClick r:id="rId856"/>
                <a:hlinkHover r:id="rId857"/>
              </p:cNvPr>
              <p:cNvSpPr>
                <a:spLocks noChangeArrowheads="1"/>
              </p:cNvSpPr>
              <p:nvPr/>
            </p:nvSpPr>
            <p:spPr bwMode="auto">
              <a:xfrm>
                <a:off x="750" y="132"/>
                <a:ext cx="12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48" name="Rectangle 995">
                <a:hlinkClick r:id="rId858"/>
                <a:hlinkHover r:id="rId859"/>
              </p:cNvPr>
              <p:cNvSpPr>
                <a:spLocks noChangeArrowheads="1"/>
              </p:cNvSpPr>
              <p:nvPr/>
            </p:nvSpPr>
            <p:spPr bwMode="auto">
              <a:xfrm>
                <a:off x="876" y="132"/>
                <a:ext cx="19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49" name="Rectangle 994">
                <a:hlinkClick r:id="rId860"/>
                <a:hlinkHover r:id="rId861"/>
              </p:cNvPr>
              <p:cNvSpPr>
                <a:spLocks noChangeArrowheads="1"/>
              </p:cNvSpPr>
              <p:nvPr/>
            </p:nvSpPr>
            <p:spPr bwMode="auto">
              <a:xfrm>
                <a:off x="1230" y="132"/>
                <a:ext cx="19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50" name="Rectangle 993">
                <a:hlinkClick r:id="rId862"/>
                <a:hlinkHover r:id="rId863"/>
              </p:cNvPr>
              <p:cNvSpPr>
                <a:spLocks noChangeArrowheads="1"/>
              </p:cNvSpPr>
              <p:nvPr/>
            </p:nvSpPr>
            <p:spPr bwMode="auto">
              <a:xfrm>
                <a:off x="2634" y="132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51" name="Rectangle 992">
                <a:hlinkClick r:id="rId864"/>
                <a:hlinkHover r:id="rId865"/>
              </p:cNvPr>
              <p:cNvSpPr>
                <a:spLocks noChangeArrowheads="1"/>
              </p:cNvSpPr>
              <p:nvPr/>
            </p:nvSpPr>
            <p:spPr bwMode="auto">
              <a:xfrm>
                <a:off x="2796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52" name="Rectangle 991">
                <a:hlinkClick r:id="rId866"/>
                <a:hlinkHover r:id="rId867"/>
              </p:cNvPr>
              <p:cNvSpPr>
                <a:spLocks noChangeArrowheads="1"/>
              </p:cNvSpPr>
              <p:nvPr/>
            </p:nvSpPr>
            <p:spPr bwMode="auto">
              <a:xfrm>
                <a:off x="2820" y="132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53" name="Rectangle 990">
                <a:hlinkClick r:id="rId868"/>
                <a:hlinkHover r:id="rId869"/>
              </p:cNvPr>
              <p:cNvSpPr>
                <a:spLocks noChangeArrowheads="1"/>
              </p:cNvSpPr>
              <p:nvPr/>
            </p:nvSpPr>
            <p:spPr bwMode="auto">
              <a:xfrm>
                <a:off x="3996" y="132"/>
                <a:ext cx="22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54" name="Rectangle 989">
                <a:hlinkClick r:id="rId870"/>
                <a:hlinkHover r:id="rId871"/>
              </p:cNvPr>
              <p:cNvSpPr>
                <a:spLocks noChangeArrowheads="1"/>
              </p:cNvSpPr>
              <p:nvPr/>
            </p:nvSpPr>
            <p:spPr bwMode="auto">
              <a:xfrm>
                <a:off x="582" y="228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55" name="Rectangle 988">
                <a:hlinkClick r:id="rId872"/>
                <a:hlinkHover r:id="rId873"/>
              </p:cNvPr>
              <p:cNvSpPr>
                <a:spLocks noChangeArrowheads="1"/>
              </p:cNvSpPr>
              <p:nvPr/>
            </p:nvSpPr>
            <p:spPr bwMode="auto">
              <a:xfrm>
                <a:off x="636" y="228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56" name="Rectangle 987">
                <a:hlinkClick r:id="rId874"/>
                <a:hlinkHover r:id="rId875"/>
              </p:cNvPr>
              <p:cNvSpPr>
                <a:spLocks noChangeArrowheads="1"/>
              </p:cNvSpPr>
              <p:nvPr/>
            </p:nvSpPr>
            <p:spPr bwMode="auto">
              <a:xfrm>
                <a:off x="1710" y="132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57" name="Rectangle 986">
                <a:hlinkClick r:id="rId876"/>
                <a:hlinkHover r:id="rId877"/>
              </p:cNvPr>
              <p:cNvSpPr>
                <a:spLocks noChangeArrowheads="1"/>
              </p:cNvSpPr>
              <p:nvPr/>
            </p:nvSpPr>
            <p:spPr bwMode="auto">
              <a:xfrm>
                <a:off x="1794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58" name="Rectangle 985">
                <a:hlinkClick r:id="rId878"/>
                <a:hlinkHover r:id="rId879"/>
              </p:cNvPr>
              <p:cNvSpPr>
                <a:spLocks noChangeArrowheads="1"/>
              </p:cNvSpPr>
              <p:nvPr/>
            </p:nvSpPr>
            <p:spPr bwMode="auto">
              <a:xfrm>
                <a:off x="1938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59" name="Rectangle 984">
                <a:hlinkClick r:id="rId880"/>
                <a:hlinkHover r:id="rId881"/>
              </p:cNvPr>
              <p:cNvSpPr>
                <a:spLocks noChangeArrowheads="1"/>
              </p:cNvSpPr>
              <p:nvPr/>
            </p:nvSpPr>
            <p:spPr bwMode="auto">
              <a:xfrm>
                <a:off x="2484" y="132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60" name="Rectangle 983">
                <a:hlinkClick r:id="rId882"/>
                <a:hlinkHover r:id="rId883"/>
              </p:cNvPr>
              <p:cNvSpPr>
                <a:spLocks noChangeArrowheads="1"/>
              </p:cNvSpPr>
              <p:nvPr/>
            </p:nvSpPr>
            <p:spPr bwMode="auto">
              <a:xfrm>
                <a:off x="3456" y="132"/>
                <a:ext cx="3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61" name="Rectangle 982">
                <a:hlinkClick r:id="rId884"/>
                <a:hlinkHover r:id="rId885"/>
              </p:cNvPr>
              <p:cNvSpPr>
                <a:spLocks noChangeArrowheads="1"/>
              </p:cNvSpPr>
              <p:nvPr/>
            </p:nvSpPr>
            <p:spPr bwMode="auto">
              <a:xfrm>
                <a:off x="3504" y="132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62" name="Rectangle 981">
                <a:hlinkClick r:id="rId886"/>
                <a:hlinkHover r:id="rId887"/>
              </p:cNvPr>
              <p:cNvSpPr>
                <a:spLocks noChangeArrowheads="1"/>
              </p:cNvSpPr>
              <p:nvPr/>
            </p:nvSpPr>
            <p:spPr bwMode="auto">
              <a:xfrm>
                <a:off x="3600" y="132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63" name="Rectangle 980">
                <a:hlinkClick r:id="rId888"/>
                <a:hlinkHover r:id="rId889"/>
              </p:cNvPr>
              <p:cNvSpPr>
                <a:spLocks noChangeArrowheads="1"/>
              </p:cNvSpPr>
              <p:nvPr/>
            </p:nvSpPr>
            <p:spPr bwMode="auto">
              <a:xfrm>
                <a:off x="162" y="132"/>
                <a:ext cx="9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64" name="Rectangle 979">
                <a:hlinkClick r:id="rId890"/>
                <a:hlinkHover r:id="rId891"/>
              </p:cNvPr>
              <p:cNvSpPr>
                <a:spLocks noChangeArrowheads="1"/>
              </p:cNvSpPr>
              <p:nvPr/>
            </p:nvSpPr>
            <p:spPr bwMode="auto">
              <a:xfrm>
                <a:off x="1914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65" name="Rectangle 978">
                <a:hlinkClick r:id="rId892"/>
                <a:hlinkHover r:id="rId893"/>
              </p:cNvPr>
              <p:cNvSpPr>
                <a:spLocks noChangeArrowheads="1"/>
              </p:cNvSpPr>
              <p:nvPr/>
            </p:nvSpPr>
            <p:spPr bwMode="auto">
              <a:xfrm>
                <a:off x="1998" y="132"/>
                <a:ext cx="13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66" name="Rectangle 977">
                <a:hlinkClick r:id="rId894"/>
                <a:hlinkHover r:id="rId895"/>
              </p:cNvPr>
              <p:cNvSpPr>
                <a:spLocks noChangeArrowheads="1"/>
              </p:cNvSpPr>
              <p:nvPr/>
            </p:nvSpPr>
            <p:spPr bwMode="auto">
              <a:xfrm>
                <a:off x="2766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67" name="Rectangle 976">
                <a:hlinkClick r:id="rId896"/>
                <a:hlinkHover r:id="rId897"/>
              </p:cNvPr>
              <p:cNvSpPr>
                <a:spLocks noChangeArrowheads="1"/>
              </p:cNvSpPr>
              <p:nvPr/>
            </p:nvSpPr>
            <p:spPr bwMode="auto">
              <a:xfrm>
                <a:off x="2874" y="132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68" name="Rectangle 975">
                <a:hlinkClick r:id="rId898"/>
                <a:hlinkHover r:id="rId899"/>
              </p:cNvPr>
              <p:cNvSpPr>
                <a:spLocks noChangeArrowheads="1"/>
              </p:cNvSpPr>
              <p:nvPr/>
            </p:nvSpPr>
            <p:spPr bwMode="auto">
              <a:xfrm>
                <a:off x="3180" y="132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69" name="Rectangle 974">
                <a:hlinkClick r:id="rId900"/>
                <a:hlinkHover r:id="rId901"/>
              </p:cNvPr>
              <p:cNvSpPr>
                <a:spLocks noChangeArrowheads="1"/>
              </p:cNvSpPr>
              <p:nvPr/>
            </p:nvSpPr>
            <p:spPr bwMode="auto">
              <a:xfrm>
                <a:off x="4356" y="132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70" name="Rectangle 973">
                <a:hlinkClick r:id="rId902"/>
                <a:hlinkHover r:id="rId903"/>
              </p:cNvPr>
              <p:cNvSpPr>
                <a:spLocks noChangeArrowheads="1"/>
              </p:cNvSpPr>
              <p:nvPr/>
            </p:nvSpPr>
            <p:spPr bwMode="auto">
              <a:xfrm>
                <a:off x="0" y="132"/>
                <a:ext cx="7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71" name="Rectangle 972">
                <a:hlinkClick r:id="rId904"/>
                <a:hlinkHover r:id="rId905"/>
              </p:cNvPr>
              <p:cNvSpPr>
                <a:spLocks noChangeArrowheads="1"/>
              </p:cNvSpPr>
              <p:nvPr/>
            </p:nvSpPr>
            <p:spPr bwMode="auto">
              <a:xfrm>
                <a:off x="13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72" name="Rectangle 971">
                <a:hlinkClick r:id="rId906"/>
                <a:hlinkHover r:id="rId907"/>
              </p:cNvPr>
              <p:cNvSpPr>
                <a:spLocks noChangeArrowheads="1"/>
              </p:cNvSpPr>
              <p:nvPr/>
            </p:nvSpPr>
            <p:spPr bwMode="auto">
              <a:xfrm>
                <a:off x="1548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73" name="Rectangle 970">
                <a:hlinkClick r:id="rId908"/>
                <a:hlinkHover r:id="rId909"/>
              </p:cNvPr>
              <p:cNvSpPr>
                <a:spLocks noChangeArrowheads="1"/>
              </p:cNvSpPr>
              <p:nvPr/>
            </p:nvSpPr>
            <p:spPr bwMode="auto">
              <a:xfrm>
                <a:off x="2364" y="132"/>
                <a:ext cx="9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74" name="Rectangle 969">
                <a:hlinkClick r:id="rId910"/>
                <a:hlinkHover r:id="rId911"/>
              </p:cNvPr>
              <p:cNvSpPr>
                <a:spLocks noChangeArrowheads="1"/>
              </p:cNvSpPr>
              <p:nvPr/>
            </p:nvSpPr>
            <p:spPr bwMode="auto">
              <a:xfrm>
                <a:off x="3138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75" name="Rectangle 968">
                <a:hlinkClick r:id="rId912"/>
                <a:hlinkHover r:id="rId913"/>
              </p:cNvPr>
              <p:cNvSpPr>
                <a:spLocks noChangeArrowheads="1"/>
              </p:cNvSpPr>
              <p:nvPr/>
            </p:nvSpPr>
            <p:spPr bwMode="auto">
              <a:xfrm>
                <a:off x="3744" y="228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76" name="Rectangle 967">
                <a:hlinkClick r:id="rId914"/>
                <a:hlinkHover r:id="rId915"/>
              </p:cNvPr>
              <p:cNvSpPr>
                <a:spLocks noChangeArrowheads="1"/>
              </p:cNvSpPr>
              <p:nvPr/>
            </p:nvSpPr>
            <p:spPr bwMode="auto">
              <a:xfrm>
                <a:off x="4224" y="132"/>
                <a:ext cx="12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77" name="Rectangle 966">
                <a:hlinkClick r:id="rId916"/>
                <a:hlinkHover r:id="rId917"/>
              </p:cNvPr>
              <p:cNvSpPr>
                <a:spLocks noChangeArrowheads="1"/>
              </p:cNvSpPr>
              <p:nvPr/>
            </p:nvSpPr>
            <p:spPr bwMode="auto">
              <a:xfrm>
                <a:off x="402" y="132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78" name="Rectangle 965">
                <a:hlinkClick r:id="rId918"/>
                <a:hlinkHover r:id="rId919"/>
              </p:cNvPr>
              <p:cNvSpPr>
                <a:spLocks noChangeArrowheads="1"/>
              </p:cNvSpPr>
              <p:nvPr/>
            </p:nvSpPr>
            <p:spPr bwMode="auto">
              <a:xfrm>
                <a:off x="1128" y="132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79" name="Rectangle 964">
                <a:hlinkClick r:id="rId920"/>
                <a:hlinkHover r:id="rId921"/>
              </p:cNvPr>
              <p:cNvSpPr>
                <a:spLocks noChangeArrowheads="1"/>
              </p:cNvSpPr>
              <p:nvPr/>
            </p:nvSpPr>
            <p:spPr bwMode="auto">
              <a:xfrm>
                <a:off x="1206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80" name="Rectangle 963">
                <a:hlinkClick r:id="rId922"/>
                <a:hlinkHover r:id="rId923"/>
              </p:cNvPr>
              <p:cNvSpPr>
                <a:spLocks noChangeArrowheads="1"/>
              </p:cNvSpPr>
              <p:nvPr/>
            </p:nvSpPr>
            <p:spPr bwMode="auto">
              <a:xfrm>
                <a:off x="1596" y="132"/>
                <a:ext cx="7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81" name="Rectangle 962">
                <a:hlinkClick r:id="rId924"/>
                <a:hlinkHover r:id="rId925"/>
              </p:cNvPr>
              <p:cNvSpPr>
                <a:spLocks noChangeArrowheads="1"/>
              </p:cNvSpPr>
              <p:nvPr/>
            </p:nvSpPr>
            <p:spPr bwMode="auto">
              <a:xfrm>
                <a:off x="1968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82" name="Rectangle 961">
                <a:hlinkClick r:id="rId926"/>
                <a:hlinkHover r:id="rId927"/>
              </p:cNvPr>
              <p:cNvSpPr>
                <a:spLocks noChangeArrowheads="1"/>
              </p:cNvSpPr>
              <p:nvPr/>
            </p:nvSpPr>
            <p:spPr bwMode="auto">
              <a:xfrm>
                <a:off x="2148" y="210"/>
                <a:ext cx="204" cy="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83" name="Rectangle 960">
                <a:hlinkClick r:id="rId926"/>
                <a:hlinkHover r:id="rId928"/>
              </p:cNvPr>
              <p:cNvSpPr>
                <a:spLocks noChangeArrowheads="1"/>
              </p:cNvSpPr>
              <p:nvPr/>
            </p:nvSpPr>
            <p:spPr bwMode="auto">
              <a:xfrm>
                <a:off x="2136" y="132"/>
                <a:ext cx="22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84" name="Rectangle 959">
                <a:hlinkClick r:id="rId929"/>
                <a:hlinkHover r:id="rId930"/>
              </p:cNvPr>
              <p:cNvSpPr>
                <a:spLocks noChangeArrowheads="1"/>
              </p:cNvSpPr>
              <p:nvPr/>
            </p:nvSpPr>
            <p:spPr bwMode="auto">
              <a:xfrm>
                <a:off x="1422" y="132"/>
                <a:ext cx="10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85" name="Rectangle 958">
                <a:hlinkClick r:id="rId931"/>
                <a:hlinkHover r:id="rId932"/>
              </p:cNvPr>
              <p:cNvSpPr>
                <a:spLocks noChangeArrowheads="1"/>
              </p:cNvSpPr>
              <p:nvPr/>
            </p:nvSpPr>
            <p:spPr bwMode="auto">
              <a:xfrm>
                <a:off x="2454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86" name="Rectangle 957">
                <a:hlinkClick r:id="rId933"/>
                <a:hlinkHover r:id="rId934"/>
              </p:cNvPr>
              <p:cNvSpPr>
                <a:spLocks noChangeArrowheads="1"/>
              </p:cNvSpPr>
              <p:nvPr/>
            </p:nvSpPr>
            <p:spPr bwMode="auto">
              <a:xfrm>
                <a:off x="2688" y="132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87" name="Rectangle 956">
                <a:hlinkClick r:id="rId935"/>
                <a:hlinkHover r:id="rId936"/>
              </p:cNvPr>
              <p:cNvSpPr>
                <a:spLocks noChangeArrowheads="1"/>
              </p:cNvSpPr>
              <p:nvPr/>
            </p:nvSpPr>
            <p:spPr bwMode="auto">
              <a:xfrm>
                <a:off x="264" y="132"/>
                <a:ext cx="13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88" name="Rectangle 955">
                <a:hlinkClick r:id="rId937"/>
                <a:hlinkHover r:id="rId938"/>
              </p:cNvPr>
              <p:cNvSpPr>
                <a:spLocks noChangeArrowheads="1"/>
              </p:cNvSpPr>
              <p:nvPr/>
            </p:nvSpPr>
            <p:spPr bwMode="auto">
              <a:xfrm>
                <a:off x="1068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89" name="Rectangle 954">
                <a:hlinkClick r:id="rId939"/>
                <a:hlinkHover r:id="rId940"/>
              </p:cNvPr>
              <p:cNvSpPr>
                <a:spLocks noChangeArrowheads="1"/>
              </p:cNvSpPr>
              <p:nvPr/>
            </p:nvSpPr>
            <p:spPr bwMode="auto">
              <a:xfrm>
                <a:off x="3252" y="132"/>
                <a:ext cx="3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90" name="Rectangle 953">
                <a:hlinkClick r:id="rId941"/>
                <a:hlinkHover r:id="rId942"/>
              </p:cNvPr>
              <p:cNvSpPr>
                <a:spLocks noChangeArrowheads="1"/>
              </p:cNvSpPr>
              <p:nvPr/>
            </p:nvSpPr>
            <p:spPr bwMode="auto">
              <a:xfrm>
                <a:off x="3300" y="132"/>
                <a:ext cx="12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91" name="Rectangle 952">
                <a:hlinkClick r:id="rId943"/>
                <a:hlinkHover r:id="rId944"/>
              </p:cNvPr>
              <p:cNvSpPr>
                <a:spLocks noChangeArrowheads="1"/>
              </p:cNvSpPr>
              <p:nvPr/>
            </p:nvSpPr>
            <p:spPr bwMode="auto">
              <a:xfrm>
                <a:off x="72" y="132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92" name="Rectangle 951">
                <a:hlinkClick r:id="rId945"/>
                <a:hlinkHover r:id="rId946"/>
              </p:cNvPr>
              <p:cNvSpPr>
                <a:spLocks noChangeArrowheads="1"/>
              </p:cNvSpPr>
              <p:nvPr/>
            </p:nvSpPr>
            <p:spPr bwMode="auto">
              <a:xfrm>
                <a:off x="1824" y="132"/>
                <a:ext cx="9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93" name="Rectangle 950">
                <a:hlinkClick r:id="rId947"/>
                <a:hlinkHover r:id="rId948"/>
              </p:cNvPr>
              <p:cNvSpPr>
                <a:spLocks noChangeArrowheads="1"/>
              </p:cNvSpPr>
              <p:nvPr/>
            </p:nvSpPr>
            <p:spPr bwMode="auto">
              <a:xfrm>
                <a:off x="2532" y="132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94" name="Rectangle 949">
                <a:hlinkClick r:id="rId949"/>
                <a:hlinkHover r:id="rId950"/>
              </p:cNvPr>
              <p:cNvSpPr>
                <a:spLocks noChangeArrowheads="1"/>
              </p:cNvSpPr>
              <p:nvPr/>
            </p:nvSpPr>
            <p:spPr bwMode="auto">
              <a:xfrm>
                <a:off x="2934" y="132"/>
                <a:ext cx="13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95" name="Rectangle 948">
                <a:hlinkClick r:id="rId951"/>
                <a:hlinkHover r:id="rId952"/>
              </p:cNvPr>
              <p:cNvSpPr>
                <a:spLocks noChangeArrowheads="1"/>
              </p:cNvSpPr>
              <p:nvPr/>
            </p:nvSpPr>
            <p:spPr bwMode="auto">
              <a:xfrm>
                <a:off x="3072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96" name="Rectangle 947">
                <a:hlinkClick r:id="rId953"/>
                <a:hlinkHover r:id="rId954"/>
              </p:cNvPr>
              <p:cNvSpPr>
                <a:spLocks noChangeArrowheads="1"/>
              </p:cNvSpPr>
              <p:nvPr/>
            </p:nvSpPr>
            <p:spPr bwMode="auto">
              <a:xfrm>
                <a:off x="3672" y="228"/>
                <a:ext cx="7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97" name="Rectangle 946">
                <a:hlinkClick r:id="rId955"/>
                <a:hlinkHover r:id="rId956"/>
              </p:cNvPr>
              <p:cNvSpPr>
                <a:spLocks noChangeArrowheads="1"/>
              </p:cNvSpPr>
              <p:nvPr/>
            </p:nvSpPr>
            <p:spPr bwMode="auto">
              <a:xfrm>
                <a:off x="3864" y="132"/>
                <a:ext cx="9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998" name="Rectangle 945">
                <a:hlinkClick r:id="rId957"/>
              </p:cNvPr>
              <p:cNvSpPr>
                <a:spLocks noChangeArrowheads="1"/>
              </p:cNvSpPr>
              <p:nvPr/>
            </p:nvSpPr>
            <p:spPr bwMode="auto">
              <a:xfrm>
                <a:off x="6" y="0"/>
                <a:ext cx="2190" cy="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</p:grpSp>
        <p:grpSp>
          <p:nvGrpSpPr>
            <p:cNvPr id="1068" name="Group 4"/>
            <p:cNvGrpSpPr>
              <a:grpSpLocks/>
            </p:cNvGrpSpPr>
            <p:nvPr/>
          </p:nvGrpSpPr>
          <p:grpSpPr bwMode="auto">
            <a:xfrm>
              <a:off x="651620" y="1259965"/>
              <a:ext cx="5586984" cy="534924"/>
              <a:chOff x="0" y="0"/>
              <a:chExt cx="4512" cy="432"/>
            </a:xfrm>
          </p:grpSpPr>
          <p:pic>
            <p:nvPicPr>
              <p:cNvPr id="1069" name="Picture 1085" descr="https://img.jgi.doe.gov/mer/tmp/ScaffoldPanel.gn.gCart1.2606260282.40622.x.43165.40548.png"/>
              <p:cNvPicPr>
                <a:picLocks noChangeAspect="1" noChangeArrowheads="1"/>
              </p:cNvPicPr>
              <p:nvPr/>
            </p:nvPicPr>
            <p:blipFill>
              <a:blip r:embed="rId95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4512" cy="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70" name="Rectangle 1125">
                <a:hlinkClick r:id="rId959"/>
                <a:hlinkHover r:id="rId960"/>
              </p:cNvPr>
              <p:cNvSpPr>
                <a:spLocks noChangeArrowheads="1"/>
              </p:cNvSpPr>
              <p:nvPr/>
            </p:nvSpPr>
            <p:spPr bwMode="auto">
              <a:xfrm>
                <a:off x="732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071" name="Rectangle 1124">
                <a:hlinkClick r:id="rId961"/>
                <a:hlinkHover r:id="rId962"/>
              </p:cNvPr>
              <p:cNvSpPr>
                <a:spLocks noChangeArrowheads="1"/>
              </p:cNvSpPr>
              <p:nvPr/>
            </p:nvSpPr>
            <p:spPr bwMode="auto">
              <a:xfrm>
                <a:off x="450" y="186"/>
                <a:ext cx="2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072" name="Rectangle 1123">
                <a:hlinkClick r:id="rId963"/>
                <a:hlinkHover r:id="rId964"/>
              </p:cNvPr>
              <p:cNvSpPr>
                <a:spLocks noChangeArrowheads="1"/>
              </p:cNvSpPr>
              <p:nvPr/>
            </p:nvSpPr>
            <p:spPr bwMode="auto">
              <a:xfrm>
                <a:off x="1764" y="186"/>
                <a:ext cx="5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073" name="Rectangle 1122">
                <a:hlinkClick r:id="rId965"/>
                <a:hlinkHover r:id="rId966"/>
              </p:cNvPr>
              <p:cNvSpPr>
                <a:spLocks noChangeArrowheads="1"/>
              </p:cNvSpPr>
              <p:nvPr/>
            </p:nvSpPr>
            <p:spPr bwMode="auto">
              <a:xfrm>
                <a:off x="1374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074" name="Rectangle 1121">
                <a:hlinkClick r:id="rId967"/>
                <a:hlinkHover r:id="rId968"/>
              </p:cNvPr>
              <p:cNvSpPr>
                <a:spLocks noChangeArrowheads="1"/>
              </p:cNvSpPr>
              <p:nvPr/>
            </p:nvSpPr>
            <p:spPr bwMode="auto">
              <a:xfrm>
                <a:off x="192" y="186"/>
                <a:ext cx="2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075" name="Rectangle 1120">
                <a:hlinkClick r:id="rId969"/>
                <a:hlinkHover r:id="rId970"/>
              </p:cNvPr>
              <p:cNvSpPr>
                <a:spLocks noChangeArrowheads="1"/>
              </p:cNvSpPr>
              <p:nvPr/>
            </p:nvSpPr>
            <p:spPr bwMode="auto">
              <a:xfrm>
                <a:off x="1650" y="186"/>
                <a:ext cx="2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076" name="Rectangle 1119">
                <a:hlinkClick r:id="rId971"/>
                <a:hlinkHover r:id="rId972"/>
              </p:cNvPr>
              <p:cNvSpPr>
                <a:spLocks noChangeArrowheads="1"/>
              </p:cNvSpPr>
              <p:nvPr/>
            </p:nvSpPr>
            <p:spPr bwMode="auto">
              <a:xfrm>
                <a:off x="96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077" name="Rectangle 1118">
                <a:hlinkClick r:id="rId973"/>
                <a:hlinkHover r:id="rId974"/>
              </p:cNvPr>
              <p:cNvSpPr>
                <a:spLocks noChangeArrowheads="1"/>
              </p:cNvSpPr>
              <p:nvPr/>
            </p:nvSpPr>
            <p:spPr bwMode="auto">
              <a:xfrm>
                <a:off x="1590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078" name="Rectangle 1117">
                <a:hlinkClick r:id="rId975"/>
                <a:hlinkHover r:id="rId976"/>
              </p:cNvPr>
              <p:cNvSpPr>
                <a:spLocks noChangeArrowheads="1"/>
              </p:cNvSpPr>
              <p:nvPr/>
            </p:nvSpPr>
            <p:spPr bwMode="auto">
              <a:xfrm>
                <a:off x="498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079" name="Rectangle 1116">
                <a:hlinkClick r:id="rId977"/>
                <a:hlinkHover r:id="rId978"/>
              </p:cNvPr>
              <p:cNvSpPr>
                <a:spLocks noChangeArrowheads="1"/>
              </p:cNvSpPr>
              <p:nvPr/>
            </p:nvSpPr>
            <p:spPr bwMode="auto">
              <a:xfrm>
                <a:off x="0" y="228"/>
                <a:ext cx="9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080" name="Rectangle 1115">
                <a:hlinkClick r:id="rId979"/>
                <a:hlinkHover r:id="rId980"/>
              </p:cNvPr>
              <p:cNvSpPr>
                <a:spLocks noChangeArrowheads="1"/>
              </p:cNvSpPr>
              <p:nvPr/>
            </p:nvSpPr>
            <p:spPr bwMode="auto">
              <a:xfrm>
                <a:off x="1098" y="228"/>
                <a:ext cx="27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082" name="Rectangle 1113">
                <a:hlinkClick r:id="rId981"/>
                <a:hlinkHover r:id="rId982"/>
              </p:cNvPr>
              <p:cNvSpPr>
                <a:spLocks noChangeArrowheads="1"/>
              </p:cNvSpPr>
              <p:nvPr/>
            </p:nvSpPr>
            <p:spPr bwMode="auto">
              <a:xfrm>
                <a:off x="216" y="132"/>
                <a:ext cx="13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083" name="Rectangle 1112">
                <a:hlinkClick r:id="rId983"/>
                <a:hlinkHover r:id="rId984"/>
              </p:cNvPr>
              <p:cNvSpPr>
                <a:spLocks noChangeArrowheads="1"/>
              </p:cNvSpPr>
              <p:nvPr/>
            </p:nvSpPr>
            <p:spPr bwMode="auto">
              <a:xfrm>
                <a:off x="612" y="228"/>
                <a:ext cx="12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084" name="Rectangle 1111">
                <a:hlinkClick r:id="rId985"/>
                <a:hlinkHover r:id="rId986"/>
              </p:cNvPr>
              <p:cNvSpPr>
                <a:spLocks noChangeArrowheads="1"/>
              </p:cNvSpPr>
              <p:nvPr/>
            </p:nvSpPr>
            <p:spPr bwMode="auto">
              <a:xfrm>
                <a:off x="1608" y="228"/>
                <a:ext cx="4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086" name="Rectangle 1109">
                <a:hlinkClick r:id="rId987"/>
                <a:hlinkHover r:id="rId988"/>
              </p:cNvPr>
              <p:cNvSpPr>
                <a:spLocks noChangeArrowheads="1"/>
              </p:cNvSpPr>
              <p:nvPr/>
            </p:nvSpPr>
            <p:spPr bwMode="auto">
              <a:xfrm>
                <a:off x="558" y="132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087" name="Rectangle 1108">
                <a:hlinkClick r:id="rId989"/>
                <a:hlinkHover r:id="rId990"/>
              </p:cNvPr>
              <p:cNvSpPr>
                <a:spLocks noChangeArrowheads="1"/>
              </p:cNvSpPr>
              <p:nvPr/>
            </p:nvSpPr>
            <p:spPr bwMode="auto">
              <a:xfrm>
                <a:off x="108" y="228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088" name="Rectangle 1107">
                <a:hlinkClick r:id="rId991"/>
                <a:hlinkHover r:id="rId992"/>
              </p:cNvPr>
              <p:cNvSpPr>
                <a:spLocks noChangeArrowheads="1"/>
              </p:cNvSpPr>
              <p:nvPr/>
            </p:nvSpPr>
            <p:spPr bwMode="auto">
              <a:xfrm>
                <a:off x="978" y="228"/>
                <a:ext cx="12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089" name="Rectangle 1106">
                <a:hlinkClick r:id="rId993"/>
                <a:hlinkHover r:id="rId994"/>
              </p:cNvPr>
              <p:cNvSpPr>
                <a:spLocks noChangeArrowheads="1"/>
              </p:cNvSpPr>
              <p:nvPr/>
            </p:nvSpPr>
            <p:spPr bwMode="auto">
              <a:xfrm>
                <a:off x="1938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090" name="Rectangle 1105">
                <a:hlinkClick r:id="rId995"/>
                <a:hlinkHover r:id="rId996"/>
              </p:cNvPr>
              <p:cNvSpPr>
                <a:spLocks noChangeArrowheads="1"/>
              </p:cNvSpPr>
              <p:nvPr/>
            </p:nvSpPr>
            <p:spPr bwMode="auto">
              <a:xfrm>
                <a:off x="2148" y="210"/>
                <a:ext cx="204" cy="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091" name="Rectangle 1104">
                <a:hlinkClick r:id="rId995"/>
                <a:hlinkHover r:id="rId997"/>
              </p:cNvPr>
              <p:cNvSpPr>
                <a:spLocks noChangeArrowheads="1"/>
              </p:cNvSpPr>
              <p:nvPr/>
            </p:nvSpPr>
            <p:spPr bwMode="auto">
              <a:xfrm>
                <a:off x="2136" y="132"/>
                <a:ext cx="22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092" name="Rectangle 1103">
                <a:hlinkClick r:id="rId998"/>
                <a:hlinkHover r:id="rId999"/>
              </p:cNvPr>
              <p:cNvSpPr>
                <a:spLocks noChangeArrowheads="1"/>
              </p:cNvSpPr>
              <p:nvPr/>
            </p:nvSpPr>
            <p:spPr bwMode="auto">
              <a:xfrm>
                <a:off x="2370" y="132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094" name="Rectangle 1101">
                <a:hlinkClick r:id="rId1000"/>
                <a:hlinkHover r:id="rId1001"/>
              </p:cNvPr>
              <p:cNvSpPr>
                <a:spLocks noChangeArrowheads="1"/>
              </p:cNvSpPr>
              <p:nvPr/>
            </p:nvSpPr>
            <p:spPr bwMode="auto">
              <a:xfrm>
                <a:off x="366" y="228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095" name="Rectangle 1100">
                <a:hlinkClick r:id="rId1002"/>
                <a:hlinkHover r:id="rId1003"/>
              </p:cNvPr>
              <p:cNvSpPr>
                <a:spLocks noChangeArrowheads="1"/>
              </p:cNvSpPr>
              <p:nvPr/>
            </p:nvSpPr>
            <p:spPr bwMode="auto">
              <a:xfrm>
                <a:off x="1392" y="132"/>
                <a:ext cx="9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096" name="Rectangle 1099">
                <a:hlinkClick r:id="rId1004"/>
                <a:hlinkHover r:id="rId1005"/>
              </p:cNvPr>
              <p:cNvSpPr>
                <a:spLocks noChangeArrowheads="1"/>
              </p:cNvSpPr>
              <p:nvPr/>
            </p:nvSpPr>
            <p:spPr bwMode="auto">
              <a:xfrm>
                <a:off x="1914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097" name="Rectangle 1098">
                <a:hlinkClick r:id="rId1006"/>
                <a:hlinkHover r:id="rId1007"/>
              </p:cNvPr>
              <p:cNvSpPr>
                <a:spLocks noChangeArrowheads="1"/>
              </p:cNvSpPr>
              <p:nvPr/>
            </p:nvSpPr>
            <p:spPr bwMode="auto">
              <a:xfrm>
                <a:off x="474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098" name="Rectangle 1097">
                <a:hlinkClick r:id="rId1008"/>
                <a:hlinkHover r:id="rId1009"/>
              </p:cNvPr>
              <p:cNvSpPr>
                <a:spLocks noChangeArrowheads="1"/>
              </p:cNvSpPr>
              <p:nvPr/>
            </p:nvSpPr>
            <p:spPr bwMode="auto">
              <a:xfrm>
                <a:off x="510" y="132"/>
                <a:ext cx="4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099" name="Rectangle 1096">
                <a:hlinkClick r:id="rId1010"/>
                <a:hlinkHover r:id="rId1011"/>
              </p:cNvPr>
              <p:cNvSpPr>
                <a:spLocks noChangeArrowheads="1"/>
              </p:cNvSpPr>
              <p:nvPr/>
            </p:nvSpPr>
            <p:spPr bwMode="auto">
              <a:xfrm>
                <a:off x="750" y="132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100" name="Rectangle 1095">
                <a:hlinkClick r:id="rId1012"/>
                <a:hlinkHover r:id="rId1013"/>
              </p:cNvPr>
              <p:cNvSpPr>
                <a:spLocks noChangeArrowheads="1"/>
              </p:cNvSpPr>
              <p:nvPr/>
            </p:nvSpPr>
            <p:spPr bwMode="auto">
              <a:xfrm>
                <a:off x="1488" y="228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101" name="Rectangle 1094">
                <a:hlinkClick r:id="rId1014"/>
                <a:hlinkHover r:id="rId1015"/>
              </p:cNvPr>
              <p:cNvSpPr>
                <a:spLocks noChangeArrowheads="1"/>
              </p:cNvSpPr>
              <p:nvPr/>
            </p:nvSpPr>
            <p:spPr bwMode="auto">
              <a:xfrm>
                <a:off x="1818" y="132"/>
                <a:ext cx="9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104" name="Rectangle 1091">
                <a:hlinkClick r:id="rId1016"/>
                <a:hlinkHover r:id="rId1017"/>
              </p:cNvPr>
              <p:cNvSpPr>
                <a:spLocks noChangeArrowheads="1"/>
              </p:cNvSpPr>
              <p:nvPr/>
            </p:nvSpPr>
            <p:spPr bwMode="auto">
              <a:xfrm>
                <a:off x="1680" y="132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105" name="Rectangle 1090">
                <a:hlinkClick r:id="rId1018"/>
                <a:hlinkHover r:id="rId1019"/>
              </p:cNvPr>
              <p:cNvSpPr>
                <a:spLocks noChangeArrowheads="1"/>
              </p:cNvSpPr>
              <p:nvPr/>
            </p:nvSpPr>
            <p:spPr bwMode="auto">
              <a:xfrm>
                <a:off x="1998" y="132"/>
                <a:ext cx="13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106" name="Rectangle 1089">
                <a:hlinkClick r:id="rId1020"/>
                <a:hlinkHover r:id="rId1021"/>
              </p:cNvPr>
              <p:cNvSpPr>
                <a:spLocks noChangeArrowheads="1"/>
              </p:cNvSpPr>
              <p:nvPr/>
            </p:nvSpPr>
            <p:spPr bwMode="auto">
              <a:xfrm>
                <a:off x="816" y="228"/>
                <a:ext cx="16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107" name="Rectangle 1088">
                <a:hlinkClick r:id="rId1022"/>
                <a:hlinkHover r:id="rId1023"/>
              </p:cNvPr>
              <p:cNvSpPr>
                <a:spLocks noChangeArrowheads="1"/>
              </p:cNvSpPr>
              <p:nvPr/>
            </p:nvSpPr>
            <p:spPr bwMode="auto">
              <a:xfrm>
                <a:off x="1968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109" name="Rectangle 1086">
                <a:hlinkClick r:id="rId1024"/>
              </p:cNvPr>
              <p:cNvSpPr>
                <a:spLocks noChangeArrowheads="1"/>
              </p:cNvSpPr>
              <p:nvPr/>
            </p:nvSpPr>
            <p:spPr bwMode="auto">
              <a:xfrm>
                <a:off x="6" y="0"/>
                <a:ext cx="1578" cy="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</p:grpSp>
        <p:grpSp>
          <p:nvGrpSpPr>
            <p:cNvPr id="1183" name="Group 2"/>
            <p:cNvGrpSpPr>
              <a:grpSpLocks/>
            </p:cNvGrpSpPr>
            <p:nvPr/>
          </p:nvGrpSpPr>
          <p:grpSpPr bwMode="auto">
            <a:xfrm>
              <a:off x="651620" y="2205801"/>
              <a:ext cx="5586984" cy="534924"/>
              <a:chOff x="0" y="0"/>
              <a:chExt cx="4512" cy="432"/>
            </a:xfrm>
          </p:grpSpPr>
          <p:pic>
            <p:nvPicPr>
              <p:cNvPr id="1184" name="Picture 1200" descr="https://img.jgi.doe.gov/mer/tmp/ScaffoldPanel.gn.gCart1.2660343372.17575.x.20118.40548.png"/>
              <p:cNvPicPr>
                <a:picLocks noChangeAspect="1" noChangeArrowheads="1"/>
              </p:cNvPicPr>
              <p:nvPr/>
            </p:nvPicPr>
            <p:blipFill>
              <a:blip r:embed="rId10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4512" cy="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85" name="Rectangle 1267">
                <a:hlinkClick r:id="rId1026"/>
                <a:hlinkHover r:id="rId1027"/>
              </p:cNvPr>
              <p:cNvSpPr>
                <a:spLocks noChangeArrowheads="1"/>
              </p:cNvSpPr>
              <p:nvPr/>
            </p:nvSpPr>
            <p:spPr bwMode="auto">
              <a:xfrm>
                <a:off x="3282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186" name="Rectangle 1266">
                <a:hlinkClick r:id="rId1028"/>
                <a:hlinkHover r:id="rId1029"/>
              </p:cNvPr>
              <p:cNvSpPr>
                <a:spLocks noChangeArrowheads="1"/>
              </p:cNvSpPr>
              <p:nvPr/>
            </p:nvSpPr>
            <p:spPr bwMode="auto">
              <a:xfrm>
                <a:off x="3330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187" name="Rectangle 1265">
                <a:hlinkClick r:id="rId1030"/>
                <a:hlinkHover r:id="rId1031"/>
              </p:cNvPr>
              <p:cNvSpPr>
                <a:spLocks noChangeArrowheads="1"/>
              </p:cNvSpPr>
              <p:nvPr/>
            </p:nvSpPr>
            <p:spPr bwMode="auto">
              <a:xfrm>
                <a:off x="4266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188" name="Rectangle 1264">
                <a:hlinkClick r:id="rId1032"/>
                <a:hlinkHover r:id="rId1033"/>
              </p:cNvPr>
              <p:cNvSpPr>
                <a:spLocks noChangeArrowheads="1"/>
              </p:cNvSpPr>
              <p:nvPr/>
            </p:nvSpPr>
            <p:spPr bwMode="auto">
              <a:xfrm>
                <a:off x="3930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189" name="Rectangle 1263">
                <a:hlinkClick r:id="rId1034"/>
                <a:hlinkHover r:id="rId1035"/>
              </p:cNvPr>
              <p:cNvSpPr>
                <a:spLocks noChangeArrowheads="1"/>
              </p:cNvSpPr>
              <p:nvPr/>
            </p:nvSpPr>
            <p:spPr bwMode="auto">
              <a:xfrm>
                <a:off x="1530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190" name="Rectangle 1262">
                <a:hlinkClick r:id="rId1036"/>
                <a:hlinkHover r:id="rId1037"/>
              </p:cNvPr>
              <p:cNvSpPr>
                <a:spLocks noChangeArrowheads="1"/>
              </p:cNvSpPr>
              <p:nvPr/>
            </p:nvSpPr>
            <p:spPr bwMode="auto">
              <a:xfrm>
                <a:off x="4008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191" name="Rectangle 1261">
                <a:hlinkClick r:id="rId1038"/>
                <a:hlinkHover r:id="rId1039"/>
              </p:cNvPr>
              <p:cNvSpPr>
                <a:spLocks noChangeArrowheads="1"/>
              </p:cNvSpPr>
              <p:nvPr/>
            </p:nvSpPr>
            <p:spPr bwMode="auto">
              <a:xfrm>
                <a:off x="1704" y="186"/>
                <a:ext cx="11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192" name="Rectangle 1260">
                <a:hlinkClick r:id="rId1040"/>
                <a:hlinkHover r:id="rId1041"/>
              </p:cNvPr>
              <p:cNvSpPr>
                <a:spLocks noChangeArrowheads="1"/>
              </p:cNvSpPr>
              <p:nvPr/>
            </p:nvSpPr>
            <p:spPr bwMode="auto">
              <a:xfrm>
                <a:off x="1614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193" name="Rectangle 1259">
                <a:hlinkClick r:id="rId1042"/>
                <a:hlinkHover r:id="rId1043"/>
              </p:cNvPr>
              <p:cNvSpPr>
                <a:spLocks noChangeArrowheads="1"/>
              </p:cNvSpPr>
              <p:nvPr/>
            </p:nvSpPr>
            <p:spPr bwMode="auto">
              <a:xfrm>
                <a:off x="1446" y="186"/>
                <a:ext cx="2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194" name="Rectangle 1258">
                <a:hlinkClick r:id="rId1044"/>
                <a:hlinkHover r:id="rId1045"/>
              </p:cNvPr>
              <p:cNvSpPr>
                <a:spLocks noChangeArrowheads="1"/>
              </p:cNvSpPr>
              <p:nvPr/>
            </p:nvSpPr>
            <p:spPr bwMode="auto">
              <a:xfrm>
                <a:off x="1362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195" name="Rectangle 1257">
                <a:hlinkClick r:id="rId1046"/>
                <a:hlinkHover r:id="rId1047"/>
              </p:cNvPr>
              <p:cNvSpPr>
                <a:spLocks noChangeArrowheads="1"/>
              </p:cNvSpPr>
              <p:nvPr/>
            </p:nvSpPr>
            <p:spPr bwMode="auto">
              <a:xfrm>
                <a:off x="900" y="186"/>
                <a:ext cx="36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196" name="Rectangle 1256">
                <a:hlinkClick r:id="rId1048"/>
                <a:hlinkHover r:id="rId1049"/>
              </p:cNvPr>
              <p:cNvSpPr>
                <a:spLocks noChangeArrowheads="1"/>
              </p:cNvSpPr>
              <p:nvPr/>
            </p:nvSpPr>
            <p:spPr bwMode="auto">
              <a:xfrm>
                <a:off x="3852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197" name="Rectangle 1255">
                <a:hlinkClick r:id="rId1050"/>
                <a:hlinkHover r:id="rId1051"/>
              </p:cNvPr>
              <p:cNvSpPr>
                <a:spLocks noChangeArrowheads="1"/>
              </p:cNvSpPr>
              <p:nvPr/>
            </p:nvSpPr>
            <p:spPr bwMode="auto">
              <a:xfrm>
                <a:off x="3720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198" name="Rectangle 1254">
                <a:hlinkClick r:id="rId1052"/>
                <a:hlinkHover r:id="rId1053"/>
              </p:cNvPr>
              <p:cNvSpPr>
                <a:spLocks noChangeArrowheads="1"/>
              </p:cNvSpPr>
              <p:nvPr/>
            </p:nvSpPr>
            <p:spPr bwMode="auto">
              <a:xfrm>
                <a:off x="2970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199" name="Rectangle 1253">
                <a:hlinkClick r:id="rId1054"/>
                <a:hlinkHover r:id="rId1055"/>
              </p:cNvPr>
              <p:cNvSpPr>
                <a:spLocks noChangeArrowheads="1"/>
              </p:cNvSpPr>
              <p:nvPr/>
            </p:nvSpPr>
            <p:spPr bwMode="auto">
              <a:xfrm>
                <a:off x="576" y="186"/>
                <a:ext cx="5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00" name="Rectangle 1252">
                <a:hlinkClick r:id="rId1056"/>
                <a:hlinkHover r:id="rId1057"/>
              </p:cNvPr>
              <p:cNvSpPr>
                <a:spLocks noChangeArrowheads="1"/>
              </p:cNvSpPr>
              <p:nvPr/>
            </p:nvSpPr>
            <p:spPr bwMode="auto">
              <a:xfrm>
                <a:off x="552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01" name="Rectangle 1251">
                <a:hlinkClick r:id="rId1058"/>
                <a:hlinkHover r:id="rId1059"/>
              </p:cNvPr>
              <p:cNvSpPr>
                <a:spLocks noChangeArrowheads="1"/>
              </p:cNvSpPr>
              <p:nvPr/>
            </p:nvSpPr>
            <p:spPr bwMode="auto">
              <a:xfrm>
                <a:off x="4050" y="186"/>
                <a:ext cx="2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02" name="Rectangle 1250">
                <a:hlinkClick r:id="rId1060"/>
                <a:hlinkHover r:id="rId1061"/>
              </p:cNvPr>
              <p:cNvSpPr>
                <a:spLocks noChangeArrowheads="1"/>
              </p:cNvSpPr>
              <p:nvPr/>
            </p:nvSpPr>
            <p:spPr bwMode="auto">
              <a:xfrm>
                <a:off x="1566" y="228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03" name="Rectangle 1249">
                <a:hlinkClick r:id="rId1060"/>
                <a:hlinkHover r:id="rId1062"/>
              </p:cNvPr>
              <p:cNvSpPr>
                <a:spLocks noChangeArrowheads="1"/>
              </p:cNvSpPr>
              <p:nvPr/>
            </p:nvSpPr>
            <p:spPr bwMode="auto">
              <a:xfrm>
                <a:off x="1542" y="228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04" name="Rectangle 1248">
                <a:hlinkClick r:id="rId1063"/>
                <a:hlinkHover r:id="rId1064"/>
              </p:cNvPr>
              <p:cNvSpPr>
                <a:spLocks noChangeArrowheads="1"/>
              </p:cNvSpPr>
              <p:nvPr/>
            </p:nvSpPr>
            <p:spPr bwMode="auto">
              <a:xfrm>
                <a:off x="2460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05" name="Rectangle 1247">
                <a:hlinkClick r:id="rId1065"/>
                <a:hlinkHover r:id="rId1066"/>
              </p:cNvPr>
              <p:cNvSpPr>
                <a:spLocks noChangeArrowheads="1"/>
              </p:cNvSpPr>
              <p:nvPr/>
            </p:nvSpPr>
            <p:spPr bwMode="auto">
              <a:xfrm>
                <a:off x="2646" y="132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06" name="Rectangle 1246">
                <a:hlinkClick r:id="rId1067"/>
                <a:hlinkHover r:id="rId1068"/>
              </p:cNvPr>
              <p:cNvSpPr>
                <a:spLocks noChangeArrowheads="1"/>
              </p:cNvSpPr>
              <p:nvPr/>
            </p:nvSpPr>
            <p:spPr bwMode="auto">
              <a:xfrm>
                <a:off x="3060" y="132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07" name="Rectangle 1245">
                <a:hlinkClick r:id="rId1069"/>
                <a:hlinkHover r:id="rId1070"/>
              </p:cNvPr>
              <p:cNvSpPr>
                <a:spLocks noChangeArrowheads="1"/>
              </p:cNvSpPr>
              <p:nvPr/>
            </p:nvSpPr>
            <p:spPr bwMode="auto">
              <a:xfrm>
                <a:off x="4362" y="132"/>
                <a:ext cx="10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08" name="Rectangle 1244">
                <a:hlinkClick r:id="rId1071"/>
                <a:hlinkHover r:id="rId1072"/>
              </p:cNvPr>
              <p:cNvSpPr>
                <a:spLocks noChangeArrowheads="1"/>
              </p:cNvSpPr>
              <p:nvPr/>
            </p:nvSpPr>
            <p:spPr bwMode="auto">
              <a:xfrm>
                <a:off x="1380" y="132"/>
                <a:ext cx="4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09" name="Rectangle 1243">
                <a:hlinkClick r:id="rId1073"/>
                <a:hlinkHover r:id="rId1074"/>
              </p:cNvPr>
              <p:cNvSpPr>
                <a:spLocks noChangeArrowheads="1"/>
              </p:cNvSpPr>
              <p:nvPr/>
            </p:nvSpPr>
            <p:spPr bwMode="auto">
              <a:xfrm>
                <a:off x="1470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10" name="Rectangle 1242">
                <a:hlinkClick r:id="rId1075"/>
                <a:hlinkHover r:id="rId1076"/>
              </p:cNvPr>
              <p:cNvSpPr>
                <a:spLocks noChangeArrowheads="1"/>
              </p:cNvSpPr>
              <p:nvPr/>
            </p:nvSpPr>
            <p:spPr bwMode="auto">
              <a:xfrm>
                <a:off x="1914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11" name="Rectangle 1241">
                <a:hlinkClick r:id="rId1077"/>
                <a:hlinkHover r:id="rId1078"/>
              </p:cNvPr>
              <p:cNvSpPr>
                <a:spLocks noChangeArrowheads="1"/>
              </p:cNvSpPr>
              <p:nvPr/>
            </p:nvSpPr>
            <p:spPr bwMode="auto">
              <a:xfrm>
                <a:off x="262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12" name="Rectangle 1240">
                <a:hlinkClick r:id="rId1079"/>
                <a:hlinkHover r:id="rId1080"/>
              </p:cNvPr>
              <p:cNvSpPr>
                <a:spLocks noChangeArrowheads="1"/>
              </p:cNvSpPr>
              <p:nvPr/>
            </p:nvSpPr>
            <p:spPr bwMode="auto">
              <a:xfrm>
                <a:off x="2766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13" name="Rectangle 1239">
                <a:hlinkClick r:id="rId1081"/>
                <a:hlinkHover r:id="rId1082"/>
              </p:cNvPr>
              <p:cNvSpPr>
                <a:spLocks noChangeArrowheads="1"/>
              </p:cNvSpPr>
              <p:nvPr/>
            </p:nvSpPr>
            <p:spPr bwMode="auto">
              <a:xfrm>
                <a:off x="3168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14" name="Rectangle 1238">
                <a:hlinkClick r:id="rId1083"/>
                <a:hlinkHover r:id="rId1084"/>
              </p:cNvPr>
              <p:cNvSpPr>
                <a:spLocks noChangeArrowheads="1"/>
              </p:cNvSpPr>
              <p:nvPr/>
            </p:nvSpPr>
            <p:spPr bwMode="auto">
              <a:xfrm>
                <a:off x="3942" y="132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15" name="Rectangle 1237">
                <a:hlinkClick r:id="rId1085"/>
                <a:hlinkHover r:id="rId1086"/>
              </p:cNvPr>
              <p:cNvSpPr>
                <a:spLocks noChangeArrowheads="1"/>
              </p:cNvSpPr>
              <p:nvPr/>
            </p:nvSpPr>
            <p:spPr bwMode="auto">
              <a:xfrm>
                <a:off x="4020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16" name="Rectangle 1236">
                <a:hlinkClick r:id="rId1087"/>
                <a:hlinkHover r:id="rId1088"/>
              </p:cNvPr>
              <p:cNvSpPr>
                <a:spLocks noChangeArrowheads="1"/>
              </p:cNvSpPr>
              <p:nvPr/>
            </p:nvSpPr>
            <p:spPr bwMode="auto">
              <a:xfrm>
                <a:off x="4164" y="228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17" name="Rectangle 1235">
                <a:hlinkClick r:id="rId1089"/>
                <a:hlinkHover r:id="rId1090"/>
              </p:cNvPr>
              <p:cNvSpPr>
                <a:spLocks noChangeArrowheads="1"/>
              </p:cNvSpPr>
              <p:nvPr/>
            </p:nvSpPr>
            <p:spPr bwMode="auto">
              <a:xfrm>
                <a:off x="630" y="132"/>
                <a:ext cx="27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18" name="Rectangle 1234">
                <a:hlinkClick r:id="rId1091"/>
                <a:hlinkHover r:id="rId1092"/>
              </p:cNvPr>
              <p:cNvSpPr>
                <a:spLocks noChangeArrowheads="1"/>
              </p:cNvSpPr>
              <p:nvPr/>
            </p:nvSpPr>
            <p:spPr bwMode="auto">
              <a:xfrm>
                <a:off x="142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19" name="Rectangle 1233">
                <a:hlinkClick r:id="rId1093"/>
                <a:hlinkHover r:id="rId1094"/>
              </p:cNvPr>
              <p:cNvSpPr>
                <a:spLocks noChangeArrowheads="1"/>
              </p:cNvSpPr>
              <p:nvPr/>
            </p:nvSpPr>
            <p:spPr bwMode="auto">
              <a:xfrm>
                <a:off x="1674" y="228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20" name="Rectangle 1232">
                <a:hlinkClick r:id="rId1095"/>
                <a:hlinkHover r:id="rId1096"/>
              </p:cNvPr>
              <p:cNvSpPr>
                <a:spLocks noChangeArrowheads="1"/>
              </p:cNvSpPr>
              <p:nvPr/>
            </p:nvSpPr>
            <p:spPr bwMode="auto">
              <a:xfrm>
                <a:off x="1938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21" name="Rectangle 1231">
                <a:hlinkClick r:id="rId1097"/>
                <a:hlinkHover r:id="rId1098"/>
              </p:cNvPr>
              <p:cNvSpPr>
                <a:spLocks noChangeArrowheads="1"/>
              </p:cNvSpPr>
              <p:nvPr/>
            </p:nvSpPr>
            <p:spPr bwMode="auto">
              <a:xfrm>
                <a:off x="2796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22" name="Rectangle 1230">
                <a:hlinkClick r:id="rId1099"/>
                <a:hlinkHover r:id="rId1100"/>
              </p:cNvPr>
              <p:cNvSpPr>
                <a:spLocks noChangeArrowheads="1"/>
              </p:cNvSpPr>
              <p:nvPr/>
            </p:nvSpPr>
            <p:spPr bwMode="auto">
              <a:xfrm>
                <a:off x="2826" y="132"/>
                <a:ext cx="14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23" name="Rectangle 1229">
                <a:hlinkClick r:id="rId1101"/>
                <a:hlinkHover r:id="rId1102"/>
              </p:cNvPr>
              <p:cNvSpPr>
                <a:spLocks noChangeArrowheads="1"/>
              </p:cNvSpPr>
              <p:nvPr/>
            </p:nvSpPr>
            <p:spPr bwMode="auto">
              <a:xfrm>
                <a:off x="3300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24" name="Rectangle 1228">
                <a:hlinkClick r:id="rId1103"/>
                <a:hlinkHover r:id="rId1104"/>
              </p:cNvPr>
              <p:cNvSpPr>
                <a:spLocks noChangeArrowheads="1"/>
              </p:cNvSpPr>
              <p:nvPr/>
            </p:nvSpPr>
            <p:spPr bwMode="auto">
              <a:xfrm>
                <a:off x="3810" y="132"/>
                <a:ext cx="4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25" name="Rectangle 1227">
                <a:hlinkClick r:id="rId1105"/>
                <a:hlinkHover r:id="rId1106"/>
              </p:cNvPr>
              <p:cNvSpPr>
                <a:spLocks noChangeArrowheads="1"/>
              </p:cNvSpPr>
              <p:nvPr/>
            </p:nvSpPr>
            <p:spPr bwMode="auto">
              <a:xfrm>
                <a:off x="3918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26" name="Rectangle 1226">
                <a:hlinkClick r:id="rId1107"/>
                <a:hlinkHover r:id="rId1108"/>
              </p:cNvPr>
              <p:cNvSpPr>
                <a:spLocks noChangeArrowheads="1"/>
              </p:cNvSpPr>
              <p:nvPr/>
            </p:nvSpPr>
            <p:spPr bwMode="auto">
              <a:xfrm>
                <a:off x="4278" y="132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27" name="Rectangle 1225">
                <a:hlinkClick r:id="rId1109"/>
                <a:hlinkHover r:id="rId1110"/>
              </p:cNvPr>
              <p:cNvSpPr>
                <a:spLocks noChangeArrowheads="1"/>
              </p:cNvSpPr>
              <p:nvPr/>
            </p:nvSpPr>
            <p:spPr bwMode="auto">
              <a:xfrm>
                <a:off x="1968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28" name="Rectangle 1224">
                <a:hlinkClick r:id="rId1111"/>
                <a:hlinkHover r:id="rId1112"/>
              </p:cNvPr>
              <p:cNvSpPr>
                <a:spLocks noChangeArrowheads="1"/>
              </p:cNvSpPr>
              <p:nvPr/>
            </p:nvSpPr>
            <p:spPr bwMode="auto">
              <a:xfrm>
                <a:off x="2736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29" name="Rectangle 1223">
                <a:hlinkClick r:id="rId1113"/>
                <a:hlinkHover r:id="rId1114"/>
              </p:cNvPr>
              <p:cNvSpPr>
                <a:spLocks noChangeArrowheads="1"/>
              </p:cNvSpPr>
              <p:nvPr/>
            </p:nvSpPr>
            <p:spPr bwMode="auto">
              <a:xfrm>
                <a:off x="4110" y="228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30" name="Rectangle 1222">
                <a:hlinkClick r:id="rId1115"/>
                <a:hlinkHover r:id="rId1116"/>
              </p:cNvPr>
              <p:cNvSpPr>
                <a:spLocks noChangeArrowheads="1"/>
              </p:cNvSpPr>
              <p:nvPr/>
            </p:nvSpPr>
            <p:spPr bwMode="auto">
              <a:xfrm>
                <a:off x="570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31" name="Rectangle 1221">
                <a:hlinkClick r:id="rId1117"/>
                <a:hlinkHover r:id="rId1118"/>
              </p:cNvPr>
              <p:cNvSpPr>
                <a:spLocks noChangeArrowheads="1"/>
              </p:cNvSpPr>
              <p:nvPr/>
            </p:nvSpPr>
            <p:spPr bwMode="auto">
              <a:xfrm>
                <a:off x="936" y="132"/>
                <a:ext cx="24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32" name="Rectangle 1220">
                <a:hlinkClick r:id="rId1119"/>
                <a:hlinkHover r:id="rId1120"/>
              </p:cNvPr>
              <p:cNvSpPr>
                <a:spLocks noChangeArrowheads="1"/>
              </p:cNvSpPr>
              <p:nvPr/>
            </p:nvSpPr>
            <p:spPr bwMode="auto">
              <a:xfrm>
                <a:off x="1284" y="132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33" name="Rectangle 1219">
                <a:hlinkClick r:id="rId1121"/>
                <a:hlinkHover r:id="rId1122"/>
              </p:cNvPr>
              <p:cNvSpPr>
                <a:spLocks noChangeArrowheads="1"/>
              </p:cNvSpPr>
              <p:nvPr/>
            </p:nvSpPr>
            <p:spPr bwMode="auto">
              <a:xfrm>
                <a:off x="1998" y="132"/>
                <a:ext cx="13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34" name="Rectangle 1218">
                <a:hlinkClick r:id="rId1123"/>
                <a:hlinkHover r:id="rId1124"/>
              </p:cNvPr>
              <p:cNvSpPr>
                <a:spLocks noChangeArrowheads="1"/>
              </p:cNvSpPr>
              <p:nvPr/>
            </p:nvSpPr>
            <p:spPr bwMode="auto">
              <a:xfrm>
                <a:off x="2370" y="132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35" name="Rectangle 1217">
                <a:hlinkClick r:id="rId1125"/>
                <a:hlinkHover r:id="rId1126"/>
              </p:cNvPr>
              <p:cNvSpPr>
                <a:spLocks noChangeArrowheads="1"/>
              </p:cNvSpPr>
              <p:nvPr/>
            </p:nvSpPr>
            <p:spPr bwMode="auto">
              <a:xfrm>
                <a:off x="3198" y="132"/>
                <a:ext cx="4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36" name="Rectangle 1216">
                <a:hlinkClick r:id="rId1127"/>
                <a:hlinkHover r:id="rId1128"/>
              </p:cNvPr>
              <p:cNvSpPr>
                <a:spLocks noChangeArrowheads="1"/>
              </p:cNvSpPr>
              <p:nvPr/>
            </p:nvSpPr>
            <p:spPr bwMode="auto">
              <a:xfrm>
                <a:off x="3240" y="132"/>
                <a:ext cx="4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37" name="Rectangle 1215">
                <a:hlinkClick r:id="rId1129"/>
                <a:hlinkHover r:id="rId1130"/>
              </p:cNvPr>
              <p:cNvSpPr>
                <a:spLocks noChangeArrowheads="1"/>
              </p:cNvSpPr>
              <p:nvPr/>
            </p:nvSpPr>
            <p:spPr bwMode="auto">
              <a:xfrm>
                <a:off x="3342" y="132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38" name="Rectangle 1214">
                <a:hlinkClick r:id="rId1131"/>
                <a:hlinkHover r:id="rId1132"/>
              </p:cNvPr>
              <p:cNvSpPr>
                <a:spLocks noChangeArrowheads="1"/>
              </p:cNvSpPr>
              <p:nvPr/>
            </p:nvSpPr>
            <p:spPr bwMode="auto">
              <a:xfrm>
                <a:off x="3444" y="132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39" name="Rectangle 1213">
                <a:hlinkClick r:id="rId1133"/>
                <a:hlinkHover r:id="rId1134"/>
              </p:cNvPr>
              <p:cNvSpPr>
                <a:spLocks noChangeArrowheads="1"/>
              </p:cNvSpPr>
              <p:nvPr/>
            </p:nvSpPr>
            <p:spPr bwMode="auto">
              <a:xfrm>
                <a:off x="1182" y="132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40" name="Rectangle 1212">
                <a:hlinkClick r:id="rId1135"/>
                <a:hlinkHover r:id="rId1136"/>
              </p:cNvPr>
              <p:cNvSpPr>
                <a:spLocks noChangeArrowheads="1"/>
              </p:cNvSpPr>
              <p:nvPr/>
            </p:nvSpPr>
            <p:spPr bwMode="auto">
              <a:xfrm>
                <a:off x="259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41" name="Rectangle 1211">
                <a:hlinkClick r:id="rId1137"/>
                <a:hlinkHover r:id="rId1138"/>
              </p:cNvPr>
              <p:cNvSpPr>
                <a:spLocks noChangeArrowheads="1"/>
              </p:cNvSpPr>
              <p:nvPr/>
            </p:nvSpPr>
            <p:spPr bwMode="auto">
              <a:xfrm>
                <a:off x="3732" y="132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42" name="Rectangle 1210">
                <a:hlinkClick r:id="rId1139"/>
                <a:hlinkHover r:id="rId1140"/>
              </p:cNvPr>
              <p:cNvSpPr>
                <a:spLocks noChangeArrowheads="1"/>
              </p:cNvSpPr>
              <p:nvPr/>
            </p:nvSpPr>
            <p:spPr bwMode="auto">
              <a:xfrm>
                <a:off x="3864" y="132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43" name="Rectangle 1209">
                <a:hlinkClick r:id="rId1141"/>
                <a:hlinkHover r:id="rId1142"/>
              </p:cNvPr>
              <p:cNvSpPr>
                <a:spLocks noChangeArrowheads="1"/>
              </p:cNvSpPr>
              <p:nvPr/>
            </p:nvSpPr>
            <p:spPr bwMode="auto">
              <a:xfrm>
                <a:off x="1626" y="132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44" name="Rectangle 1208">
                <a:hlinkClick r:id="rId1143"/>
                <a:hlinkHover r:id="rId1144"/>
              </p:cNvPr>
              <p:cNvSpPr>
                <a:spLocks noChangeArrowheads="1"/>
              </p:cNvSpPr>
              <p:nvPr/>
            </p:nvSpPr>
            <p:spPr bwMode="auto">
              <a:xfrm>
                <a:off x="2520" y="132"/>
                <a:ext cx="7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45" name="Rectangle 1207">
                <a:hlinkClick r:id="rId1145"/>
                <a:hlinkHover r:id="rId1146"/>
              </p:cNvPr>
              <p:cNvSpPr>
                <a:spLocks noChangeArrowheads="1"/>
              </p:cNvSpPr>
              <p:nvPr/>
            </p:nvSpPr>
            <p:spPr bwMode="auto">
              <a:xfrm>
                <a:off x="4074" y="132"/>
                <a:ext cx="3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46" name="Rectangle 1206">
                <a:hlinkClick r:id="rId1147"/>
                <a:hlinkHover r:id="rId1148"/>
              </p:cNvPr>
              <p:cNvSpPr>
                <a:spLocks noChangeArrowheads="1"/>
              </p:cNvSpPr>
              <p:nvPr/>
            </p:nvSpPr>
            <p:spPr bwMode="auto">
              <a:xfrm>
                <a:off x="1818" y="132"/>
                <a:ext cx="9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47" name="Rectangle 1205">
                <a:hlinkClick r:id="rId1149"/>
                <a:hlinkHover r:id="rId1150"/>
              </p:cNvPr>
              <p:cNvSpPr>
                <a:spLocks noChangeArrowheads="1"/>
              </p:cNvSpPr>
              <p:nvPr/>
            </p:nvSpPr>
            <p:spPr bwMode="auto">
              <a:xfrm>
                <a:off x="2148" y="210"/>
                <a:ext cx="204" cy="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48" name="Rectangle 1204">
                <a:hlinkClick r:id="rId1149"/>
                <a:hlinkHover r:id="rId1151"/>
              </p:cNvPr>
              <p:cNvSpPr>
                <a:spLocks noChangeArrowheads="1"/>
              </p:cNvSpPr>
              <p:nvPr/>
            </p:nvSpPr>
            <p:spPr bwMode="auto">
              <a:xfrm>
                <a:off x="2136" y="132"/>
                <a:ext cx="22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49" name="Rectangle 1203">
                <a:hlinkClick r:id="rId1152"/>
                <a:hlinkHover r:id="rId1153"/>
              </p:cNvPr>
              <p:cNvSpPr>
                <a:spLocks noChangeArrowheads="1"/>
              </p:cNvSpPr>
              <p:nvPr/>
            </p:nvSpPr>
            <p:spPr bwMode="auto">
              <a:xfrm>
                <a:off x="2982" y="132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50" name="Rectangle 1202">
                <a:hlinkClick r:id="rId1154"/>
                <a:hlinkHover r:id="rId1155"/>
              </p:cNvPr>
              <p:cNvSpPr>
                <a:spLocks noChangeArrowheads="1"/>
              </p:cNvSpPr>
              <p:nvPr/>
            </p:nvSpPr>
            <p:spPr bwMode="auto">
              <a:xfrm>
                <a:off x="3534" y="132"/>
                <a:ext cx="18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51" name="Rectangle 1201">
                <a:hlinkClick r:id="rId1156"/>
              </p:cNvPr>
              <p:cNvSpPr>
                <a:spLocks noChangeArrowheads="1"/>
              </p:cNvSpPr>
              <p:nvPr/>
            </p:nvSpPr>
            <p:spPr bwMode="auto">
              <a:xfrm>
                <a:off x="6" y="0"/>
                <a:ext cx="1470" cy="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</p:grpSp>
        <p:grpSp>
          <p:nvGrpSpPr>
            <p:cNvPr id="1252" name="Group 1"/>
            <p:cNvGrpSpPr>
              <a:grpSpLocks/>
            </p:cNvGrpSpPr>
            <p:nvPr/>
          </p:nvGrpSpPr>
          <p:grpSpPr bwMode="auto">
            <a:xfrm>
              <a:off x="651620" y="4570390"/>
              <a:ext cx="5586984" cy="534924"/>
              <a:chOff x="0" y="0"/>
              <a:chExt cx="4512" cy="432"/>
            </a:xfrm>
          </p:grpSpPr>
          <p:pic>
            <p:nvPicPr>
              <p:cNvPr id="1253" name="Picture 1269" descr="https://img.jgi.doe.gov/mer/tmp/ScaffoldPanel.gn.gCart1.650716101.2096428.x.2098971.40548.png"/>
              <p:cNvPicPr>
                <a:picLocks noChangeAspect="1" noChangeArrowheads="1"/>
              </p:cNvPicPr>
              <p:nvPr/>
            </p:nvPicPr>
            <p:blipFill>
              <a:blip r:embed="rId115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4512" cy="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254" name="Rectangle 1350">
                <a:hlinkClick r:id="rId1158"/>
                <a:hlinkHover r:id="rId1159"/>
              </p:cNvPr>
              <p:cNvSpPr>
                <a:spLocks noChangeArrowheads="1"/>
              </p:cNvSpPr>
              <p:nvPr/>
            </p:nvSpPr>
            <p:spPr bwMode="auto">
              <a:xfrm>
                <a:off x="780" y="186"/>
                <a:ext cx="2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55" name="Rectangle 1349">
                <a:hlinkClick r:id="rId1160"/>
                <a:hlinkHover r:id="rId1161"/>
              </p:cNvPr>
              <p:cNvSpPr>
                <a:spLocks noChangeArrowheads="1"/>
              </p:cNvSpPr>
              <p:nvPr/>
            </p:nvSpPr>
            <p:spPr bwMode="auto">
              <a:xfrm>
                <a:off x="1794" y="186"/>
                <a:ext cx="4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56" name="Rectangle 1348">
                <a:hlinkClick r:id="rId1162"/>
                <a:hlinkHover r:id="rId1163"/>
              </p:cNvPr>
              <p:cNvSpPr>
                <a:spLocks noChangeArrowheads="1"/>
              </p:cNvSpPr>
              <p:nvPr/>
            </p:nvSpPr>
            <p:spPr bwMode="auto">
              <a:xfrm>
                <a:off x="4134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57" name="Rectangle 1347">
                <a:hlinkClick r:id="rId1164"/>
                <a:hlinkHover r:id="rId1165"/>
              </p:cNvPr>
              <p:cNvSpPr>
                <a:spLocks noChangeArrowheads="1"/>
              </p:cNvSpPr>
              <p:nvPr/>
            </p:nvSpPr>
            <p:spPr bwMode="auto">
              <a:xfrm>
                <a:off x="582" y="186"/>
                <a:ext cx="2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58" name="Rectangle 1346">
                <a:hlinkClick r:id="rId1166"/>
                <a:hlinkHover r:id="rId1167"/>
              </p:cNvPr>
              <p:cNvSpPr>
                <a:spLocks noChangeArrowheads="1"/>
              </p:cNvSpPr>
              <p:nvPr/>
            </p:nvSpPr>
            <p:spPr bwMode="auto">
              <a:xfrm>
                <a:off x="1680" y="186"/>
                <a:ext cx="30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59" name="Rectangle 1345">
                <a:hlinkClick r:id="rId1168"/>
                <a:hlinkHover r:id="rId1169"/>
              </p:cNvPr>
              <p:cNvSpPr>
                <a:spLocks noChangeArrowheads="1"/>
              </p:cNvSpPr>
              <p:nvPr/>
            </p:nvSpPr>
            <p:spPr bwMode="auto">
              <a:xfrm>
                <a:off x="3378" y="186"/>
                <a:ext cx="30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60" name="Rectangle 1344">
                <a:hlinkClick r:id="rId1170"/>
                <a:hlinkHover r:id="rId1171"/>
              </p:cNvPr>
              <p:cNvSpPr>
                <a:spLocks noChangeArrowheads="1"/>
              </p:cNvSpPr>
              <p:nvPr/>
            </p:nvSpPr>
            <p:spPr bwMode="auto">
              <a:xfrm>
                <a:off x="3696" y="186"/>
                <a:ext cx="30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61" name="Rectangle 1343">
                <a:hlinkClick r:id="rId1172"/>
                <a:hlinkHover r:id="rId1173"/>
              </p:cNvPr>
              <p:cNvSpPr>
                <a:spLocks noChangeArrowheads="1"/>
              </p:cNvSpPr>
              <p:nvPr/>
            </p:nvSpPr>
            <p:spPr bwMode="auto">
              <a:xfrm>
                <a:off x="636" y="186"/>
                <a:ext cx="4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62" name="Rectangle 1342">
                <a:hlinkClick r:id="rId1174"/>
                <a:hlinkHover r:id="rId1175"/>
              </p:cNvPr>
              <p:cNvSpPr>
                <a:spLocks noChangeArrowheads="1"/>
              </p:cNvSpPr>
              <p:nvPr/>
            </p:nvSpPr>
            <p:spPr bwMode="auto">
              <a:xfrm>
                <a:off x="1122" y="186"/>
                <a:ext cx="6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63" name="Rectangle 1341">
                <a:hlinkClick r:id="rId1176"/>
                <a:hlinkHover r:id="rId1177"/>
              </p:cNvPr>
              <p:cNvSpPr>
                <a:spLocks noChangeArrowheads="1"/>
              </p:cNvSpPr>
              <p:nvPr/>
            </p:nvSpPr>
            <p:spPr bwMode="auto">
              <a:xfrm>
                <a:off x="1242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64" name="Rectangle 1340">
                <a:hlinkClick r:id="rId1178"/>
                <a:hlinkHover r:id="rId1179"/>
              </p:cNvPr>
              <p:cNvSpPr>
                <a:spLocks noChangeArrowheads="1"/>
              </p:cNvSpPr>
              <p:nvPr/>
            </p:nvSpPr>
            <p:spPr bwMode="auto">
              <a:xfrm>
                <a:off x="4482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65" name="Rectangle 1339">
                <a:hlinkClick r:id="rId1180"/>
                <a:hlinkHover r:id="rId1181"/>
              </p:cNvPr>
              <p:cNvSpPr>
                <a:spLocks noChangeArrowheads="1"/>
              </p:cNvSpPr>
              <p:nvPr/>
            </p:nvSpPr>
            <p:spPr bwMode="auto">
              <a:xfrm>
                <a:off x="4416" y="186"/>
                <a:ext cx="5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66" name="Rectangle 1338">
                <a:hlinkClick r:id="rId1182"/>
                <a:hlinkHover r:id="rId1183"/>
              </p:cNvPr>
              <p:cNvSpPr>
                <a:spLocks noChangeArrowheads="1"/>
              </p:cNvSpPr>
              <p:nvPr/>
            </p:nvSpPr>
            <p:spPr bwMode="auto">
              <a:xfrm>
                <a:off x="1506" y="186"/>
                <a:ext cx="30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67" name="Rectangle 1337">
                <a:hlinkClick r:id="rId1184"/>
                <a:hlinkHover r:id="rId1185"/>
              </p:cNvPr>
              <p:cNvSpPr>
                <a:spLocks noChangeArrowheads="1"/>
              </p:cNvSpPr>
              <p:nvPr/>
            </p:nvSpPr>
            <p:spPr bwMode="auto">
              <a:xfrm>
                <a:off x="3612" y="186"/>
                <a:ext cx="2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68" name="Rectangle 1336">
                <a:hlinkClick r:id="rId1186"/>
                <a:hlinkHover r:id="rId1187"/>
              </p:cNvPr>
              <p:cNvSpPr>
                <a:spLocks noChangeArrowheads="1"/>
              </p:cNvSpPr>
              <p:nvPr/>
            </p:nvSpPr>
            <p:spPr bwMode="auto">
              <a:xfrm>
                <a:off x="3666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69" name="Rectangle 1335">
                <a:hlinkClick r:id="rId1188"/>
                <a:hlinkHover r:id="rId1189"/>
              </p:cNvPr>
              <p:cNvSpPr>
                <a:spLocks noChangeArrowheads="1"/>
              </p:cNvSpPr>
              <p:nvPr/>
            </p:nvSpPr>
            <p:spPr bwMode="auto">
              <a:xfrm>
                <a:off x="4284" y="186"/>
                <a:ext cx="36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70" name="Rectangle 1334">
                <a:hlinkClick r:id="rId1190"/>
                <a:hlinkHover r:id="rId1191"/>
              </p:cNvPr>
              <p:cNvSpPr>
                <a:spLocks noChangeArrowheads="1"/>
              </p:cNvSpPr>
              <p:nvPr/>
            </p:nvSpPr>
            <p:spPr bwMode="auto">
              <a:xfrm>
                <a:off x="252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71" name="Rectangle 1333">
                <a:hlinkClick r:id="rId1192"/>
                <a:hlinkHover r:id="rId1193"/>
              </p:cNvPr>
              <p:cNvSpPr>
                <a:spLocks noChangeArrowheads="1"/>
              </p:cNvSpPr>
              <p:nvPr/>
            </p:nvSpPr>
            <p:spPr bwMode="auto">
              <a:xfrm>
                <a:off x="912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72" name="Rectangle 1332">
                <a:hlinkClick r:id="rId1194"/>
                <a:hlinkHover r:id="rId1195"/>
              </p:cNvPr>
              <p:cNvSpPr>
                <a:spLocks noChangeArrowheads="1"/>
              </p:cNvSpPr>
              <p:nvPr/>
            </p:nvSpPr>
            <p:spPr bwMode="auto">
              <a:xfrm>
                <a:off x="1296" y="186"/>
                <a:ext cx="30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73" name="Rectangle 1331">
                <a:hlinkClick r:id="rId1196"/>
                <a:hlinkHover r:id="rId1197"/>
              </p:cNvPr>
              <p:cNvSpPr>
                <a:spLocks noChangeArrowheads="1"/>
              </p:cNvSpPr>
              <p:nvPr/>
            </p:nvSpPr>
            <p:spPr bwMode="auto">
              <a:xfrm>
                <a:off x="3900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74" name="Rectangle 1330">
                <a:hlinkClick r:id="rId1198"/>
                <a:hlinkHover r:id="rId1199"/>
              </p:cNvPr>
              <p:cNvSpPr>
                <a:spLocks noChangeArrowheads="1"/>
              </p:cNvSpPr>
              <p:nvPr/>
            </p:nvSpPr>
            <p:spPr bwMode="auto">
              <a:xfrm>
                <a:off x="336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75" name="Rectangle 1329">
                <a:hlinkClick r:id="rId1200"/>
                <a:hlinkHover r:id="rId1201"/>
              </p:cNvPr>
              <p:cNvSpPr>
                <a:spLocks noChangeArrowheads="1"/>
              </p:cNvSpPr>
              <p:nvPr/>
            </p:nvSpPr>
            <p:spPr bwMode="auto">
              <a:xfrm>
                <a:off x="420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76" name="Rectangle 1328">
                <a:hlinkClick r:id="rId1202"/>
                <a:hlinkHover r:id="rId1203"/>
              </p:cNvPr>
              <p:cNvSpPr>
                <a:spLocks noChangeArrowheads="1"/>
              </p:cNvSpPr>
              <p:nvPr/>
            </p:nvSpPr>
            <p:spPr bwMode="auto">
              <a:xfrm>
                <a:off x="3942" y="186"/>
                <a:ext cx="36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77" name="Rectangle 1327">
                <a:hlinkClick r:id="rId1204"/>
                <a:hlinkHover r:id="rId1205"/>
              </p:cNvPr>
              <p:cNvSpPr>
                <a:spLocks noChangeArrowheads="1"/>
              </p:cNvSpPr>
              <p:nvPr/>
            </p:nvSpPr>
            <p:spPr bwMode="auto">
              <a:xfrm>
                <a:off x="4044" y="186"/>
                <a:ext cx="36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78" name="Rectangle 1326">
                <a:hlinkClick r:id="rId1206"/>
                <a:hlinkHover r:id="rId1207"/>
              </p:cNvPr>
              <p:cNvSpPr>
                <a:spLocks noChangeArrowheads="1"/>
              </p:cNvSpPr>
              <p:nvPr/>
            </p:nvSpPr>
            <p:spPr bwMode="auto">
              <a:xfrm>
                <a:off x="4254" y="228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79" name="Rectangle 1325">
                <a:hlinkClick r:id="rId1208"/>
                <a:hlinkHover r:id="rId1209"/>
              </p:cNvPr>
              <p:cNvSpPr>
                <a:spLocks noChangeArrowheads="1"/>
              </p:cNvSpPr>
              <p:nvPr/>
            </p:nvSpPr>
            <p:spPr bwMode="auto">
              <a:xfrm>
                <a:off x="3726" y="132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80" name="Rectangle 1324">
                <a:hlinkClick r:id="rId1210"/>
                <a:hlinkHover r:id="rId1211"/>
              </p:cNvPr>
              <p:cNvSpPr>
                <a:spLocks noChangeArrowheads="1"/>
              </p:cNvSpPr>
              <p:nvPr/>
            </p:nvSpPr>
            <p:spPr bwMode="auto">
              <a:xfrm>
                <a:off x="3096" y="132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81" name="Rectangle 1323">
                <a:hlinkClick r:id="rId1212"/>
                <a:hlinkHover r:id="rId1213"/>
              </p:cNvPr>
              <p:cNvSpPr>
                <a:spLocks noChangeArrowheads="1"/>
              </p:cNvSpPr>
              <p:nvPr/>
            </p:nvSpPr>
            <p:spPr bwMode="auto">
              <a:xfrm>
                <a:off x="283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82" name="Rectangle 1322">
                <a:hlinkClick r:id="rId1214"/>
                <a:hlinkHover r:id="rId1215"/>
              </p:cNvPr>
              <p:cNvSpPr>
                <a:spLocks noChangeArrowheads="1"/>
              </p:cNvSpPr>
              <p:nvPr/>
            </p:nvSpPr>
            <p:spPr bwMode="auto">
              <a:xfrm>
                <a:off x="930" y="132"/>
                <a:ext cx="7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83" name="Rectangle 1321">
                <a:hlinkClick r:id="rId1216"/>
                <a:hlinkHover r:id="rId1217"/>
              </p:cNvPr>
              <p:cNvSpPr>
                <a:spLocks noChangeArrowheads="1"/>
              </p:cNvSpPr>
              <p:nvPr/>
            </p:nvSpPr>
            <p:spPr bwMode="auto">
              <a:xfrm>
                <a:off x="2862" y="132"/>
                <a:ext cx="12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84" name="Rectangle 1320">
                <a:hlinkClick r:id="rId1218"/>
                <a:hlinkHover r:id="rId1219"/>
              </p:cNvPr>
              <p:cNvSpPr>
                <a:spLocks noChangeArrowheads="1"/>
              </p:cNvSpPr>
              <p:nvPr/>
            </p:nvSpPr>
            <p:spPr bwMode="auto">
              <a:xfrm>
                <a:off x="2676" y="132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85" name="Rectangle 1319">
                <a:hlinkClick r:id="rId1220"/>
                <a:hlinkHover r:id="rId1221"/>
              </p:cNvPr>
              <p:cNvSpPr>
                <a:spLocks noChangeArrowheads="1"/>
              </p:cNvSpPr>
              <p:nvPr/>
            </p:nvSpPr>
            <p:spPr bwMode="auto">
              <a:xfrm>
                <a:off x="259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86" name="Rectangle 1318">
                <a:hlinkClick r:id="rId1222"/>
                <a:hlinkHover r:id="rId1223"/>
              </p:cNvPr>
              <p:cNvSpPr>
                <a:spLocks noChangeArrowheads="1"/>
              </p:cNvSpPr>
              <p:nvPr/>
            </p:nvSpPr>
            <p:spPr bwMode="auto">
              <a:xfrm>
                <a:off x="1860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87" name="Rectangle 1317">
                <a:hlinkClick r:id="rId1224"/>
                <a:hlinkHover r:id="rId1225"/>
              </p:cNvPr>
              <p:cNvSpPr>
                <a:spLocks noChangeArrowheads="1"/>
              </p:cNvSpPr>
              <p:nvPr/>
            </p:nvSpPr>
            <p:spPr bwMode="auto">
              <a:xfrm>
                <a:off x="1830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88" name="Rectangle 1316">
                <a:hlinkClick r:id="rId1226"/>
                <a:hlinkHover r:id="rId1227"/>
              </p:cNvPr>
              <p:cNvSpPr>
                <a:spLocks noChangeArrowheads="1"/>
              </p:cNvSpPr>
              <p:nvPr/>
            </p:nvSpPr>
            <p:spPr bwMode="auto">
              <a:xfrm>
                <a:off x="1326" y="132"/>
                <a:ext cx="18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89" name="Rectangle 1315">
                <a:hlinkClick r:id="rId1228"/>
                <a:hlinkHover r:id="rId1229"/>
              </p:cNvPr>
              <p:cNvSpPr>
                <a:spLocks noChangeArrowheads="1"/>
              </p:cNvSpPr>
              <p:nvPr/>
            </p:nvSpPr>
            <p:spPr bwMode="auto">
              <a:xfrm>
                <a:off x="186" y="228"/>
                <a:ext cx="3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90" name="Rectangle 1314">
                <a:hlinkClick r:id="rId1230"/>
                <a:hlinkHover r:id="rId1231"/>
              </p:cNvPr>
              <p:cNvSpPr>
                <a:spLocks noChangeArrowheads="1"/>
              </p:cNvSpPr>
              <p:nvPr/>
            </p:nvSpPr>
            <p:spPr bwMode="auto">
              <a:xfrm>
                <a:off x="445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91" name="Rectangle 1313">
                <a:hlinkClick r:id="rId1232"/>
                <a:hlinkHover r:id="rId1233"/>
              </p:cNvPr>
              <p:cNvSpPr>
                <a:spLocks noChangeArrowheads="1"/>
              </p:cNvSpPr>
              <p:nvPr/>
            </p:nvSpPr>
            <p:spPr bwMode="auto">
              <a:xfrm>
                <a:off x="2982" y="132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92" name="Rectangle 1312">
                <a:hlinkClick r:id="rId1234"/>
                <a:hlinkHover r:id="rId1235"/>
              </p:cNvPr>
              <p:cNvSpPr>
                <a:spLocks noChangeArrowheads="1"/>
              </p:cNvSpPr>
              <p:nvPr/>
            </p:nvSpPr>
            <p:spPr bwMode="auto">
              <a:xfrm>
                <a:off x="1710" y="228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93" name="Rectangle 1311">
                <a:hlinkClick r:id="rId1236"/>
                <a:hlinkHover r:id="rId1237"/>
              </p:cNvPr>
              <p:cNvSpPr>
                <a:spLocks noChangeArrowheads="1"/>
              </p:cNvSpPr>
              <p:nvPr/>
            </p:nvSpPr>
            <p:spPr bwMode="auto">
              <a:xfrm>
                <a:off x="270" y="132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94" name="Rectangle 1310">
                <a:hlinkClick r:id="rId1238"/>
                <a:hlinkHover r:id="rId1239"/>
              </p:cNvPr>
              <p:cNvSpPr>
                <a:spLocks noChangeArrowheads="1"/>
              </p:cNvSpPr>
              <p:nvPr/>
            </p:nvSpPr>
            <p:spPr bwMode="auto">
              <a:xfrm>
                <a:off x="4146" y="132"/>
                <a:ext cx="10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95" name="Rectangle 1309">
                <a:hlinkClick r:id="rId1240"/>
                <a:hlinkHover r:id="rId1241"/>
              </p:cNvPr>
              <p:cNvSpPr>
                <a:spLocks noChangeArrowheads="1"/>
              </p:cNvSpPr>
              <p:nvPr/>
            </p:nvSpPr>
            <p:spPr bwMode="auto">
              <a:xfrm>
                <a:off x="3666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96" name="Rectangle 1308">
                <a:hlinkClick r:id="rId1242"/>
                <a:hlinkHover r:id="rId1243"/>
              </p:cNvPr>
              <p:cNvSpPr>
                <a:spLocks noChangeArrowheads="1"/>
              </p:cNvSpPr>
              <p:nvPr/>
            </p:nvSpPr>
            <p:spPr bwMode="auto">
              <a:xfrm>
                <a:off x="3480" y="132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97" name="Rectangle 1307">
                <a:hlinkClick r:id="rId1244"/>
                <a:hlinkHover r:id="rId1245"/>
              </p:cNvPr>
              <p:cNvSpPr>
                <a:spLocks noChangeArrowheads="1"/>
              </p:cNvSpPr>
              <p:nvPr/>
            </p:nvSpPr>
            <p:spPr bwMode="auto">
              <a:xfrm>
                <a:off x="2808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98" name="Rectangle 1306">
                <a:hlinkClick r:id="rId1246"/>
                <a:hlinkHover r:id="rId1247"/>
              </p:cNvPr>
              <p:cNvSpPr>
                <a:spLocks noChangeArrowheads="1"/>
              </p:cNvSpPr>
              <p:nvPr/>
            </p:nvSpPr>
            <p:spPr bwMode="auto">
              <a:xfrm>
                <a:off x="1536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299" name="Rectangle 1305">
                <a:hlinkClick r:id="rId1248"/>
                <a:hlinkHover r:id="rId1249"/>
              </p:cNvPr>
              <p:cNvSpPr>
                <a:spLocks noChangeArrowheads="1"/>
              </p:cNvSpPr>
              <p:nvPr/>
            </p:nvSpPr>
            <p:spPr bwMode="auto">
              <a:xfrm>
                <a:off x="1254" y="132"/>
                <a:ext cx="4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00" name="Rectangle 1304">
                <a:hlinkClick r:id="rId1250"/>
                <a:hlinkHover r:id="rId1251"/>
              </p:cNvPr>
              <p:cNvSpPr>
                <a:spLocks noChangeArrowheads="1"/>
              </p:cNvSpPr>
              <p:nvPr/>
            </p:nvSpPr>
            <p:spPr bwMode="auto">
              <a:xfrm>
                <a:off x="1128" y="132"/>
                <a:ext cx="11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01" name="Rectangle 1303">
                <a:hlinkClick r:id="rId1252"/>
                <a:hlinkHover r:id="rId1253"/>
              </p:cNvPr>
              <p:cNvSpPr>
                <a:spLocks noChangeArrowheads="1"/>
              </p:cNvSpPr>
              <p:nvPr/>
            </p:nvSpPr>
            <p:spPr bwMode="auto">
              <a:xfrm>
                <a:off x="516" y="228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02" name="Rectangle 1302">
                <a:hlinkClick r:id="rId1254"/>
                <a:hlinkHover r:id="rId1255"/>
              </p:cNvPr>
              <p:cNvSpPr>
                <a:spLocks noChangeArrowheads="1"/>
              </p:cNvSpPr>
              <p:nvPr/>
            </p:nvSpPr>
            <p:spPr bwMode="auto">
              <a:xfrm>
                <a:off x="3294" y="132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03" name="Rectangle 1301">
                <a:hlinkClick r:id="rId1256"/>
                <a:hlinkHover r:id="rId1257"/>
              </p:cNvPr>
              <p:cNvSpPr>
                <a:spLocks noChangeArrowheads="1"/>
              </p:cNvSpPr>
              <p:nvPr/>
            </p:nvSpPr>
            <p:spPr bwMode="auto">
              <a:xfrm>
                <a:off x="2490" y="132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04" name="Rectangle 1300">
                <a:hlinkClick r:id="rId1258"/>
                <a:hlinkHover r:id="rId1259"/>
              </p:cNvPr>
              <p:cNvSpPr>
                <a:spLocks noChangeArrowheads="1"/>
              </p:cNvSpPr>
              <p:nvPr/>
            </p:nvSpPr>
            <p:spPr bwMode="auto">
              <a:xfrm>
                <a:off x="2460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05" name="Rectangle 1299">
                <a:hlinkClick r:id="rId1260"/>
                <a:hlinkHover r:id="rId1261"/>
              </p:cNvPr>
              <p:cNvSpPr>
                <a:spLocks noChangeArrowheads="1"/>
              </p:cNvSpPr>
              <p:nvPr/>
            </p:nvSpPr>
            <p:spPr bwMode="auto">
              <a:xfrm>
                <a:off x="2148" y="210"/>
                <a:ext cx="204" cy="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06" name="Rectangle 1298">
                <a:hlinkClick r:id="rId1260"/>
                <a:hlinkHover r:id="rId1262"/>
              </p:cNvPr>
              <p:cNvSpPr>
                <a:spLocks noChangeArrowheads="1"/>
              </p:cNvSpPr>
              <p:nvPr/>
            </p:nvSpPr>
            <p:spPr bwMode="auto">
              <a:xfrm>
                <a:off x="2136" y="132"/>
                <a:ext cx="22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07" name="Rectangle 1297">
                <a:hlinkClick r:id="rId1263"/>
                <a:hlinkHover r:id="rId1264"/>
              </p:cNvPr>
              <p:cNvSpPr>
                <a:spLocks noChangeArrowheads="1"/>
              </p:cNvSpPr>
              <p:nvPr/>
            </p:nvSpPr>
            <p:spPr bwMode="auto">
              <a:xfrm>
                <a:off x="1002" y="132"/>
                <a:ext cx="12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08" name="Rectangle 1296">
                <a:hlinkClick r:id="rId1265"/>
                <a:hlinkHover r:id="rId1266"/>
              </p:cNvPr>
              <p:cNvSpPr>
                <a:spLocks noChangeArrowheads="1"/>
              </p:cNvSpPr>
              <p:nvPr/>
            </p:nvSpPr>
            <p:spPr bwMode="auto">
              <a:xfrm>
                <a:off x="606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09" name="Rectangle 1295">
                <a:hlinkClick r:id="rId1267"/>
                <a:hlinkHover r:id="rId1268"/>
              </p:cNvPr>
              <p:cNvSpPr>
                <a:spLocks noChangeArrowheads="1"/>
              </p:cNvSpPr>
              <p:nvPr/>
            </p:nvSpPr>
            <p:spPr bwMode="auto">
              <a:xfrm>
                <a:off x="432" y="228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10" name="Rectangle 1294">
                <a:hlinkClick r:id="rId1269"/>
                <a:hlinkHover r:id="rId1270"/>
              </p:cNvPr>
              <p:cNvSpPr>
                <a:spLocks noChangeArrowheads="1"/>
              </p:cNvSpPr>
              <p:nvPr/>
            </p:nvSpPr>
            <p:spPr bwMode="auto">
              <a:xfrm>
                <a:off x="222" y="228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11" name="Rectangle 1293">
                <a:hlinkClick r:id="rId1271"/>
                <a:hlinkHover r:id="rId1272"/>
              </p:cNvPr>
              <p:cNvSpPr>
                <a:spLocks noChangeArrowheads="1"/>
              </p:cNvSpPr>
              <p:nvPr/>
            </p:nvSpPr>
            <p:spPr bwMode="auto">
              <a:xfrm>
                <a:off x="3978" y="132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12" name="Rectangle 1292">
                <a:hlinkClick r:id="rId1273"/>
                <a:hlinkHover r:id="rId1274"/>
              </p:cNvPr>
              <p:cNvSpPr>
                <a:spLocks noChangeArrowheads="1"/>
              </p:cNvSpPr>
              <p:nvPr/>
            </p:nvSpPr>
            <p:spPr bwMode="auto">
              <a:xfrm>
                <a:off x="3636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13" name="Rectangle 1291">
                <a:hlinkClick r:id="rId1275"/>
                <a:hlinkHover r:id="rId1276"/>
              </p:cNvPr>
              <p:cNvSpPr>
                <a:spLocks noChangeArrowheads="1"/>
              </p:cNvSpPr>
              <p:nvPr/>
            </p:nvSpPr>
            <p:spPr bwMode="auto">
              <a:xfrm>
                <a:off x="2370" y="132"/>
                <a:ext cx="9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14" name="Rectangle 1290">
                <a:hlinkClick r:id="rId1277"/>
                <a:hlinkHover r:id="rId1278"/>
              </p:cNvPr>
              <p:cNvSpPr>
                <a:spLocks noChangeArrowheads="1"/>
              </p:cNvSpPr>
              <p:nvPr/>
            </p:nvSpPr>
            <p:spPr bwMode="auto">
              <a:xfrm>
                <a:off x="1566" y="132"/>
                <a:ext cx="11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15" name="Rectangle 1289">
                <a:hlinkClick r:id="rId1279"/>
                <a:hlinkHover r:id="rId1280"/>
              </p:cNvPr>
              <p:cNvSpPr>
                <a:spLocks noChangeArrowheads="1"/>
              </p:cNvSpPr>
              <p:nvPr/>
            </p:nvSpPr>
            <p:spPr bwMode="auto">
              <a:xfrm>
                <a:off x="30" y="228"/>
                <a:ext cx="15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16" name="Rectangle 1288">
                <a:hlinkClick r:id="rId1281"/>
                <a:hlinkHover r:id="rId1282"/>
              </p:cNvPr>
              <p:cNvSpPr>
                <a:spLocks noChangeArrowheads="1"/>
              </p:cNvSpPr>
              <p:nvPr/>
            </p:nvSpPr>
            <p:spPr bwMode="auto">
              <a:xfrm>
                <a:off x="678" y="228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17" name="Rectangle 1287">
                <a:hlinkClick r:id="rId1281"/>
                <a:hlinkHover r:id="rId1283"/>
              </p:cNvPr>
              <p:cNvSpPr>
                <a:spLocks noChangeArrowheads="1"/>
              </p:cNvSpPr>
              <p:nvPr/>
            </p:nvSpPr>
            <p:spPr bwMode="auto">
              <a:xfrm>
                <a:off x="726" y="228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18" name="Rectangle 1286">
                <a:hlinkClick r:id="rId1281"/>
                <a:hlinkHover r:id="rId1284"/>
              </p:cNvPr>
              <p:cNvSpPr>
                <a:spLocks noChangeArrowheads="1"/>
              </p:cNvSpPr>
              <p:nvPr/>
            </p:nvSpPr>
            <p:spPr bwMode="auto">
              <a:xfrm>
                <a:off x="750" y="228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19" name="Rectangle 1285">
                <a:hlinkClick r:id="rId1285"/>
                <a:hlinkHover r:id="rId1286"/>
              </p:cNvPr>
              <p:cNvSpPr>
                <a:spLocks noChangeArrowheads="1"/>
              </p:cNvSpPr>
              <p:nvPr/>
            </p:nvSpPr>
            <p:spPr bwMode="auto">
              <a:xfrm>
                <a:off x="4320" y="132"/>
                <a:ext cx="9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20" name="Rectangle 1284">
                <a:hlinkClick r:id="rId1287"/>
                <a:hlinkHover r:id="rId1288"/>
              </p:cNvPr>
              <p:cNvSpPr>
                <a:spLocks noChangeArrowheads="1"/>
              </p:cNvSpPr>
              <p:nvPr/>
            </p:nvSpPr>
            <p:spPr bwMode="auto">
              <a:xfrm>
                <a:off x="4080" y="132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21" name="Rectangle 1283">
                <a:hlinkClick r:id="rId1289"/>
                <a:hlinkHover r:id="rId1290"/>
              </p:cNvPr>
              <p:cNvSpPr>
                <a:spLocks noChangeArrowheads="1"/>
              </p:cNvSpPr>
              <p:nvPr/>
            </p:nvSpPr>
            <p:spPr bwMode="auto">
              <a:xfrm>
                <a:off x="391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22" name="Rectangle 1282">
                <a:hlinkClick r:id="rId1291"/>
                <a:hlinkHover r:id="rId1292"/>
              </p:cNvPr>
              <p:cNvSpPr>
                <a:spLocks noChangeArrowheads="1"/>
              </p:cNvSpPr>
              <p:nvPr/>
            </p:nvSpPr>
            <p:spPr bwMode="auto">
              <a:xfrm>
                <a:off x="3828" y="132"/>
                <a:ext cx="7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23" name="Rectangle 1281">
                <a:hlinkClick r:id="rId1293"/>
                <a:hlinkHover r:id="rId1294"/>
              </p:cNvPr>
              <p:cNvSpPr>
                <a:spLocks noChangeArrowheads="1"/>
              </p:cNvSpPr>
              <p:nvPr/>
            </p:nvSpPr>
            <p:spPr bwMode="auto">
              <a:xfrm>
                <a:off x="3546" y="132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24" name="Rectangle 1280">
                <a:hlinkClick r:id="rId1295"/>
                <a:hlinkHover r:id="rId1296"/>
              </p:cNvPr>
              <p:cNvSpPr>
                <a:spLocks noChangeArrowheads="1"/>
              </p:cNvSpPr>
              <p:nvPr/>
            </p:nvSpPr>
            <p:spPr bwMode="auto">
              <a:xfrm>
                <a:off x="3348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25" name="Rectangle 1279">
                <a:hlinkClick r:id="rId1297"/>
                <a:hlinkHover r:id="rId1298"/>
              </p:cNvPr>
              <p:cNvSpPr>
                <a:spLocks noChangeArrowheads="1"/>
              </p:cNvSpPr>
              <p:nvPr/>
            </p:nvSpPr>
            <p:spPr bwMode="auto">
              <a:xfrm>
                <a:off x="3156" y="132"/>
                <a:ext cx="13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26" name="Rectangle 1278">
                <a:hlinkClick r:id="rId1299"/>
                <a:hlinkHover r:id="rId1300"/>
              </p:cNvPr>
              <p:cNvSpPr>
                <a:spLocks noChangeArrowheads="1"/>
              </p:cNvSpPr>
              <p:nvPr/>
            </p:nvSpPr>
            <p:spPr bwMode="auto">
              <a:xfrm>
                <a:off x="3036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27" name="Rectangle 1277">
                <a:hlinkClick r:id="rId1301"/>
                <a:hlinkHover r:id="rId1302"/>
              </p:cNvPr>
              <p:cNvSpPr>
                <a:spLocks noChangeArrowheads="1"/>
              </p:cNvSpPr>
              <p:nvPr/>
            </p:nvSpPr>
            <p:spPr bwMode="auto">
              <a:xfrm>
                <a:off x="2622" y="132"/>
                <a:ext cx="4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28" name="Rectangle 1276">
                <a:hlinkClick r:id="rId1303"/>
                <a:hlinkHover r:id="rId1304"/>
              </p:cNvPr>
              <p:cNvSpPr>
                <a:spLocks noChangeArrowheads="1"/>
              </p:cNvSpPr>
              <p:nvPr/>
            </p:nvSpPr>
            <p:spPr bwMode="auto">
              <a:xfrm>
                <a:off x="2028" y="132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29" name="Rectangle 1275">
                <a:hlinkClick r:id="rId1305"/>
                <a:hlinkHover r:id="rId1306"/>
              </p:cNvPr>
              <p:cNvSpPr>
                <a:spLocks noChangeArrowheads="1"/>
              </p:cNvSpPr>
              <p:nvPr/>
            </p:nvSpPr>
            <p:spPr bwMode="auto">
              <a:xfrm>
                <a:off x="1896" y="132"/>
                <a:ext cx="13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30" name="Rectangle 1274">
                <a:hlinkClick r:id="rId1307"/>
                <a:hlinkHover r:id="rId1308"/>
              </p:cNvPr>
              <p:cNvSpPr>
                <a:spLocks noChangeArrowheads="1"/>
              </p:cNvSpPr>
              <p:nvPr/>
            </p:nvSpPr>
            <p:spPr bwMode="auto">
              <a:xfrm>
                <a:off x="354" y="132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31" name="Rectangle 1273">
                <a:hlinkClick r:id="rId1309"/>
                <a:hlinkHover r:id="rId1310"/>
              </p:cNvPr>
              <p:cNvSpPr>
                <a:spLocks noChangeArrowheads="1"/>
              </p:cNvSpPr>
              <p:nvPr/>
            </p:nvSpPr>
            <p:spPr bwMode="auto">
              <a:xfrm>
                <a:off x="3408" y="132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32" name="Rectangle 1272">
                <a:hlinkClick r:id="rId1311"/>
                <a:hlinkHover r:id="rId1312"/>
              </p:cNvPr>
              <p:cNvSpPr>
                <a:spLocks noChangeArrowheads="1"/>
              </p:cNvSpPr>
              <p:nvPr/>
            </p:nvSpPr>
            <p:spPr bwMode="auto">
              <a:xfrm>
                <a:off x="2730" y="132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33" name="Rectangle 1271">
                <a:hlinkClick r:id="rId1313"/>
                <a:hlinkHover r:id="rId1314"/>
              </p:cNvPr>
              <p:cNvSpPr>
                <a:spLocks noChangeArrowheads="1"/>
              </p:cNvSpPr>
              <p:nvPr/>
            </p:nvSpPr>
            <p:spPr bwMode="auto">
              <a:xfrm>
                <a:off x="804" y="132"/>
                <a:ext cx="10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34" name="Rectangle 1270">
                <a:hlinkClick r:id="rId1315"/>
              </p:cNvPr>
              <p:cNvSpPr>
                <a:spLocks noChangeArrowheads="1"/>
              </p:cNvSpPr>
              <p:nvPr/>
            </p:nvSpPr>
            <p:spPr bwMode="auto">
              <a:xfrm>
                <a:off x="6" y="0"/>
                <a:ext cx="1974" cy="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</p:grpSp>
      </p:grpSp>
      <p:sp>
        <p:nvSpPr>
          <p:cNvPr id="1335" name="Rectangle 1351"/>
          <p:cNvSpPr>
            <a:spLocks noChangeArrowheads="1"/>
          </p:cNvSpPr>
          <p:nvPr/>
        </p:nvSpPr>
        <p:spPr bwMode="auto">
          <a:xfrm>
            <a:off x="6002534" y="4340404"/>
            <a:ext cx="609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1907" name="Group 1906"/>
          <p:cNvGrpSpPr>
            <a:grpSpLocks noChangeAspect="1"/>
          </p:cNvGrpSpPr>
          <p:nvPr/>
        </p:nvGrpSpPr>
        <p:grpSpPr>
          <a:xfrm>
            <a:off x="684295" y="6908748"/>
            <a:ext cx="5605259" cy="4412630"/>
            <a:chOff x="631862" y="6321077"/>
            <a:chExt cx="5900863" cy="4645339"/>
          </a:xfrm>
        </p:grpSpPr>
        <p:grpSp>
          <p:nvGrpSpPr>
            <p:cNvPr id="1338" name="Group 20"/>
            <p:cNvGrpSpPr>
              <a:grpSpLocks/>
            </p:cNvGrpSpPr>
            <p:nvPr/>
          </p:nvGrpSpPr>
          <p:grpSpPr bwMode="auto">
            <a:xfrm>
              <a:off x="631862" y="9237982"/>
              <a:ext cx="5866333" cy="561670"/>
              <a:chOff x="0" y="0"/>
              <a:chExt cx="4512" cy="432"/>
            </a:xfrm>
          </p:grpSpPr>
          <p:pic>
            <p:nvPicPr>
              <p:cNvPr id="1832" name="Picture 21" descr="https://img.jgi.doe.gov/mer/tmp/ScaffoldPanel.gn.gCart1.2595707106.4702122.x.4704665.40548.png"/>
              <p:cNvPicPr>
                <a:picLocks noChangeAspect="1" noChangeArrowheads="1"/>
              </p:cNvPicPr>
              <p:nvPr/>
            </p:nvPicPr>
            <p:blipFill>
              <a:blip r:embed="rId13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4512" cy="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833" name="Rectangle 95">
                <a:hlinkClick r:id="rId1317"/>
                <a:hlinkHover r:id="rId1318"/>
              </p:cNvPr>
              <p:cNvSpPr>
                <a:spLocks noChangeArrowheads="1"/>
              </p:cNvSpPr>
              <p:nvPr/>
            </p:nvSpPr>
            <p:spPr bwMode="auto">
              <a:xfrm>
                <a:off x="2124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34" name="Rectangle 94">
                <a:hlinkClick r:id="rId1319"/>
                <a:hlinkHover r:id="rId1320"/>
              </p:cNvPr>
              <p:cNvSpPr>
                <a:spLocks noChangeArrowheads="1"/>
              </p:cNvSpPr>
              <p:nvPr/>
            </p:nvSpPr>
            <p:spPr bwMode="auto">
              <a:xfrm>
                <a:off x="1014" y="186"/>
                <a:ext cx="2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35" name="Rectangle 93">
                <a:hlinkClick r:id="rId1321"/>
                <a:hlinkHover r:id="rId1322"/>
              </p:cNvPr>
              <p:cNvSpPr>
                <a:spLocks noChangeArrowheads="1"/>
              </p:cNvSpPr>
              <p:nvPr/>
            </p:nvSpPr>
            <p:spPr bwMode="auto">
              <a:xfrm>
                <a:off x="1200" y="186"/>
                <a:ext cx="2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36" name="Rectangle 92">
                <a:hlinkClick r:id="rId1323"/>
                <a:hlinkHover r:id="rId1324"/>
              </p:cNvPr>
              <p:cNvSpPr>
                <a:spLocks noChangeArrowheads="1"/>
              </p:cNvSpPr>
              <p:nvPr/>
            </p:nvSpPr>
            <p:spPr bwMode="auto">
              <a:xfrm>
                <a:off x="804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37" name="Rectangle 91">
                <a:hlinkClick r:id="rId1325"/>
                <a:hlinkHover r:id="rId1326"/>
              </p:cNvPr>
              <p:cNvSpPr>
                <a:spLocks noChangeArrowheads="1"/>
              </p:cNvSpPr>
              <p:nvPr/>
            </p:nvSpPr>
            <p:spPr bwMode="auto">
              <a:xfrm>
                <a:off x="4458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38" name="Rectangle 90">
                <a:hlinkClick r:id="rId1327"/>
                <a:hlinkHover r:id="rId1328"/>
              </p:cNvPr>
              <p:cNvSpPr>
                <a:spLocks noChangeArrowheads="1"/>
              </p:cNvSpPr>
              <p:nvPr/>
            </p:nvSpPr>
            <p:spPr bwMode="auto">
              <a:xfrm>
                <a:off x="4008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39" name="Rectangle 89">
                <a:hlinkClick r:id="rId1329"/>
                <a:hlinkHover r:id="rId1330"/>
              </p:cNvPr>
              <p:cNvSpPr>
                <a:spLocks noChangeArrowheads="1"/>
              </p:cNvSpPr>
              <p:nvPr/>
            </p:nvSpPr>
            <p:spPr bwMode="auto">
              <a:xfrm>
                <a:off x="3438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40" name="Rectangle 88">
                <a:hlinkClick r:id="rId1331"/>
                <a:hlinkHover r:id="rId1332"/>
              </p:cNvPr>
              <p:cNvSpPr>
                <a:spLocks noChangeArrowheads="1"/>
              </p:cNvSpPr>
              <p:nvPr/>
            </p:nvSpPr>
            <p:spPr bwMode="auto">
              <a:xfrm>
                <a:off x="3156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41" name="Rectangle 87">
                <a:hlinkClick r:id="rId1333"/>
                <a:hlinkHover r:id="rId1334"/>
              </p:cNvPr>
              <p:cNvSpPr>
                <a:spLocks noChangeArrowheads="1"/>
              </p:cNvSpPr>
              <p:nvPr/>
            </p:nvSpPr>
            <p:spPr bwMode="auto">
              <a:xfrm>
                <a:off x="3834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42" name="Rectangle 86">
                <a:hlinkClick r:id="rId1335"/>
                <a:hlinkHover r:id="rId1336"/>
              </p:cNvPr>
              <p:cNvSpPr>
                <a:spLocks noChangeArrowheads="1"/>
              </p:cNvSpPr>
              <p:nvPr/>
            </p:nvSpPr>
            <p:spPr bwMode="auto">
              <a:xfrm>
                <a:off x="4248" y="186"/>
                <a:ext cx="6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43" name="Rectangle 85">
                <a:hlinkClick r:id="rId1337"/>
                <a:hlinkHover r:id="rId1338"/>
              </p:cNvPr>
              <p:cNvSpPr>
                <a:spLocks noChangeArrowheads="1"/>
              </p:cNvSpPr>
              <p:nvPr/>
            </p:nvSpPr>
            <p:spPr bwMode="auto">
              <a:xfrm>
                <a:off x="1578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44" name="Rectangle 84">
                <a:hlinkClick r:id="rId1339"/>
                <a:hlinkHover r:id="rId1340"/>
              </p:cNvPr>
              <p:cNvSpPr>
                <a:spLocks noChangeArrowheads="1"/>
              </p:cNvSpPr>
              <p:nvPr/>
            </p:nvSpPr>
            <p:spPr bwMode="auto">
              <a:xfrm>
                <a:off x="1524" y="186"/>
                <a:ext cx="2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45" name="Rectangle 83">
                <a:hlinkClick r:id="rId1341"/>
                <a:hlinkHover r:id="rId1342"/>
              </p:cNvPr>
              <p:cNvSpPr>
                <a:spLocks noChangeArrowheads="1"/>
              </p:cNvSpPr>
              <p:nvPr/>
            </p:nvSpPr>
            <p:spPr bwMode="auto">
              <a:xfrm>
                <a:off x="960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46" name="Rectangle 82">
                <a:hlinkClick r:id="rId1343"/>
                <a:hlinkHover r:id="rId1344"/>
              </p:cNvPr>
              <p:cNvSpPr>
                <a:spLocks noChangeArrowheads="1"/>
              </p:cNvSpPr>
              <p:nvPr/>
            </p:nvSpPr>
            <p:spPr bwMode="auto">
              <a:xfrm>
                <a:off x="3930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47" name="Rectangle 81">
                <a:hlinkClick r:id="rId1345"/>
                <a:hlinkHover r:id="rId1346"/>
              </p:cNvPr>
              <p:cNvSpPr>
                <a:spLocks noChangeArrowheads="1"/>
              </p:cNvSpPr>
              <p:nvPr/>
            </p:nvSpPr>
            <p:spPr bwMode="auto">
              <a:xfrm>
                <a:off x="300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48" name="Rectangle 80">
                <a:hlinkClick r:id="rId1347"/>
                <a:hlinkHover r:id="rId1348"/>
              </p:cNvPr>
              <p:cNvSpPr>
                <a:spLocks noChangeArrowheads="1"/>
              </p:cNvSpPr>
              <p:nvPr/>
            </p:nvSpPr>
            <p:spPr bwMode="auto">
              <a:xfrm>
                <a:off x="96" y="186"/>
                <a:ext cx="30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49" name="Rectangle 79">
                <a:hlinkClick r:id="rId1349"/>
                <a:hlinkHover r:id="rId1350"/>
              </p:cNvPr>
              <p:cNvSpPr>
                <a:spLocks noChangeArrowheads="1"/>
              </p:cNvSpPr>
              <p:nvPr/>
            </p:nvSpPr>
            <p:spPr bwMode="auto">
              <a:xfrm>
                <a:off x="48" y="186"/>
                <a:ext cx="4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50" name="Rectangle 78">
                <a:hlinkClick r:id="rId1351"/>
                <a:hlinkHover r:id="rId1352"/>
              </p:cNvPr>
              <p:cNvSpPr>
                <a:spLocks noChangeArrowheads="1"/>
              </p:cNvSpPr>
              <p:nvPr/>
            </p:nvSpPr>
            <p:spPr bwMode="auto">
              <a:xfrm>
                <a:off x="1674" y="186"/>
                <a:ext cx="30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51" name="Rectangle 77">
                <a:hlinkClick r:id="rId1353"/>
                <a:hlinkHover r:id="rId1354"/>
              </p:cNvPr>
              <p:cNvSpPr>
                <a:spLocks noChangeArrowheads="1"/>
              </p:cNvSpPr>
              <p:nvPr/>
            </p:nvSpPr>
            <p:spPr bwMode="auto">
              <a:xfrm>
                <a:off x="222" y="228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52" name="Rectangle 76">
                <a:hlinkClick r:id="rId1355"/>
                <a:hlinkHover r:id="rId1356"/>
              </p:cNvPr>
              <p:cNvSpPr>
                <a:spLocks noChangeArrowheads="1"/>
              </p:cNvSpPr>
              <p:nvPr/>
            </p:nvSpPr>
            <p:spPr bwMode="auto">
              <a:xfrm>
                <a:off x="690" y="228"/>
                <a:ext cx="4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53" name="Rectangle 75">
                <a:hlinkClick r:id="rId1357"/>
                <a:hlinkHover r:id="rId1358"/>
              </p:cNvPr>
              <p:cNvSpPr>
                <a:spLocks noChangeArrowheads="1"/>
              </p:cNvSpPr>
              <p:nvPr/>
            </p:nvSpPr>
            <p:spPr bwMode="auto">
              <a:xfrm>
                <a:off x="738" y="228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54" name="Rectangle 74">
                <a:hlinkClick r:id="rId1359"/>
                <a:hlinkHover r:id="rId1360"/>
              </p:cNvPr>
              <p:cNvSpPr>
                <a:spLocks noChangeArrowheads="1"/>
              </p:cNvSpPr>
              <p:nvPr/>
            </p:nvSpPr>
            <p:spPr bwMode="auto">
              <a:xfrm>
                <a:off x="822" y="228"/>
                <a:ext cx="7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55" name="Rectangle 73">
                <a:hlinkClick r:id="rId1361"/>
                <a:hlinkHover r:id="rId1362"/>
              </p:cNvPr>
              <p:cNvSpPr>
                <a:spLocks noChangeArrowheads="1"/>
              </p:cNvSpPr>
              <p:nvPr/>
            </p:nvSpPr>
            <p:spPr bwMode="auto">
              <a:xfrm>
                <a:off x="972" y="228"/>
                <a:ext cx="4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56" name="Rectangle 72">
                <a:hlinkClick r:id="rId1363"/>
                <a:hlinkHover r:id="rId1364"/>
              </p:cNvPr>
              <p:cNvSpPr>
                <a:spLocks noChangeArrowheads="1"/>
              </p:cNvSpPr>
              <p:nvPr/>
            </p:nvSpPr>
            <p:spPr bwMode="auto">
              <a:xfrm>
                <a:off x="2484" y="132"/>
                <a:ext cx="3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57" name="Rectangle 71">
                <a:hlinkClick r:id="rId1365"/>
                <a:hlinkHover r:id="rId1366"/>
              </p:cNvPr>
              <p:cNvSpPr>
                <a:spLocks noChangeArrowheads="1"/>
              </p:cNvSpPr>
              <p:nvPr/>
            </p:nvSpPr>
            <p:spPr bwMode="auto">
              <a:xfrm>
                <a:off x="2874" y="132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58" name="Rectangle 70">
                <a:hlinkClick r:id="rId1367"/>
                <a:hlinkHover r:id="rId1368"/>
              </p:cNvPr>
              <p:cNvSpPr>
                <a:spLocks noChangeArrowheads="1"/>
              </p:cNvSpPr>
              <p:nvPr/>
            </p:nvSpPr>
            <p:spPr bwMode="auto">
              <a:xfrm>
                <a:off x="3072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59" name="Rectangle 69">
                <a:hlinkClick r:id="rId1369"/>
                <a:hlinkHover r:id="rId1370"/>
              </p:cNvPr>
              <p:cNvSpPr>
                <a:spLocks noChangeArrowheads="1"/>
              </p:cNvSpPr>
              <p:nvPr/>
            </p:nvSpPr>
            <p:spPr bwMode="auto">
              <a:xfrm>
                <a:off x="3174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60" name="Rectangle 68">
                <a:hlinkClick r:id="rId1371"/>
                <a:hlinkHover r:id="rId1372"/>
              </p:cNvPr>
              <p:cNvSpPr>
                <a:spLocks noChangeArrowheads="1"/>
              </p:cNvSpPr>
              <p:nvPr/>
            </p:nvSpPr>
            <p:spPr bwMode="auto">
              <a:xfrm>
                <a:off x="3390" y="132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61" name="Rectangle 67">
                <a:hlinkClick r:id="rId1373"/>
                <a:hlinkHover r:id="rId1374"/>
              </p:cNvPr>
              <p:cNvSpPr>
                <a:spLocks noChangeArrowheads="1"/>
              </p:cNvSpPr>
              <p:nvPr/>
            </p:nvSpPr>
            <p:spPr bwMode="auto">
              <a:xfrm>
                <a:off x="4020" y="132"/>
                <a:ext cx="22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62" name="Rectangle 66">
                <a:hlinkClick r:id="rId1375"/>
                <a:hlinkHover r:id="rId1376"/>
              </p:cNvPr>
              <p:cNvSpPr>
                <a:spLocks noChangeArrowheads="1"/>
              </p:cNvSpPr>
              <p:nvPr/>
            </p:nvSpPr>
            <p:spPr bwMode="auto">
              <a:xfrm>
                <a:off x="1704" y="132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63" name="Rectangle 65">
                <a:hlinkClick r:id="rId1377"/>
                <a:hlinkHover r:id="rId1378"/>
              </p:cNvPr>
              <p:cNvSpPr>
                <a:spLocks noChangeArrowheads="1"/>
              </p:cNvSpPr>
              <p:nvPr/>
            </p:nvSpPr>
            <p:spPr bwMode="auto">
              <a:xfrm>
                <a:off x="2814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64" name="Rectangle 64">
                <a:hlinkClick r:id="rId1379"/>
                <a:hlinkHover r:id="rId1380"/>
              </p:cNvPr>
              <p:cNvSpPr>
                <a:spLocks noChangeArrowheads="1"/>
              </p:cNvSpPr>
              <p:nvPr/>
            </p:nvSpPr>
            <p:spPr bwMode="auto">
              <a:xfrm>
                <a:off x="3342" y="132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65" name="Rectangle 63">
                <a:hlinkClick r:id="rId1381"/>
                <a:hlinkHover r:id="rId1382"/>
              </p:cNvPr>
              <p:cNvSpPr>
                <a:spLocks noChangeArrowheads="1"/>
              </p:cNvSpPr>
              <p:nvPr/>
            </p:nvSpPr>
            <p:spPr bwMode="auto">
              <a:xfrm>
                <a:off x="0" y="228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66" name="Rectangle 62">
                <a:hlinkClick r:id="rId1383"/>
                <a:hlinkHover r:id="rId1384"/>
              </p:cNvPr>
              <p:cNvSpPr>
                <a:spLocks noChangeArrowheads="1"/>
              </p:cNvSpPr>
              <p:nvPr/>
            </p:nvSpPr>
            <p:spPr bwMode="auto">
              <a:xfrm>
                <a:off x="2148" y="210"/>
                <a:ext cx="204" cy="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67" name="Rectangle 61">
                <a:hlinkClick r:id="rId1383"/>
                <a:hlinkHover r:id="rId1385"/>
              </p:cNvPr>
              <p:cNvSpPr>
                <a:spLocks noChangeArrowheads="1"/>
              </p:cNvSpPr>
              <p:nvPr/>
            </p:nvSpPr>
            <p:spPr bwMode="auto">
              <a:xfrm>
                <a:off x="2136" y="132"/>
                <a:ext cx="22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68" name="Rectangle 60">
                <a:hlinkClick r:id="rId1386"/>
                <a:hlinkHover r:id="rId1387"/>
              </p:cNvPr>
              <p:cNvSpPr>
                <a:spLocks noChangeArrowheads="1"/>
              </p:cNvSpPr>
              <p:nvPr/>
            </p:nvSpPr>
            <p:spPr bwMode="auto">
              <a:xfrm>
                <a:off x="2532" y="132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69" name="Rectangle 59">
                <a:hlinkClick r:id="rId1388"/>
                <a:hlinkHover r:id="rId1389"/>
              </p:cNvPr>
              <p:cNvSpPr>
                <a:spLocks noChangeArrowheads="1"/>
              </p:cNvSpPr>
              <p:nvPr/>
            </p:nvSpPr>
            <p:spPr bwMode="auto">
              <a:xfrm>
                <a:off x="2688" y="132"/>
                <a:ext cx="7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70" name="Rectangle 58">
                <a:hlinkClick r:id="rId1390"/>
                <a:hlinkHover r:id="rId1391"/>
              </p:cNvPr>
              <p:cNvSpPr>
                <a:spLocks noChangeArrowheads="1"/>
              </p:cNvSpPr>
              <p:nvPr/>
            </p:nvSpPr>
            <p:spPr bwMode="auto">
              <a:xfrm>
                <a:off x="2928" y="132"/>
                <a:ext cx="13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71" name="Rectangle 57">
                <a:hlinkClick r:id="rId1392"/>
                <a:hlinkHover r:id="rId1393"/>
              </p:cNvPr>
              <p:cNvSpPr>
                <a:spLocks noChangeArrowheads="1"/>
              </p:cNvSpPr>
              <p:nvPr/>
            </p:nvSpPr>
            <p:spPr bwMode="auto">
              <a:xfrm>
                <a:off x="3846" y="132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72" name="Rectangle 56">
                <a:hlinkClick r:id="rId1394"/>
                <a:hlinkHover r:id="rId1395"/>
              </p:cNvPr>
              <p:cNvSpPr>
                <a:spLocks noChangeArrowheads="1"/>
              </p:cNvSpPr>
              <p:nvPr/>
            </p:nvSpPr>
            <p:spPr bwMode="auto">
              <a:xfrm>
                <a:off x="4254" y="132"/>
                <a:ext cx="12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73" name="Rectangle 55">
                <a:hlinkClick r:id="rId1396"/>
                <a:hlinkHover r:id="rId1397"/>
              </p:cNvPr>
              <p:cNvSpPr>
                <a:spLocks noChangeArrowheads="1"/>
              </p:cNvSpPr>
              <p:nvPr/>
            </p:nvSpPr>
            <p:spPr bwMode="auto">
              <a:xfrm>
                <a:off x="90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74" name="Rectangle 54">
                <a:hlinkClick r:id="rId1398"/>
                <a:hlinkHover r:id="rId1399"/>
              </p:cNvPr>
              <p:cNvSpPr>
                <a:spLocks noChangeArrowheads="1"/>
              </p:cNvSpPr>
              <p:nvPr/>
            </p:nvSpPr>
            <p:spPr bwMode="auto">
              <a:xfrm>
                <a:off x="1788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75" name="Rectangle 53">
                <a:hlinkClick r:id="rId1400"/>
                <a:hlinkHover r:id="rId1401"/>
              </p:cNvPr>
              <p:cNvSpPr>
                <a:spLocks noChangeArrowheads="1"/>
              </p:cNvSpPr>
              <p:nvPr/>
            </p:nvSpPr>
            <p:spPr bwMode="auto">
              <a:xfrm>
                <a:off x="1908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76" name="Rectangle 52">
                <a:hlinkClick r:id="rId1402"/>
                <a:hlinkHover r:id="rId1403"/>
              </p:cNvPr>
              <p:cNvSpPr>
                <a:spLocks noChangeArrowheads="1"/>
              </p:cNvSpPr>
              <p:nvPr/>
            </p:nvSpPr>
            <p:spPr bwMode="auto">
              <a:xfrm>
                <a:off x="1992" y="132"/>
                <a:ext cx="13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77" name="Rectangle 51">
                <a:hlinkClick r:id="rId1404"/>
                <a:hlinkHover r:id="rId1405"/>
              </p:cNvPr>
              <p:cNvSpPr>
                <a:spLocks noChangeArrowheads="1"/>
              </p:cNvSpPr>
              <p:nvPr/>
            </p:nvSpPr>
            <p:spPr bwMode="auto">
              <a:xfrm>
                <a:off x="2634" y="132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78" name="Rectangle 1877">
                <a:hlinkClick r:id="rId1406"/>
                <a:hlinkHover r:id="rId1407"/>
              </p:cNvPr>
              <p:cNvSpPr>
                <a:spLocks noChangeArrowheads="1"/>
              </p:cNvSpPr>
              <p:nvPr/>
            </p:nvSpPr>
            <p:spPr bwMode="auto">
              <a:xfrm>
                <a:off x="2790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79" name="Rectangle 1878">
                <a:hlinkClick r:id="rId1408"/>
                <a:hlinkHover r:id="rId1409"/>
              </p:cNvPr>
              <p:cNvSpPr>
                <a:spLocks noChangeArrowheads="1"/>
              </p:cNvSpPr>
              <p:nvPr/>
            </p:nvSpPr>
            <p:spPr bwMode="auto">
              <a:xfrm>
                <a:off x="3246" y="132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80" name="Rectangle 48">
                <a:hlinkClick r:id="rId1410"/>
                <a:hlinkHover r:id="rId1411"/>
              </p:cNvPr>
              <p:cNvSpPr>
                <a:spLocks noChangeArrowheads="1"/>
              </p:cNvSpPr>
              <p:nvPr/>
            </p:nvSpPr>
            <p:spPr bwMode="auto">
              <a:xfrm>
                <a:off x="318" y="132"/>
                <a:ext cx="15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81" name="Rectangle 47">
                <a:hlinkClick r:id="rId1412"/>
                <a:hlinkHover r:id="rId1413"/>
              </p:cNvPr>
              <p:cNvSpPr>
                <a:spLocks noChangeArrowheads="1"/>
              </p:cNvSpPr>
              <p:nvPr/>
            </p:nvSpPr>
            <p:spPr bwMode="auto">
              <a:xfrm>
                <a:off x="630" y="228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82" name="Rectangle 46">
                <a:hlinkClick r:id="rId1414"/>
                <a:hlinkHover r:id="rId1415"/>
              </p:cNvPr>
              <p:cNvSpPr>
                <a:spLocks noChangeArrowheads="1"/>
              </p:cNvSpPr>
              <p:nvPr/>
            </p:nvSpPr>
            <p:spPr bwMode="auto">
              <a:xfrm>
                <a:off x="888" y="228"/>
                <a:ext cx="7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83" name="Rectangle 45">
                <a:hlinkClick r:id="rId1416"/>
                <a:hlinkHover r:id="rId1417"/>
              </p:cNvPr>
              <p:cNvSpPr>
                <a:spLocks noChangeArrowheads="1"/>
              </p:cNvSpPr>
              <p:nvPr/>
            </p:nvSpPr>
            <p:spPr bwMode="auto">
              <a:xfrm>
                <a:off x="1038" y="132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84" name="Rectangle 44">
                <a:hlinkClick r:id="rId1418"/>
                <a:hlinkHover r:id="rId1419"/>
              </p:cNvPr>
              <p:cNvSpPr>
                <a:spLocks noChangeArrowheads="1"/>
              </p:cNvSpPr>
              <p:nvPr/>
            </p:nvSpPr>
            <p:spPr bwMode="auto">
              <a:xfrm>
                <a:off x="1140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85" name="Rectangle 43">
                <a:hlinkClick r:id="rId1420"/>
                <a:hlinkHover r:id="rId1421"/>
              </p:cNvPr>
              <p:cNvSpPr>
                <a:spLocks noChangeArrowheads="1"/>
              </p:cNvSpPr>
              <p:nvPr/>
            </p:nvSpPr>
            <p:spPr bwMode="auto">
              <a:xfrm>
                <a:off x="2760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86" name="Rectangle 42">
                <a:hlinkClick r:id="rId1422"/>
                <a:hlinkHover r:id="rId1423"/>
              </p:cNvPr>
              <p:cNvSpPr>
                <a:spLocks noChangeArrowheads="1"/>
              </p:cNvSpPr>
              <p:nvPr/>
            </p:nvSpPr>
            <p:spPr bwMode="auto">
              <a:xfrm>
                <a:off x="3450" y="132"/>
                <a:ext cx="13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87" name="Rectangle 41">
                <a:hlinkClick r:id="rId1424"/>
                <a:hlinkHover r:id="rId1425"/>
              </p:cNvPr>
              <p:cNvSpPr>
                <a:spLocks noChangeArrowheads="1"/>
              </p:cNvSpPr>
              <p:nvPr/>
            </p:nvSpPr>
            <p:spPr bwMode="auto">
              <a:xfrm>
                <a:off x="3948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88" name="Rectangle 40">
                <a:hlinkClick r:id="rId1426"/>
                <a:hlinkHover r:id="rId1427"/>
              </p:cNvPr>
              <p:cNvSpPr>
                <a:spLocks noChangeArrowheads="1"/>
              </p:cNvSpPr>
              <p:nvPr/>
            </p:nvSpPr>
            <p:spPr bwMode="auto">
              <a:xfrm>
                <a:off x="1548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89" name="Rectangle 39">
                <a:hlinkClick r:id="rId1428"/>
                <a:hlinkHover r:id="rId1429"/>
              </p:cNvPr>
              <p:cNvSpPr>
                <a:spLocks noChangeArrowheads="1"/>
              </p:cNvSpPr>
              <p:nvPr/>
            </p:nvSpPr>
            <p:spPr bwMode="auto">
              <a:xfrm>
                <a:off x="1596" y="132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90" name="Rectangle 38">
                <a:hlinkClick r:id="rId1430"/>
                <a:hlinkHover r:id="rId1431"/>
              </p:cNvPr>
              <p:cNvSpPr>
                <a:spLocks noChangeArrowheads="1"/>
              </p:cNvSpPr>
              <p:nvPr/>
            </p:nvSpPr>
            <p:spPr bwMode="auto">
              <a:xfrm>
                <a:off x="193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91" name="Rectangle 37">
                <a:hlinkClick r:id="rId1432"/>
                <a:hlinkHover r:id="rId1433"/>
              </p:cNvPr>
              <p:cNvSpPr>
                <a:spLocks noChangeArrowheads="1"/>
              </p:cNvSpPr>
              <p:nvPr/>
            </p:nvSpPr>
            <p:spPr bwMode="auto">
              <a:xfrm>
                <a:off x="196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92" name="Rectangle 36">
                <a:hlinkClick r:id="rId1434"/>
                <a:hlinkHover r:id="rId1435"/>
              </p:cNvPr>
              <p:cNvSpPr>
                <a:spLocks noChangeArrowheads="1"/>
              </p:cNvSpPr>
              <p:nvPr/>
            </p:nvSpPr>
            <p:spPr bwMode="auto">
              <a:xfrm>
                <a:off x="3210" y="132"/>
                <a:ext cx="3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93" name="Rectangle 35">
                <a:hlinkClick r:id="rId1436"/>
                <a:hlinkHover r:id="rId1437"/>
              </p:cNvPr>
              <p:cNvSpPr>
                <a:spLocks noChangeArrowheads="1"/>
              </p:cNvSpPr>
              <p:nvPr/>
            </p:nvSpPr>
            <p:spPr bwMode="auto">
              <a:xfrm>
                <a:off x="4374" y="228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94" name="Rectangle 34">
                <a:hlinkClick r:id="rId1438"/>
                <a:hlinkHover r:id="rId1439"/>
              </p:cNvPr>
              <p:cNvSpPr>
                <a:spLocks noChangeArrowheads="1"/>
              </p:cNvSpPr>
              <p:nvPr/>
            </p:nvSpPr>
            <p:spPr bwMode="auto">
              <a:xfrm>
                <a:off x="126" y="132"/>
                <a:ext cx="9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95" name="Rectangle 33">
                <a:hlinkClick r:id="rId1440"/>
                <a:hlinkHover r:id="rId1441"/>
              </p:cNvPr>
              <p:cNvSpPr>
                <a:spLocks noChangeArrowheads="1"/>
              </p:cNvSpPr>
              <p:nvPr/>
            </p:nvSpPr>
            <p:spPr bwMode="auto">
              <a:xfrm>
                <a:off x="1224" y="132"/>
                <a:ext cx="19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96" name="Rectangle 32">
                <a:hlinkClick r:id="rId1442"/>
                <a:hlinkHover r:id="rId1443"/>
              </p:cNvPr>
              <p:cNvSpPr>
                <a:spLocks noChangeArrowheads="1"/>
              </p:cNvSpPr>
              <p:nvPr/>
            </p:nvSpPr>
            <p:spPr bwMode="auto">
              <a:xfrm>
                <a:off x="1818" y="132"/>
                <a:ext cx="9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97" name="Rectangle 31">
                <a:hlinkClick r:id="rId1444"/>
                <a:hlinkHover r:id="rId1445"/>
              </p:cNvPr>
              <p:cNvSpPr>
                <a:spLocks noChangeArrowheads="1"/>
              </p:cNvSpPr>
              <p:nvPr/>
            </p:nvSpPr>
            <p:spPr bwMode="auto">
              <a:xfrm>
                <a:off x="313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98" name="Rectangle 30">
                <a:hlinkClick r:id="rId1446"/>
                <a:hlinkHover r:id="rId1447"/>
              </p:cNvPr>
              <p:cNvSpPr>
                <a:spLocks noChangeArrowheads="1"/>
              </p:cNvSpPr>
              <p:nvPr/>
            </p:nvSpPr>
            <p:spPr bwMode="auto">
              <a:xfrm>
                <a:off x="3588" y="132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99" name="Rectangle 29">
                <a:hlinkClick r:id="rId1448"/>
                <a:hlinkHover r:id="rId1449"/>
              </p:cNvPr>
              <p:cNvSpPr>
                <a:spLocks noChangeArrowheads="1"/>
              </p:cNvSpPr>
              <p:nvPr/>
            </p:nvSpPr>
            <p:spPr bwMode="auto">
              <a:xfrm>
                <a:off x="468" y="132"/>
                <a:ext cx="16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900" name="Rectangle 28">
                <a:hlinkClick r:id="rId1450"/>
                <a:hlinkHover r:id="rId1451"/>
              </p:cNvPr>
              <p:cNvSpPr>
                <a:spLocks noChangeArrowheads="1"/>
              </p:cNvSpPr>
              <p:nvPr/>
            </p:nvSpPr>
            <p:spPr bwMode="auto">
              <a:xfrm>
                <a:off x="1416" y="132"/>
                <a:ext cx="10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901" name="Rectangle 27">
                <a:hlinkClick r:id="rId1452"/>
                <a:hlinkHover r:id="rId1453"/>
              </p:cNvPr>
              <p:cNvSpPr>
                <a:spLocks noChangeArrowheads="1"/>
              </p:cNvSpPr>
              <p:nvPr/>
            </p:nvSpPr>
            <p:spPr bwMode="auto">
              <a:xfrm>
                <a:off x="2364" y="132"/>
                <a:ext cx="9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902" name="Rectangle 26">
                <a:hlinkClick r:id="rId1454"/>
                <a:hlinkHover r:id="rId1455"/>
              </p:cNvPr>
              <p:cNvSpPr>
                <a:spLocks noChangeArrowheads="1"/>
              </p:cNvSpPr>
              <p:nvPr/>
            </p:nvSpPr>
            <p:spPr bwMode="auto">
              <a:xfrm>
                <a:off x="2454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903" name="Rectangle 25">
                <a:hlinkClick r:id="rId1456"/>
                <a:hlinkHover r:id="rId1457"/>
              </p:cNvPr>
              <p:cNvSpPr>
                <a:spLocks noChangeArrowheads="1"/>
              </p:cNvSpPr>
              <p:nvPr/>
            </p:nvSpPr>
            <p:spPr bwMode="auto">
              <a:xfrm>
                <a:off x="331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904" name="Rectangle 24">
                <a:hlinkClick r:id="rId1458"/>
                <a:hlinkHover r:id="rId1459"/>
              </p:cNvPr>
              <p:cNvSpPr>
                <a:spLocks noChangeArrowheads="1"/>
              </p:cNvSpPr>
              <p:nvPr/>
            </p:nvSpPr>
            <p:spPr bwMode="auto">
              <a:xfrm>
                <a:off x="3672" y="132"/>
                <a:ext cx="12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905" name="Rectangle 23">
                <a:hlinkClick r:id="rId1460"/>
                <a:hlinkHover r:id="rId1461"/>
              </p:cNvPr>
              <p:cNvSpPr>
                <a:spLocks noChangeArrowheads="1"/>
              </p:cNvSpPr>
              <p:nvPr/>
            </p:nvSpPr>
            <p:spPr bwMode="auto">
              <a:xfrm>
                <a:off x="3798" y="132"/>
                <a:ext cx="3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906" name="Rectangle 22">
                <a:hlinkClick r:id="rId1462"/>
              </p:cNvPr>
              <p:cNvSpPr>
                <a:spLocks noChangeArrowheads="1"/>
              </p:cNvSpPr>
              <p:nvPr/>
            </p:nvSpPr>
            <p:spPr bwMode="auto">
              <a:xfrm>
                <a:off x="6" y="0"/>
                <a:ext cx="2154" cy="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</p:grpSp>
        <p:grpSp>
          <p:nvGrpSpPr>
            <p:cNvPr id="1339" name="Group 19"/>
            <p:cNvGrpSpPr>
              <a:grpSpLocks/>
            </p:cNvGrpSpPr>
            <p:nvPr/>
          </p:nvGrpSpPr>
          <p:grpSpPr bwMode="auto">
            <a:xfrm>
              <a:off x="631862" y="8071220"/>
              <a:ext cx="5866333" cy="561670"/>
              <a:chOff x="0" y="0"/>
              <a:chExt cx="4512" cy="432"/>
            </a:xfrm>
          </p:grpSpPr>
          <p:pic>
            <p:nvPicPr>
              <p:cNvPr id="1757" name="Picture 97" descr="https://img.jgi.doe.gov/mer/tmp/ScaffoldPanel.gn.gCart1.2524684206.32125.x.34686.40548.png"/>
              <p:cNvPicPr>
                <a:picLocks noChangeAspect="1" noChangeArrowheads="1"/>
              </p:cNvPicPr>
              <p:nvPr/>
            </p:nvPicPr>
            <p:blipFill>
              <a:blip r:embed="rId146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4512" cy="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758" name="Rectangle 171">
                <a:hlinkClick r:id="rId1464"/>
                <a:hlinkHover r:id="rId1465"/>
              </p:cNvPr>
              <p:cNvSpPr>
                <a:spLocks noChangeArrowheads="1"/>
              </p:cNvSpPr>
              <p:nvPr/>
            </p:nvSpPr>
            <p:spPr bwMode="auto">
              <a:xfrm>
                <a:off x="2364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59" name="Rectangle 170">
                <a:hlinkClick r:id="rId1466"/>
                <a:hlinkHover r:id="rId1467"/>
              </p:cNvPr>
              <p:cNvSpPr>
                <a:spLocks noChangeArrowheads="1"/>
              </p:cNvSpPr>
              <p:nvPr/>
            </p:nvSpPr>
            <p:spPr bwMode="auto">
              <a:xfrm>
                <a:off x="516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60" name="Rectangle 169">
                <a:hlinkClick r:id="rId1468"/>
                <a:hlinkHover r:id="rId1469"/>
              </p:cNvPr>
              <p:cNvSpPr>
                <a:spLocks noChangeArrowheads="1"/>
              </p:cNvSpPr>
              <p:nvPr/>
            </p:nvSpPr>
            <p:spPr bwMode="auto">
              <a:xfrm>
                <a:off x="4050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61" name="Rectangle 168">
                <a:hlinkClick r:id="rId1470"/>
                <a:hlinkHover r:id="rId1471"/>
              </p:cNvPr>
              <p:cNvSpPr>
                <a:spLocks noChangeArrowheads="1"/>
              </p:cNvSpPr>
              <p:nvPr/>
            </p:nvSpPr>
            <p:spPr bwMode="auto">
              <a:xfrm>
                <a:off x="3954" y="186"/>
                <a:ext cx="2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62" name="Rectangle 167">
                <a:hlinkClick r:id="rId1472"/>
                <a:hlinkHover r:id="rId1473"/>
              </p:cNvPr>
              <p:cNvSpPr>
                <a:spLocks noChangeArrowheads="1"/>
              </p:cNvSpPr>
              <p:nvPr/>
            </p:nvSpPr>
            <p:spPr bwMode="auto">
              <a:xfrm>
                <a:off x="3426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63" name="Rectangle 166">
                <a:hlinkClick r:id="rId1474"/>
                <a:hlinkHover r:id="rId1475"/>
              </p:cNvPr>
              <p:cNvSpPr>
                <a:spLocks noChangeArrowheads="1"/>
              </p:cNvSpPr>
              <p:nvPr/>
            </p:nvSpPr>
            <p:spPr bwMode="auto">
              <a:xfrm>
                <a:off x="3210" y="186"/>
                <a:ext cx="30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64" name="Rectangle 165">
                <a:hlinkClick r:id="rId1476"/>
                <a:hlinkHover r:id="rId1477"/>
              </p:cNvPr>
              <p:cNvSpPr>
                <a:spLocks noChangeArrowheads="1"/>
              </p:cNvSpPr>
              <p:nvPr/>
            </p:nvSpPr>
            <p:spPr bwMode="auto">
              <a:xfrm>
                <a:off x="1050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65" name="Rectangle 164">
                <a:hlinkClick r:id="rId1478"/>
                <a:hlinkHover r:id="rId1479"/>
              </p:cNvPr>
              <p:cNvSpPr>
                <a:spLocks noChangeArrowheads="1"/>
              </p:cNvSpPr>
              <p:nvPr/>
            </p:nvSpPr>
            <p:spPr bwMode="auto">
              <a:xfrm>
                <a:off x="810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66" name="Rectangle 163">
                <a:hlinkClick r:id="rId1480"/>
                <a:hlinkHover r:id="rId1481"/>
              </p:cNvPr>
              <p:cNvSpPr>
                <a:spLocks noChangeArrowheads="1"/>
              </p:cNvSpPr>
              <p:nvPr/>
            </p:nvSpPr>
            <p:spPr bwMode="auto">
              <a:xfrm>
                <a:off x="702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67" name="Rectangle 162">
                <a:hlinkClick r:id="rId1482"/>
                <a:hlinkHover r:id="rId1483"/>
              </p:cNvPr>
              <p:cNvSpPr>
                <a:spLocks noChangeArrowheads="1"/>
              </p:cNvSpPr>
              <p:nvPr/>
            </p:nvSpPr>
            <p:spPr bwMode="auto">
              <a:xfrm>
                <a:off x="4080" y="186"/>
                <a:ext cx="2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68" name="Rectangle 161">
                <a:hlinkClick r:id="rId1484"/>
                <a:hlinkHover r:id="rId1485"/>
              </p:cNvPr>
              <p:cNvSpPr>
                <a:spLocks noChangeArrowheads="1"/>
              </p:cNvSpPr>
              <p:nvPr/>
            </p:nvSpPr>
            <p:spPr bwMode="auto">
              <a:xfrm>
                <a:off x="1182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69" name="Rectangle 160">
                <a:hlinkClick r:id="rId1486"/>
                <a:hlinkHover r:id="rId1487"/>
              </p:cNvPr>
              <p:cNvSpPr>
                <a:spLocks noChangeArrowheads="1"/>
              </p:cNvSpPr>
              <p:nvPr/>
            </p:nvSpPr>
            <p:spPr bwMode="auto">
              <a:xfrm>
                <a:off x="1140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70" name="Rectangle 159">
                <a:hlinkClick r:id="rId1488"/>
                <a:hlinkHover r:id="rId1489"/>
              </p:cNvPr>
              <p:cNvSpPr>
                <a:spLocks noChangeArrowheads="1"/>
              </p:cNvSpPr>
              <p:nvPr/>
            </p:nvSpPr>
            <p:spPr bwMode="auto">
              <a:xfrm>
                <a:off x="3108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71" name="Rectangle 158">
                <a:hlinkClick r:id="rId1490"/>
                <a:hlinkHover r:id="rId1491"/>
              </p:cNvPr>
              <p:cNvSpPr>
                <a:spLocks noChangeArrowheads="1"/>
              </p:cNvSpPr>
              <p:nvPr/>
            </p:nvSpPr>
            <p:spPr bwMode="auto">
              <a:xfrm>
                <a:off x="1758" y="186"/>
                <a:ext cx="4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72" name="Rectangle 157">
                <a:hlinkClick r:id="rId1492"/>
                <a:hlinkHover r:id="rId1493"/>
              </p:cNvPr>
              <p:cNvSpPr>
                <a:spLocks noChangeArrowheads="1"/>
              </p:cNvSpPr>
              <p:nvPr/>
            </p:nvSpPr>
            <p:spPr bwMode="auto">
              <a:xfrm>
                <a:off x="1650" y="186"/>
                <a:ext cx="36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73" name="Rectangle 156">
                <a:hlinkClick r:id="rId1494"/>
                <a:hlinkHover r:id="rId1495"/>
              </p:cNvPr>
              <p:cNvSpPr>
                <a:spLocks noChangeArrowheads="1"/>
              </p:cNvSpPr>
              <p:nvPr/>
            </p:nvSpPr>
            <p:spPr bwMode="auto">
              <a:xfrm>
                <a:off x="426" y="186"/>
                <a:ext cx="30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74" name="Rectangle 155">
                <a:hlinkClick r:id="rId1496"/>
                <a:hlinkHover r:id="rId1497"/>
              </p:cNvPr>
              <p:cNvSpPr>
                <a:spLocks noChangeArrowheads="1"/>
              </p:cNvSpPr>
              <p:nvPr/>
            </p:nvSpPr>
            <p:spPr bwMode="auto">
              <a:xfrm>
                <a:off x="306" y="228"/>
                <a:ext cx="12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75" name="Rectangle 154">
                <a:hlinkClick r:id="rId1498"/>
                <a:hlinkHover r:id="rId1499"/>
              </p:cNvPr>
              <p:cNvSpPr>
                <a:spLocks noChangeArrowheads="1"/>
              </p:cNvSpPr>
              <p:nvPr/>
            </p:nvSpPr>
            <p:spPr bwMode="auto">
              <a:xfrm>
                <a:off x="606" y="228"/>
                <a:ext cx="9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76" name="Rectangle 153">
                <a:hlinkClick r:id="rId1500"/>
                <a:hlinkHover r:id="rId1501"/>
              </p:cNvPr>
              <p:cNvSpPr>
                <a:spLocks noChangeArrowheads="1"/>
              </p:cNvSpPr>
              <p:nvPr/>
            </p:nvSpPr>
            <p:spPr bwMode="auto">
              <a:xfrm>
                <a:off x="1284" y="132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77" name="Rectangle 152">
                <a:hlinkClick r:id="rId1502"/>
                <a:hlinkHover r:id="rId1503"/>
              </p:cNvPr>
              <p:cNvSpPr>
                <a:spLocks noChangeArrowheads="1"/>
              </p:cNvSpPr>
              <p:nvPr/>
            </p:nvSpPr>
            <p:spPr bwMode="auto">
              <a:xfrm>
                <a:off x="1530" y="132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78" name="Rectangle 151">
                <a:hlinkClick r:id="rId1504"/>
                <a:hlinkHover r:id="rId1505"/>
              </p:cNvPr>
              <p:cNvSpPr>
                <a:spLocks noChangeArrowheads="1"/>
              </p:cNvSpPr>
              <p:nvPr/>
            </p:nvSpPr>
            <p:spPr bwMode="auto">
              <a:xfrm>
                <a:off x="1830" y="132"/>
                <a:ext cx="9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79" name="Rectangle 150">
                <a:hlinkClick r:id="rId1506"/>
                <a:hlinkHover r:id="rId1507"/>
              </p:cNvPr>
              <p:cNvSpPr>
                <a:spLocks noChangeArrowheads="1"/>
              </p:cNvSpPr>
              <p:nvPr/>
            </p:nvSpPr>
            <p:spPr bwMode="auto">
              <a:xfrm>
                <a:off x="2010" y="132"/>
                <a:ext cx="12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80" name="Rectangle 149">
                <a:hlinkClick r:id="rId1508"/>
                <a:hlinkHover r:id="rId1509"/>
              </p:cNvPr>
              <p:cNvSpPr>
                <a:spLocks noChangeArrowheads="1"/>
              </p:cNvSpPr>
              <p:nvPr/>
            </p:nvSpPr>
            <p:spPr bwMode="auto">
              <a:xfrm>
                <a:off x="2640" y="132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81" name="Rectangle 148">
                <a:hlinkClick r:id="rId1510"/>
                <a:hlinkHover r:id="rId1511"/>
              </p:cNvPr>
              <p:cNvSpPr>
                <a:spLocks noChangeArrowheads="1"/>
              </p:cNvSpPr>
              <p:nvPr/>
            </p:nvSpPr>
            <p:spPr bwMode="auto">
              <a:xfrm>
                <a:off x="2898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82" name="Rectangle 147">
                <a:hlinkClick r:id="rId1512"/>
                <a:hlinkHover r:id="rId1513"/>
              </p:cNvPr>
              <p:cNvSpPr>
                <a:spLocks noChangeArrowheads="1"/>
              </p:cNvSpPr>
              <p:nvPr/>
            </p:nvSpPr>
            <p:spPr bwMode="auto">
              <a:xfrm>
                <a:off x="222" y="228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83" name="Rectangle 146">
                <a:hlinkClick r:id="rId1514"/>
                <a:hlinkHover r:id="rId1515"/>
              </p:cNvPr>
              <p:cNvSpPr>
                <a:spLocks noChangeArrowheads="1"/>
              </p:cNvSpPr>
              <p:nvPr/>
            </p:nvSpPr>
            <p:spPr bwMode="auto">
              <a:xfrm>
                <a:off x="1194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84" name="Rectangle 145">
                <a:hlinkClick r:id="rId1516"/>
                <a:hlinkHover r:id="rId1517"/>
              </p:cNvPr>
              <p:cNvSpPr>
                <a:spLocks noChangeArrowheads="1"/>
              </p:cNvSpPr>
              <p:nvPr/>
            </p:nvSpPr>
            <p:spPr bwMode="auto">
              <a:xfrm>
                <a:off x="1800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85" name="Rectangle 144">
                <a:hlinkClick r:id="rId1518"/>
                <a:hlinkHover r:id="rId1519"/>
              </p:cNvPr>
              <p:cNvSpPr>
                <a:spLocks noChangeArrowheads="1"/>
              </p:cNvSpPr>
              <p:nvPr/>
            </p:nvSpPr>
            <p:spPr bwMode="auto">
              <a:xfrm>
                <a:off x="1950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86" name="Rectangle 143">
                <a:hlinkClick r:id="rId1520"/>
                <a:hlinkHover r:id="rId1521"/>
              </p:cNvPr>
              <p:cNvSpPr>
                <a:spLocks noChangeArrowheads="1"/>
              </p:cNvSpPr>
              <p:nvPr/>
            </p:nvSpPr>
            <p:spPr bwMode="auto">
              <a:xfrm>
                <a:off x="3438" y="132"/>
                <a:ext cx="11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87" name="Rectangle 142">
                <a:hlinkClick r:id="rId1522"/>
                <a:hlinkHover r:id="rId1523"/>
              </p:cNvPr>
              <p:cNvSpPr>
                <a:spLocks noChangeArrowheads="1"/>
              </p:cNvSpPr>
              <p:nvPr/>
            </p:nvSpPr>
            <p:spPr bwMode="auto">
              <a:xfrm>
                <a:off x="4188" y="132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88" name="Rectangle 141">
                <a:hlinkClick r:id="rId1524"/>
                <a:hlinkHover r:id="rId1525"/>
              </p:cNvPr>
              <p:cNvSpPr>
                <a:spLocks noChangeArrowheads="1"/>
              </p:cNvSpPr>
              <p:nvPr/>
            </p:nvSpPr>
            <p:spPr bwMode="auto">
              <a:xfrm>
                <a:off x="4446" y="132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89" name="Rectangle 140">
                <a:hlinkClick r:id="rId1526"/>
                <a:hlinkHover r:id="rId1527"/>
              </p:cNvPr>
              <p:cNvSpPr>
                <a:spLocks noChangeArrowheads="1"/>
              </p:cNvSpPr>
              <p:nvPr/>
            </p:nvSpPr>
            <p:spPr bwMode="auto">
              <a:xfrm>
                <a:off x="0" y="228"/>
                <a:ext cx="13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90" name="Rectangle 139">
                <a:hlinkClick r:id="rId1528"/>
                <a:hlinkHover r:id="rId1529"/>
              </p:cNvPr>
              <p:cNvSpPr>
                <a:spLocks noChangeArrowheads="1"/>
              </p:cNvSpPr>
              <p:nvPr/>
            </p:nvSpPr>
            <p:spPr bwMode="auto">
              <a:xfrm>
                <a:off x="828" y="132"/>
                <a:ext cx="4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91" name="Rectangle 138">
                <a:hlinkClick r:id="rId1530"/>
                <a:hlinkHover r:id="rId1531"/>
              </p:cNvPr>
              <p:cNvSpPr>
                <a:spLocks noChangeArrowheads="1"/>
              </p:cNvSpPr>
              <p:nvPr/>
            </p:nvSpPr>
            <p:spPr bwMode="auto">
              <a:xfrm>
                <a:off x="1230" y="132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92" name="Rectangle 137">
                <a:hlinkClick r:id="rId1532"/>
                <a:hlinkHover r:id="rId1533"/>
              </p:cNvPr>
              <p:cNvSpPr>
                <a:spLocks noChangeArrowheads="1"/>
              </p:cNvSpPr>
              <p:nvPr/>
            </p:nvSpPr>
            <p:spPr bwMode="auto">
              <a:xfrm>
                <a:off x="1638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93" name="Rectangle 136">
                <a:hlinkClick r:id="rId1534"/>
                <a:hlinkHover r:id="rId1535"/>
              </p:cNvPr>
              <p:cNvSpPr>
                <a:spLocks noChangeArrowheads="1"/>
              </p:cNvSpPr>
              <p:nvPr/>
            </p:nvSpPr>
            <p:spPr bwMode="auto">
              <a:xfrm>
                <a:off x="2148" y="210"/>
                <a:ext cx="204" cy="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94" name="Rectangle 135">
                <a:hlinkClick r:id="rId1534"/>
                <a:hlinkHover r:id="rId1536"/>
              </p:cNvPr>
              <p:cNvSpPr>
                <a:spLocks noChangeArrowheads="1"/>
              </p:cNvSpPr>
              <p:nvPr/>
            </p:nvSpPr>
            <p:spPr bwMode="auto">
              <a:xfrm>
                <a:off x="2136" y="132"/>
                <a:ext cx="22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95" name="Rectangle 134">
                <a:hlinkClick r:id="rId1537"/>
                <a:hlinkHover r:id="rId1538"/>
              </p:cNvPr>
              <p:cNvSpPr>
                <a:spLocks noChangeArrowheads="1"/>
              </p:cNvSpPr>
              <p:nvPr/>
            </p:nvSpPr>
            <p:spPr bwMode="auto">
              <a:xfrm>
                <a:off x="2706" y="132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96" name="Rectangle 133">
                <a:hlinkClick r:id="rId1539"/>
                <a:hlinkHover r:id="rId1540"/>
              </p:cNvPr>
              <p:cNvSpPr>
                <a:spLocks noChangeArrowheads="1"/>
              </p:cNvSpPr>
              <p:nvPr/>
            </p:nvSpPr>
            <p:spPr bwMode="auto">
              <a:xfrm>
                <a:off x="3672" y="132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97" name="Rectangle 132">
                <a:hlinkClick r:id="rId1541"/>
                <a:hlinkHover r:id="rId1542"/>
              </p:cNvPr>
              <p:cNvSpPr>
                <a:spLocks noChangeArrowheads="1"/>
              </p:cNvSpPr>
              <p:nvPr/>
            </p:nvSpPr>
            <p:spPr bwMode="auto">
              <a:xfrm>
                <a:off x="870" y="132"/>
                <a:ext cx="13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98" name="Rectangle 131">
                <a:hlinkClick r:id="rId1543"/>
                <a:hlinkHover r:id="rId1544"/>
              </p:cNvPr>
              <p:cNvSpPr>
                <a:spLocks noChangeArrowheads="1"/>
              </p:cNvSpPr>
              <p:nvPr/>
            </p:nvSpPr>
            <p:spPr bwMode="auto">
              <a:xfrm>
                <a:off x="1158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99" name="Rectangle 130">
                <a:hlinkClick r:id="rId1545"/>
                <a:hlinkHover r:id="rId1546"/>
              </p:cNvPr>
              <p:cNvSpPr>
                <a:spLocks noChangeArrowheads="1"/>
              </p:cNvSpPr>
              <p:nvPr/>
            </p:nvSpPr>
            <p:spPr bwMode="auto">
              <a:xfrm>
                <a:off x="1686" y="132"/>
                <a:ext cx="7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00" name="Rectangle 129">
                <a:hlinkClick r:id="rId1547"/>
                <a:hlinkHover r:id="rId1548"/>
              </p:cNvPr>
              <p:cNvSpPr>
                <a:spLocks noChangeArrowheads="1"/>
              </p:cNvSpPr>
              <p:nvPr/>
            </p:nvSpPr>
            <p:spPr bwMode="auto">
              <a:xfrm>
                <a:off x="2808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01" name="Rectangle 128">
                <a:hlinkClick r:id="rId1549"/>
                <a:hlinkHover r:id="rId1550"/>
              </p:cNvPr>
              <p:cNvSpPr>
                <a:spLocks noChangeArrowheads="1"/>
              </p:cNvSpPr>
              <p:nvPr/>
            </p:nvSpPr>
            <p:spPr bwMode="auto">
              <a:xfrm>
                <a:off x="2958" y="132"/>
                <a:ext cx="15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02" name="Rectangle 127">
                <a:hlinkClick r:id="rId1551"/>
                <a:hlinkHover r:id="rId1552"/>
              </p:cNvPr>
              <p:cNvSpPr>
                <a:spLocks noChangeArrowheads="1"/>
              </p:cNvSpPr>
              <p:nvPr/>
            </p:nvSpPr>
            <p:spPr bwMode="auto">
              <a:xfrm>
                <a:off x="456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03" name="Rectangle 1802">
                <a:hlinkClick r:id="rId1553"/>
                <a:hlinkHover r:id="rId1554"/>
              </p:cNvPr>
              <p:cNvSpPr>
                <a:spLocks noChangeArrowheads="1"/>
              </p:cNvSpPr>
              <p:nvPr/>
            </p:nvSpPr>
            <p:spPr bwMode="auto">
              <a:xfrm>
                <a:off x="3258" y="228"/>
                <a:ext cx="16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04" name="Rectangle 1803">
                <a:hlinkClick r:id="rId1555"/>
                <a:hlinkHover r:id="rId1556"/>
              </p:cNvPr>
              <p:cNvSpPr>
                <a:spLocks noChangeArrowheads="1"/>
              </p:cNvSpPr>
              <p:nvPr/>
            </p:nvSpPr>
            <p:spPr bwMode="auto">
              <a:xfrm>
                <a:off x="3774" y="132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05" name="Rectangle 124">
                <a:hlinkClick r:id="rId1557"/>
                <a:hlinkHover r:id="rId1558"/>
              </p:cNvPr>
              <p:cNvSpPr>
                <a:spLocks noChangeArrowheads="1"/>
              </p:cNvSpPr>
              <p:nvPr/>
            </p:nvSpPr>
            <p:spPr bwMode="auto">
              <a:xfrm>
                <a:off x="4062" y="228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06" name="Rectangle 123">
                <a:hlinkClick r:id="rId1559"/>
                <a:hlinkHover r:id="rId1560"/>
              </p:cNvPr>
              <p:cNvSpPr>
                <a:spLocks noChangeArrowheads="1"/>
              </p:cNvSpPr>
              <p:nvPr/>
            </p:nvSpPr>
            <p:spPr bwMode="auto">
              <a:xfrm>
                <a:off x="528" y="228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07" name="Rectangle 122">
                <a:hlinkClick r:id="rId1561"/>
                <a:hlinkHover r:id="rId1562"/>
              </p:cNvPr>
              <p:cNvSpPr>
                <a:spLocks noChangeArrowheads="1"/>
              </p:cNvSpPr>
              <p:nvPr/>
            </p:nvSpPr>
            <p:spPr bwMode="auto">
              <a:xfrm>
                <a:off x="720" y="132"/>
                <a:ext cx="9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08" name="Rectangle 121">
                <a:hlinkClick r:id="rId1563"/>
                <a:hlinkHover r:id="rId1564"/>
              </p:cNvPr>
              <p:cNvSpPr>
                <a:spLocks noChangeArrowheads="1"/>
              </p:cNvSpPr>
              <p:nvPr/>
            </p:nvSpPr>
            <p:spPr bwMode="auto">
              <a:xfrm>
                <a:off x="2838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09" name="Rectangle 120">
                <a:hlinkClick r:id="rId1565"/>
                <a:hlinkHover r:id="rId1566"/>
              </p:cNvPr>
              <p:cNvSpPr>
                <a:spLocks noChangeArrowheads="1"/>
              </p:cNvSpPr>
              <p:nvPr/>
            </p:nvSpPr>
            <p:spPr bwMode="auto">
              <a:xfrm>
                <a:off x="3240" y="228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10" name="Rectangle 119">
                <a:hlinkClick r:id="rId1567"/>
                <a:hlinkHover r:id="rId1568"/>
              </p:cNvPr>
              <p:cNvSpPr>
                <a:spLocks noChangeArrowheads="1"/>
              </p:cNvSpPr>
              <p:nvPr/>
            </p:nvSpPr>
            <p:spPr bwMode="auto">
              <a:xfrm>
                <a:off x="4362" y="132"/>
                <a:ext cx="9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11" name="Rectangle 118">
                <a:hlinkClick r:id="rId1569"/>
                <a:hlinkHover r:id="rId1570"/>
              </p:cNvPr>
              <p:cNvSpPr>
                <a:spLocks noChangeArrowheads="1"/>
              </p:cNvSpPr>
              <p:nvPr/>
            </p:nvSpPr>
            <p:spPr bwMode="auto">
              <a:xfrm>
                <a:off x="1008" y="132"/>
                <a:ext cx="4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12" name="Rectangle 117">
                <a:hlinkClick r:id="rId1571"/>
                <a:hlinkHover r:id="rId1572"/>
              </p:cNvPr>
              <p:cNvSpPr>
                <a:spLocks noChangeArrowheads="1"/>
              </p:cNvSpPr>
              <p:nvPr/>
            </p:nvSpPr>
            <p:spPr bwMode="auto">
              <a:xfrm>
                <a:off x="1062" y="132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13" name="Rectangle 116">
                <a:hlinkClick r:id="rId1573"/>
                <a:hlinkHover r:id="rId1574"/>
              </p:cNvPr>
              <p:cNvSpPr>
                <a:spLocks noChangeArrowheads="1"/>
              </p:cNvSpPr>
              <p:nvPr/>
            </p:nvSpPr>
            <p:spPr bwMode="auto">
              <a:xfrm>
                <a:off x="1386" y="132"/>
                <a:ext cx="13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14" name="Rectangle 115">
                <a:hlinkClick r:id="rId1575"/>
                <a:hlinkHover r:id="rId1576"/>
              </p:cNvPr>
              <p:cNvSpPr>
                <a:spLocks noChangeArrowheads="1"/>
              </p:cNvSpPr>
              <p:nvPr/>
            </p:nvSpPr>
            <p:spPr bwMode="auto">
              <a:xfrm>
                <a:off x="1584" y="132"/>
                <a:ext cx="4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15" name="Rectangle 114">
                <a:hlinkClick r:id="rId1577"/>
                <a:hlinkHover r:id="rId1578"/>
              </p:cNvPr>
              <p:cNvSpPr>
                <a:spLocks noChangeArrowheads="1"/>
              </p:cNvSpPr>
              <p:nvPr/>
            </p:nvSpPr>
            <p:spPr bwMode="auto">
              <a:xfrm>
                <a:off x="1644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16" name="Rectangle 113">
                <a:hlinkClick r:id="rId1579"/>
                <a:hlinkHover r:id="rId1580"/>
              </p:cNvPr>
              <p:cNvSpPr>
                <a:spLocks noChangeArrowheads="1"/>
              </p:cNvSpPr>
              <p:nvPr/>
            </p:nvSpPr>
            <p:spPr bwMode="auto">
              <a:xfrm>
                <a:off x="1980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17" name="Rectangle 112">
                <a:hlinkClick r:id="rId1581"/>
                <a:hlinkHover r:id="rId1582"/>
              </p:cNvPr>
              <p:cNvSpPr>
                <a:spLocks noChangeArrowheads="1"/>
              </p:cNvSpPr>
              <p:nvPr/>
            </p:nvSpPr>
            <p:spPr bwMode="auto">
              <a:xfrm>
                <a:off x="2376" y="132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18" name="Rectangle 111">
                <a:hlinkClick r:id="rId1583"/>
                <a:hlinkHover r:id="rId1584"/>
              </p:cNvPr>
              <p:cNvSpPr>
                <a:spLocks noChangeArrowheads="1"/>
              </p:cNvSpPr>
              <p:nvPr/>
            </p:nvSpPr>
            <p:spPr bwMode="auto">
              <a:xfrm>
                <a:off x="2784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19" name="Rectangle 110">
                <a:hlinkClick r:id="rId1585"/>
                <a:hlinkHover r:id="rId1586"/>
              </p:cNvPr>
              <p:cNvSpPr>
                <a:spLocks noChangeArrowheads="1"/>
              </p:cNvSpPr>
              <p:nvPr/>
            </p:nvSpPr>
            <p:spPr bwMode="auto">
              <a:xfrm>
                <a:off x="3552" y="132"/>
                <a:ext cx="11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20" name="Rectangle 109">
                <a:hlinkClick r:id="rId1587"/>
                <a:hlinkHover r:id="rId1588"/>
              </p:cNvPr>
              <p:cNvSpPr>
                <a:spLocks noChangeArrowheads="1"/>
              </p:cNvSpPr>
              <p:nvPr/>
            </p:nvSpPr>
            <p:spPr bwMode="auto">
              <a:xfrm>
                <a:off x="3864" y="132"/>
                <a:ext cx="9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21" name="Rectangle 108">
                <a:hlinkClick r:id="rId1589"/>
                <a:hlinkHover r:id="rId1590"/>
              </p:cNvPr>
              <p:cNvSpPr>
                <a:spLocks noChangeArrowheads="1"/>
              </p:cNvSpPr>
              <p:nvPr/>
            </p:nvSpPr>
            <p:spPr bwMode="auto">
              <a:xfrm>
                <a:off x="4272" y="132"/>
                <a:ext cx="9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22" name="Rectangle 107">
                <a:hlinkClick r:id="rId1591"/>
                <a:hlinkHover r:id="rId1592"/>
              </p:cNvPr>
              <p:cNvSpPr>
                <a:spLocks noChangeArrowheads="1"/>
              </p:cNvSpPr>
              <p:nvPr/>
            </p:nvSpPr>
            <p:spPr bwMode="auto">
              <a:xfrm>
                <a:off x="144" y="228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23" name="Rectangle 106">
                <a:hlinkClick r:id="rId1593"/>
                <a:hlinkHover r:id="rId1594"/>
              </p:cNvPr>
              <p:cNvSpPr>
                <a:spLocks noChangeArrowheads="1"/>
              </p:cNvSpPr>
              <p:nvPr/>
            </p:nvSpPr>
            <p:spPr bwMode="auto">
              <a:xfrm>
                <a:off x="1920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24" name="Rectangle 105">
                <a:hlinkClick r:id="rId1595"/>
                <a:hlinkHover r:id="rId1596"/>
              </p:cNvPr>
              <p:cNvSpPr>
                <a:spLocks noChangeArrowheads="1"/>
              </p:cNvSpPr>
              <p:nvPr/>
            </p:nvSpPr>
            <p:spPr bwMode="auto">
              <a:xfrm>
                <a:off x="2460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25" name="Rectangle 104">
                <a:hlinkClick r:id="rId1597"/>
                <a:hlinkHover r:id="rId1598"/>
              </p:cNvPr>
              <p:cNvSpPr>
                <a:spLocks noChangeArrowheads="1"/>
              </p:cNvSpPr>
              <p:nvPr/>
            </p:nvSpPr>
            <p:spPr bwMode="auto">
              <a:xfrm>
                <a:off x="2490" y="132"/>
                <a:ext cx="4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26" name="Rectangle 103">
                <a:hlinkClick r:id="rId1599"/>
                <a:hlinkHover r:id="rId1600"/>
              </p:cNvPr>
              <p:cNvSpPr>
                <a:spLocks noChangeArrowheads="1"/>
              </p:cNvSpPr>
              <p:nvPr/>
            </p:nvSpPr>
            <p:spPr bwMode="auto">
              <a:xfrm>
                <a:off x="2538" y="132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27" name="Rectangle 102">
                <a:hlinkClick r:id="rId1601"/>
                <a:hlinkHover r:id="rId1602"/>
              </p:cNvPr>
              <p:cNvSpPr>
                <a:spLocks noChangeArrowheads="1"/>
              </p:cNvSpPr>
              <p:nvPr/>
            </p:nvSpPr>
            <p:spPr bwMode="auto">
              <a:xfrm>
                <a:off x="3120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28" name="Rectangle 101">
                <a:hlinkClick r:id="rId1603"/>
                <a:hlinkHover r:id="rId1604"/>
              </p:cNvPr>
              <p:cNvSpPr>
                <a:spLocks noChangeArrowheads="1"/>
              </p:cNvSpPr>
              <p:nvPr/>
            </p:nvSpPr>
            <p:spPr bwMode="auto">
              <a:xfrm>
                <a:off x="3186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29" name="Rectangle 100">
                <a:hlinkClick r:id="rId1605"/>
                <a:hlinkHover r:id="rId1606"/>
              </p:cNvPr>
              <p:cNvSpPr>
                <a:spLocks noChangeArrowheads="1"/>
              </p:cNvSpPr>
              <p:nvPr/>
            </p:nvSpPr>
            <p:spPr bwMode="auto">
              <a:xfrm>
                <a:off x="3978" y="228"/>
                <a:ext cx="7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30" name="Rectangle 99">
                <a:hlinkClick r:id="rId1607"/>
                <a:hlinkHover r:id="rId1608"/>
              </p:cNvPr>
              <p:cNvSpPr>
                <a:spLocks noChangeArrowheads="1"/>
              </p:cNvSpPr>
              <p:nvPr/>
            </p:nvSpPr>
            <p:spPr bwMode="auto">
              <a:xfrm>
                <a:off x="4104" y="132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831" name="Rectangle 98">
                <a:hlinkClick r:id="rId1609"/>
              </p:cNvPr>
              <p:cNvSpPr>
                <a:spLocks noChangeArrowheads="1"/>
              </p:cNvSpPr>
              <p:nvPr/>
            </p:nvSpPr>
            <p:spPr bwMode="auto">
              <a:xfrm>
                <a:off x="6" y="0"/>
                <a:ext cx="2262" cy="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</p:grpSp>
        <p:grpSp>
          <p:nvGrpSpPr>
            <p:cNvPr id="1340" name="Group 18"/>
            <p:cNvGrpSpPr>
              <a:grpSpLocks/>
            </p:cNvGrpSpPr>
            <p:nvPr/>
          </p:nvGrpSpPr>
          <p:grpSpPr bwMode="auto">
            <a:xfrm>
              <a:off x="631862" y="6904458"/>
              <a:ext cx="5866333" cy="561670"/>
              <a:chOff x="0" y="0"/>
              <a:chExt cx="4512" cy="432"/>
            </a:xfrm>
          </p:grpSpPr>
          <p:pic>
            <p:nvPicPr>
              <p:cNvPr id="1684" name="Picture 173" descr="https://img.jgi.doe.gov/mer/tmp/ScaffoldPanel.gn.gCart1.2524684339.83545.x.86085.40548.png"/>
              <p:cNvPicPr>
                <a:picLocks noChangeAspect="1" noChangeArrowheads="1"/>
              </p:cNvPicPr>
              <p:nvPr/>
            </p:nvPicPr>
            <p:blipFill>
              <a:blip r:embed="rId16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4512" cy="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85" name="Rectangle 245">
                <a:hlinkClick r:id="rId1611"/>
                <a:hlinkHover r:id="rId1612"/>
              </p:cNvPr>
              <p:cNvSpPr>
                <a:spLocks noChangeArrowheads="1"/>
              </p:cNvSpPr>
              <p:nvPr/>
            </p:nvSpPr>
            <p:spPr bwMode="auto">
              <a:xfrm>
                <a:off x="198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86" name="Rectangle 244">
                <a:hlinkClick r:id="rId1613"/>
                <a:hlinkHover r:id="rId1614"/>
              </p:cNvPr>
              <p:cNvSpPr>
                <a:spLocks noChangeArrowheads="1"/>
              </p:cNvSpPr>
              <p:nvPr/>
            </p:nvSpPr>
            <p:spPr bwMode="auto">
              <a:xfrm>
                <a:off x="3582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87" name="Rectangle 243">
                <a:hlinkClick r:id="rId1615"/>
                <a:hlinkHover r:id="rId1616"/>
              </p:cNvPr>
              <p:cNvSpPr>
                <a:spLocks noChangeArrowheads="1"/>
              </p:cNvSpPr>
              <p:nvPr/>
            </p:nvSpPr>
            <p:spPr bwMode="auto">
              <a:xfrm>
                <a:off x="660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88" name="Rectangle 242">
                <a:hlinkClick r:id="rId1617"/>
                <a:hlinkHover r:id="rId1618"/>
              </p:cNvPr>
              <p:cNvSpPr>
                <a:spLocks noChangeArrowheads="1"/>
              </p:cNvSpPr>
              <p:nvPr/>
            </p:nvSpPr>
            <p:spPr bwMode="auto">
              <a:xfrm>
                <a:off x="534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89" name="Rectangle 241">
                <a:hlinkClick r:id="rId1619"/>
                <a:hlinkHover r:id="rId1620"/>
              </p:cNvPr>
              <p:cNvSpPr>
                <a:spLocks noChangeArrowheads="1"/>
              </p:cNvSpPr>
              <p:nvPr/>
            </p:nvSpPr>
            <p:spPr bwMode="auto">
              <a:xfrm>
                <a:off x="1530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90" name="Rectangle 240">
                <a:hlinkClick r:id="rId1621"/>
                <a:hlinkHover r:id="rId1622"/>
              </p:cNvPr>
              <p:cNvSpPr>
                <a:spLocks noChangeArrowheads="1"/>
              </p:cNvSpPr>
              <p:nvPr/>
            </p:nvSpPr>
            <p:spPr bwMode="auto">
              <a:xfrm>
                <a:off x="744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91" name="Rectangle 239">
                <a:hlinkClick r:id="rId1623"/>
                <a:hlinkHover r:id="rId1624"/>
              </p:cNvPr>
              <p:cNvSpPr>
                <a:spLocks noChangeArrowheads="1"/>
              </p:cNvSpPr>
              <p:nvPr/>
            </p:nvSpPr>
            <p:spPr bwMode="auto">
              <a:xfrm>
                <a:off x="996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92" name="Rectangle 238">
                <a:hlinkClick r:id="rId1625"/>
                <a:hlinkHover r:id="rId1626"/>
              </p:cNvPr>
              <p:cNvSpPr>
                <a:spLocks noChangeArrowheads="1"/>
              </p:cNvSpPr>
              <p:nvPr/>
            </p:nvSpPr>
            <p:spPr bwMode="auto">
              <a:xfrm>
                <a:off x="1914" y="186"/>
                <a:ext cx="2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93" name="Rectangle 237">
                <a:hlinkClick r:id="rId1627"/>
                <a:hlinkHover r:id="rId1628"/>
              </p:cNvPr>
              <p:cNvSpPr>
                <a:spLocks noChangeArrowheads="1"/>
              </p:cNvSpPr>
              <p:nvPr/>
            </p:nvSpPr>
            <p:spPr bwMode="auto">
              <a:xfrm>
                <a:off x="906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94" name="Rectangle 236">
                <a:hlinkClick r:id="rId1629"/>
                <a:hlinkHover r:id="rId1630"/>
              </p:cNvPr>
              <p:cNvSpPr>
                <a:spLocks noChangeArrowheads="1"/>
              </p:cNvSpPr>
              <p:nvPr/>
            </p:nvSpPr>
            <p:spPr bwMode="auto">
              <a:xfrm>
                <a:off x="1650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95" name="Rectangle 235">
                <a:hlinkClick r:id="rId1631"/>
                <a:hlinkHover r:id="rId1632"/>
              </p:cNvPr>
              <p:cNvSpPr>
                <a:spLocks noChangeArrowheads="1"/>
              </p:cNvSpPr>
              <p:nvPr/>
            </p:nvSpPr>
            <p:spPr bwMode="auto">
              <a:xfrm>
                <a:off x="4350" y="186"/>
                <a:ext cx="36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96" name="Rectangle 234">
                <a:hlinkClick r:id="rId1633"/>
                <a:hlinkHover r:id="rId1634"/>
              </p:cNvPr>
              <p:cNvSpPr>
                <a:spLocks noChangeArrowheads="1"/>
              </p:cNvSpPr>
              <p:nvPr/>
            </p:nvSpPr>
            <p:spPr bwMode="auto">
              <a:xfrm>
                <a:off x="1740" y="186"/>
                <a:ext cx="4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97" name="Rectangle 233">
                <a:hlinkClick r:id="rId1635"/>
                <a:hlinkHover r:id="rId1636"/>
              </p:cNvPr>
              <p:cNvSpPr>
                <a:spLocks noChangeArrowheads="1"/>
              </p:cNvSpPr>
              <p:nvPr/>
            </p:nvSpPr>
            <p:spPr bwMode="auto">
              <a:xfrm>
                <a:off x="3078" y="186"/>
                <a:ext cx="4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98" name="Rectangle 232">
                <a:hlinkClick r:id="rId1637"/>
                <a:hlinkHover r:id="rId1638"/>
              </p:cNvPr>
              <p:cNvSpPr>
                <a:spLocks noChangeArrowheads="1"/>
              </p:cNvSpPr>
              <p:nvPr/>
            </p:nvSpPr>
            <p:spPr bwMode="auto">
              <a:xfrm>
                <a:off x="3246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99" name="Rectangle 231">
                <a:hlinkClick r:id="rId1639"/>
                <a:hlinkHover r:id="rId1640"/>
              </p:cNvPr>
              <p:cNvSpPr>
                <a:spLocks noChangeArrowheads="1"/>
              </p:cNvSpPr>
              <p:nvPr/>
            </p:nvSpPr>
            <p:spPr bwMode="auto">
              <a:xfrm>
                <a:off x="3864" y="186"/>
                <a:ext cx="30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00" name="Rectangle 230">
                <a:hlinkClick r:id="rId1641"/>
                <a:hlinkHover r:id="rId1642"/>
              </p:cNvPr>
              <p:cNvSpPr>
                <a:spLocks noChangeArrowheads="1"/>
              </p:cNvSpPr>
              <p:nvPr/>
            </p:nvSpPr>
            <p:spPr bwMode="auto">
              <a:xfrm>
                <a:off x="798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01" name="Rectangle 229">
                <a:hlinkClick r:id="rId1643"/>
                <a:hlinkHover r:id="rId1644"/>
              </p:cNvPr>
              <p:cNvSpPr>
                <a:spLocks noChangeArrowheads="1"/>
              </p:cNvSpPr>
              <p:nvPr/>
            </p:nvSpPr>
            <p:spPr bwMode="auto">
              <a:xfrm>
                <a:off x="828" y="186"/>
                <a:ext cx="36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02" name="Rectangle 228">
                <a:hlinkClick r:id="rId1645"/>
                <a:hlinkHover r:id="rId1646"/>
              </p:cNvPr>
              <p:cNvSpPr>
                <a:spLocks noChangeArrowheads="1"/>
              </p:cNvSpPr>
              <p:nvPr/>
            </p:nvSpPr>
            <p:spPr bwMode="auto">
              <a:xfrm>
                <a:off x="3342" y="186"/>
                <a:ext cx="2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03" name="Rectangle 227">
                <a:hlinkClick r:id="rId1647"/>
                <a:hlinkHover r:id="rId1648"/>
              </p:cNvPr>
              <p:cNvSpPr>
                <a:spLocks noChangeArrowheads="1"/>
              </p:cNvSpPr>
              <p:nvPr/>
            </p:nvSpPr>
            <p:spPr bwMode="auto">
              <a:xfrm>
                <a:off x="3642" y="186"/>
                <a:ext cx="36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04" name="Rectangle 226">
                <a:hlinkClick r:id="rId1649"/>
                <a:hlinkHover r:id="rId1650"/>
              </p:cNvPr>
              <p:cNvSpPr>
                <a:spLocks noChangeArrowheads="1"/>
              </p:cNvSpPr>
              <p:nvPr/>
            </p:nvSpPr>
            <p:spPr bwMode="auto">
              <a:xfrm>
                <a:off x="3942" y="186"/>
                <a:ext cx="6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05" name="Rectangle 225">
                <a:hlinkClick r:id="rId1651"/>
                <a:hlinkHover r:id="rId1652"/>
              </p:cNvPr>
              <p:cNvSpPr>
                <a:spLocks noChangeArrowheads="1"/>
              </p:cNvSpPr>
              <p:nvPr/>
            </p:nvSpPr>
            <p:spPr bwMode="auto">
              <a:xfrm>
                <a:off x="4188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06" name="Rectangle 224">
                <a:hlinkClick r:id="rId1653"/>
                <a:hlinkHover r:id="rId1654"/>
              </p:cNvPr>
              <p:cNvSpPr>
                <a:spLocks noChangeArrowheads="1"/>
              </p:cNvSpPr>
              <p:nvPr/>
            </p:nvSpPr>
            <p:spPr bwMode="auto">
              <a:xfrm>
                <a:off x="3954" y="132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07" name="Rectangle 223">
                <a:hlinkClick r:id="rId1655"/>
                <a:hlinkHover r:id="rId1656"/>
              </p:cNvPr>
              <p:cNvSpPr>
                <a:spLocks noChangeArrowheads="1"/>
              </p:cNvSpPr>
              <p:nvPr/>
            </p:nvSpPr>
            <p:spPr bwMode="auto">
              <a:xfrm>
                <a:off x="3294" y="132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08" name="Rectangle 222">
                <a:hlinkClick r:id="rId1657"/>
                <a:hlinkHover r:id="rId1658"/>
              </p:cNvPr>
              <p:cNvSpPr>
                <a:spLocks noChangeArrowheads="1"/>
              </p:cNvSpPr>
              <p:nvPr/>
            </p:nvSpPr>
            <p:spPr bwMode="auto">
              <a:xfrm>
                <a:off x="2592" y="132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09" name="Rectangle 221">
                <a:hlinkClick r:id="rId1659"/>
                <a:hlinkHover r:id="rId1660"/>
              </p:cNvPr>
              <p:cNvSpPr>
                <a:spLocks noChangeArrowheads="1"/>
              </p:cNvSpPr>
              <p:nvPr/>
            </p:nvSpPr>
            <p:spPr bwMode="auto">
              <a:xfrm>
                <a:off x="3258" y="132"/>
                <a:ext cx="3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10" name="Rectangle 220">
                <a:hlinkClick r:id="rId1661"/>
                <a:hlinkHover r:id="rId1662"/>
              </p:cNvPr>
              <p:cNvSpPr>
                <a:spLocks noChangeArrowheads="1"/>
              </p:cNvSpPr>
              <p:nvPr/>
            </p:nvSpPr>
            <p:spPr bwMode="auto">
              <a:xfrm>
                <a:off x="2988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11" name="Rectangle 219">
                <a:hlinkClick r:id="rId1663"/>
                <a:hlinkHover r:id="rId1664"/>
              </p:cNvPr>
              <p:cNvSpPr>
                <a:spLocks noChangeArrowheads="1"/>
              </p:cNvSpPr>
              <p:nvPr/>
            </p:nvSpPr>
            <p:spPr bwMode="auto">
              <a:xfrm>
                <a:off x="2670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12" name="Rectangle 218">
                <a:hlinkClick r:id="rId1665"/>
                <a:hlinkHover r:id="rId1666"/>
              </p:cNvPr>
              <p:cNvSpPr>
                <a:spLocks noChangeArrowheads="1"/>
              </p:cNvSpPr>
              <p:nvPr/>
            </p:nvSpPr>
            <p:spPr bwMode="auto">
              <a:xfrm>
                <a:off x="2460" y="132"/>
                <a:ext cx="3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13" name="Rectangle 217">
                <a:hlinkClick r:id="rId1667"/>
                <a:hlinkHover r:id="rId1668"/>
              </p:cNvPr>
              <p:cNvSpPr>
                <a:spLocks noChangeArrowheads="1"/>
              </p:cNvSpPr>
              <p:nvPr/>
            </p:nvSpPr>
            <p:spPr bwMode="auto">
              <a:xfrm>
                <a:off x="1008" y="132"/>
                <a:ext cx="16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14" name="Rectangle 216">
                <a:hlinkClick r:id="rId1669"/>
                <a:hlinkHover r:id="rId1670"/>
              </p:cNvPr>
              <p:cNvSpPr>
                <a:spLocks noChangeArrowheads="1"/>
              </p:cNvSpPr>
              <p:nvPr/>
            </p:nvSpPr>
            <p:spPr bwMode="auto">
              <a:xfrm>
                <a:off x="546" y="132"/>
                <a:ext cx="11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15" name="Rectangle 215">
                <a:hlinkClick r:id="rId1671"/>
                <a:hlinkHover r:id="rId1672"/>
              </p:cNvPr>
              <p:cNvSpPr>
                <a:spLocks noChangeArrowheads="1"/>
              </p:cNvSpPr>
              <p:nvPr/>
            </p:nvSpPr>
            <p:spPr bwMode="auto">
              <a:xfrm>
                <a:off x="480" y="132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16" name="Rectangle 214">
                <a:hlinkClick r:id="rId1673"/>
                <a:hlinkHover r:id="rId1674"/>
              </p:cNvPr>
              <p:cNvSpPr>
                <a:spLocks noChangeArrowheads="1"/>
              </p:cNvSpPr>
              <p:nvPr/>
            </p:nvSpPr>
            <p:spPr bwMode="auto">
              <a:xfrm>
                <a:off x="198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17" name="Rectangle 213">
                <a:hlinkClick r:id="rId1675"/>
                <a:hlinkHover r:id="rId1676"/>
              </p:cNvPr>
              <p:cNvSpPr>
                <a:spLocks noChangeArrowheads="1"/>
              </p:cNvSpPr>
              <p:nvPr/>
            </p:nvSpPr>
            <p:spPr bwMode="auto">
              <a:xfrm>
                <a:off x="4386" y="228"/>
                <a:ext cx="11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18" name="Rectangle 212">
                <a:hlinkClick r:id="rId1677"/>
                <a:hlinkHover r:id="rId1678"/>
              </p:cNvPr>
              <p:cNvSpPr>
                <a:spLocks noChangeArrowheads="1"/>
              </p:cNvSpPr>
              <p:nvPr/>
            </p:nvSpPr>
            <p:spPr bwMode="auto">
              <a:xfrm>
                <a:off x="2496" y="132"/>
                <a:ext cx="3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19" name="Rectangle 211">
                <a:hlinkClick r:id="rId1679"/>
                <a:hlinkHover r:id="rId1680"/>
              </p:cNvPr>
              <p:cNvSpPr>
                <a:spLocks noChangeArrowheads="1"/>
              </p:cNvSpPr>
              <p:nvPr/>
            </p:nvSpPr>
            <p:spPr bwMode="auto">
              <a:xfrm>
                <a:off x="1998" y="132"/>
                <a:ext cx="13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20" name="Rectangle 210">
                <a:hlinkClick r:id="rId1681"/>
                <a:hlinkHover r:id="rId1682"/>
              </p:cNvPr>
              <p:cNvSpPr>
                <a:spLocks noChangeArrowheads="1"/>
              </p:cNvSpPr>
              <p:nvPr/>
            </p:nvSpPr>
            <p:spPr bwMode="auto">
              <a:xfrm>
                <a:off x="1968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21" name="Rectangle 209">
                <a:hlinkClick r:id="rId1683"/>
                <a:hlinkHover r:id="rId1684"/>
              </p:cNvPr>
              <p:cNvSpPr>
                <a:spLocks noChangeArrowheads="1"/>
              </p:cNvSpPr>
              <p:nvPr/>
            </p:nvSpPr>
            <p:spPr bwMode="auto">
              <a:xfrm>
                <a:off x="924" y="132"/>
                <a:ext cx="7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22" name="Rectangle 208">
                <a:hlinkClick r:id="rId1685"/>
                <a:hlinkHover r:id="rId1686"/>
              </p:cNvPr>
              <p:cNvSpPr>
                <a:spLocks noChangeArrowheads="1"/>
              </p:cNvSpPr>
              <p:nvPr/>
            </p:nvSpPr>
            <p:spPr bwMode="auto">
              <a:xfrm>
                <a:off x="864" y="132"/>
                <a:ext cx="4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23" name="Rectangle 207">
                <a:hlinkClick r:id="rId1687"/>
                <a:hlinkHover r:id="rId1688"/>
              </p:cNvPr>
              <p:cNvSpPr>
                <a:spLocks noChangeArrowheads="1"/>
              </p:cNvSpPr>
              <p:nvPr/>
            </p:nvSpPr>
            <p:spPr bwMode="auto">
              <a:xfrm>
                <a:off x="798" y="228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24" name="Rectangle 206">
                <a:hlinkClick r:id="rId1689"/>
                <a:hlinkHover r:id="rId1690"/>
              </p:cNvPr>
              <p:cNvSpPr>
                <a:spLocks noChangeArrowheads="1"/>
              </p:cNvSpPr>
              <p:nvPr/>
            </p:nvSpPr>
            <p:spPr bwMode="auto">
              <a:xfrm>
                <a:off x="306" y="132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25" name="Rectangle 205">
                <a:hlinkClick r:id="rId1691"/>
                <a:hlinkHover r:id="rId1692"/>
              </p:cNvPr>
              <p:cNvSpPr>
                <a:spLocks noChangeArrowheads="1"/>
              </p:cNvSpPr>
              <p:nvPr/>
            </p:nvSpPr>
            <p:spPr bwMode="auto">
              <a:xfrm>
                <a:off x="0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26" name="Rectangle 204">
                <a:hlinkClick r:id="rId1693"/>
                <a:hlinkHover r:id="rId1694"/>
              </p:cNvPr>
              <p:cNvSpPr>
                <a:spLocks noChangeArrowheads="1"/>
              </p:cNvSpPr>
              <p:nvPr/>
            </p:nvSpPr>
            <p:spPr bwMode="auto">
              <a:xfrm>
                <a:off x="4206" y="228"/>
                <a:ext cx="14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27" name="Rectangle 203">
                <a:hlinkClick r:id="rId1695"/>
                <a:hlinkHover r:id="rId1696"/>
              </p:cNvPr>
              <p:cNvSpPr>
                <a:spLocks noChangeArrowheads="1"/>
              </p:cNvSpPr>
              <p:nvPr/>
            </p:nvSpPr>
            <p:spPr bwMode="auto">
              <a:xfrm>
                <a:off x="3366" y="132"/>
                <a:ext cx="21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28" name="Rectangle 202">
                <a:hlinkClick r:id="rId1697"/>
                <a:hlinkHover r:id="rId1698"/>
              </p:cNvPr>
              <p:cNvSpPr>
                <a:spLocks noChangeArrowheads="1"/>
              </p:cNvSpPr>
              <p:nvPr/>
            </p:nvSpPr>
            <p:spPr bwMode="auto">
              <a:xfrm>
                <a:off x="3048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29" name="Rectangle 1728">
                <a:hlinkClick r:id="rId1699"/>
                <a:hlinkHover r:id="rId1700"/>
              </p:cNvPr>
              <p:cNvSpPr>
                <a:spLocks noChangeArrowheads="1"/>
              </p:cNvSpPr>
              <p:nvPr/>
            </p:nvSpPr>
            <p:spPr bwMode="auto">
              <a:xfrm>
                <a:off x="2784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30" name="Rectangle 1729">
                <a:hlinkClick r:id="rId1701"/>
                <a:hlinkHover r:id="rId1702"/>
              </p:cNvPr>
              <p:cNvSpPr>
                <a:spLocks noChangeArrowheads="1"/>
              </p:cNvSpPr>
              <p:nvPr/>
            </p:nvSpPr>
            <p:spPr bwMode="auto">
              <a:xfrm>
                <a:off x="2724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31" name="Rectangle 199">
                <a:hlinkClick r:id="rId1703"/>
                <a:hlinkHover r:id="rId1704"/>
              </p:cNvPr>
              <p:cNvSpPr>
                <a:spLocks noChangeArrowheads="1"/>
              </p:cNvSpPr>
              <p:nvPr/>
            </p:nvSpPr>
            <p:spPr bwMode="auto">
              <a:xfrm>
                <a:off x="4032" y="132"/>
                <a:ext cx="9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32" name="Rectangle 198">
                <a:hlinkClick r:id="rId1705"/>
                <a:hlinkHover r:id="rId1706"/>
              </p:cNvPr>
              <p:cNvSpPr>
                <a:spLocks noChangeArrowheads="1"/>
              </p:cNvSpPr>
              <p:nvPr/>
            </p:nvSpPr>
            <p:spPr bwMode="auto">
              <a:xfrm>
                <a:off x="2844" y="132"/>
                <a:ext cx="14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33" name="Rectangle 197">
                <a:hlinkClick r:id="rId1707"/>
                <a:hlinkHover r:id="rId1708"/>
              </p:cNvPr>
              <p:cNvSpPr>
                <a:spLocks noChangeArrowheads="1"/>
              </p:cNvSpPr>
              <p:nvPr/>
            </p:nvSpPr>
            <p:spPr bwMode="auto">
              <a:xfrm>
                <a:off x="4122" y="132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34" name="Rectangle 196">
                <a:hlinkClick r:id="rId1709"/>
                <a:hlinkHover r:id="rId1710"/>
              </p:cNvPr>
              <p:cNvSpPr>
                <a:spLocks noChangeArrowheads="1"/>
              </p:cNvSpPr>
              <p:nvPr/>
            </p:nvSpPr>
            <p:spPr bwMode="auto">
              <a:xfrm>
                <a:off x="3216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35" name="Rectangle 195">
                <a:hlinkClick r:id="rId1711"/>
                <a:hlinkHover r:id="rId1712"/>
              </p:cNvPr>
              <p:cNvSpPr>
                <a:spLocks noChangeArrowheads="1"/>
              </p:cNvSpPr>
              <p:nvPr/>
            </p:nvSpPr>
            <p:spPr bwMode="auto">
              <a:xfrm>
                <a:off x="2148" y="210"/>
                <a:ext cx="204" cy="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36" name="Rectangle 194">
                <a:hlinkClick r:id="rId1711"/>
                <a:hlinkHover r:id="rId1713"/>
              </p:cNvPr>
              <p:cNvSpPr>
                <a:spLocks noChangeArrowheads="1"/>
              </p:cNvSpPr>
              <p:nvPr/>
            </p:nvSpPr>
            <p:spPr bwMode="auto">
              <a:xfrm>
                <a:off x="2136" y="132"/>
                <a:ext cx="22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37" name="Rectangle 193">
                <a:hlinkClick r:id="rId1714"/>
                <a:hlinkHover r:id="rId1715"/>
              </p:cNvPr>
              <p:cNvSpPr>
                <a:spLocks noChangeArrowheads="1"/>
              </p:cNvSpPr>
              <p:nvPr/>
            </p:nvSpPr>
            <p:spPr bwMode="auto">
              <a:xfrm>
                <a:off x="1884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38" name="Rectangle 192">
                <a:hlinkClick r:id="rId1716"/>
                <a:hlinkHover r:id="rId1717"/>
              </p:cNvPr>
              <p:cNvSpPr>
                <a:spLocks noChangeArrowheads="1"/>
              </p:cNvSpPr>
              <p:nvPr/>
            </p:nvSpPr>
            <p:spPr bwMode="auto">
              <a:xfrm>
                <a:off x="1788" y="132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39" name="Rectangle 191">
                <a:hlinkClick r:id="rId1718"/>
                <a:hlinkHover r:id="rId1719"/>
              </p:cNvPr>
              <p:cNvSpPr>
                <a:spLocks noChangeArrowheads="1"/>
              </p:cNvSpPr>
              <p:nvPr/>
            </p:nvSpPr>
            <p:spPr bwMode="auto">
              <a:xfrm>
                <a:off x="1182" y="132"/>
                <a:ext cx="23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40" name="Rectangle 190">
                <a:hlinkClick r:id="rId1720"/>
                <a:hlinkHover r:id="rId1721"/>
              </p:cNvPr>
              <p:cNvSpPr>
                <a:spLocks noChangeArrowheads="1"/>
              </p:cNvSpPr>
              <p:nvPr/>
            </p:nvSpPr>
            <p:spPr bwMode="auto">
              <a:xfrm>
                <a:off x="378" y="132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41" name="Rectangle 189">
                <a:hlinkClick r:id="rId1722"/>
                <a:hlinkHover r:id="rId1723"/>
              </p:cNvPr>
              <p:cNvSpPr>
                <a:spLocks noChangeArrowheads="1"/>
              </p:cNvSpPr>
              <p:nvPr/>
            </p:nvSpPr>
            <p:spPr bwMode="auto">
              <a:xfrm>
                <a:off x="3678" y="132"/>
                <a:ext cx="18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42" name="Rectangle 188">
                <a:hlinkClick r:id="rId1724"/>
                <a:hlinkHover r:id="rId1725"/>
              </p:cNvPr>
              <p:cNvSpPr>
                <a:spLocks noChangeArrowheads="1"/>
              </p:cNvSpPr>
              <p:nvPr/>
            </p:nvSpPr>
            <p:spPr bwMode="auto">
              <a:xfrm>
                <a:off x="3594" y="228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43" name="Rectangle 187">
                <a:hlinkClick r:id="rId1726"/>
                <a:hlinkHover r:id="rId1727"/>
              </p:cNvPr>
              <p:cNvSpPr>
                <a:spLocks noChangeArrowheads="1"/>
              </p:cNvSpPr>
              <p:nvPr/>
            </p:nvSpPr>
            <p:spPr bwMode="auto">
              <a:xfrm>
                <a:off x="2370" y="132"/>
                <a:ext cx="9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44" name="Rectangle 186">
                <a:hlinkClick r:id="rId1728"/>
                <a:hlinkHover r:id="rId1729"/>
              </p:cNvPr>
              <p:cNvSpPr>
                <a:spLocks noChangeArrowheads="1"/>
              </p:cNvSpPr>
              <p:nvPr/>
            </p:nvSpPr>
            <p:spPr bwMode="auto">
              <a:xfrm>
                <a:off x="1422" y="132"/>
                <a:ext cx="10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45" name="Rectangle 185">
                <a:hlinkClick r:id="rId1730"/>
                <a:hlinkHover r:id="rId1731"/>
              </p:cNvPr>
              <p:cNvSpPr>
                <a:spLocks noChangeArrowheads="1"/>
              </p:cNvSpPr>
              <p:nvPr/>
            </p:nvSpPr>
            <p:spPr bwMode="auto">
              <a:xfrm>
                <a:off x="672" y="132"/>
                <a:ext cx="7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46" name="Rectangle 184">
                <a:hlinkClick r:id="rId1732"/>
                <a:hlinkHover r:id="rId1733"/>
              </p:cNvPr>
              <p:cNvSpPr>
                <a:spLocks noChangeArrowheads="1"/>
              </p:cNvSpPr>
              <p:nvPr/>
            </p:nvSpPr>
            <p:spPr bwMode="auto">
              <a:xfrm>
                <a:off x="66" y="132"/>
                <a:ext cx="13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47" name="Rectangle 183">
                <a:hlinkClick r:id="rId1734"/>
                <a:hlinkHover r:id="rId1735"/>
              </p:cNvPr>
              <p:cNvSpPr>
                <a:spLocks noChangeArrowheads="1"/>
              </p:cNvSpPr>
              <p:nvPr/>
            </p:nvSpPr>
            <p:spPr bwMode="auto">
              <a:xfrm>
                <a:off x="3894" y="132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48" name="Rectangle 182">
                <a:hlinkClick r:id="rId1736"/>
                <a:hlinkHover r:id="rId1737"/>
              </p:cNvPr>
              <p:cNvSpPr>
                <a:spLocks noChangeArrowheads="1"/>
              </p:cNvSpPr>
              <p:nvPr/>
            </p:nvSpPr>
            <p:spPr bwMode="auto">
              <a:xfrm>
                <a:off x="3126" y="132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49" name="Rectangle 181">
                <a:hlinkClick r:id="rId1738"/>
                <a:hlinkHover r:id="rId1739"/>
              </p:cNvPr>
              <p:cNvSpPr>
                <a:spLocks noChangeArrowheads="1"/>
              </p:cNvSpPr>
              <p:nvPr/>
            </p:nvSpPr>
            <p:spPr bwMode="auto">
              <a:xfrm>
                <a:off x="2694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50" name="Rectangle 180">
                <a:hlinkClick r:id="rId1740"/>
                <a:hlinkHover r:id="rId1741"/>
              </p:cNvPr>
              <p:cNvSpPr>
                <a:spLocks noChangeArrowheads="1"/>
              </p:cNvSpPr>
              <p:nvPr/>
            </p:nvSpPr>
            <p:spPr bwMode="auto">
              <a:xfrm>
                <a:off x="2532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51" name="Rectangle 179">
                <a:hlinkClick r:id="rId1742"/>
                <a:hlinkHover r:id="rId1743"/>
              </p:cNvPr>
              <p:cNvSpPr>
                <a:spLocks noChangeArrowheads="1"/>
              </p:cNvSpPr>
              <p:nvPr/>
            </p:nvSpPr>
            <p:spPr bwMode="auto">
              <a:xfrm>
                <a:off x="1938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52" name="Rectangle 178">
                <a:hlinkClick r:id="rId1744"/>
                <a:hlinkHover r:id="rId1745"/>
              </p:cNvPr>
              <p:cNvSpPr>
                <a:spLocks noChangeArrowheads="1"/>
              </p:cNvSpPr>
              <p:nvPr/>
            </p:nvSpPr>
            <p:spPr bwMode="auto">
              <a:xfrm>
                <a:off x="1662" y="132"/>
                <a:ext cx="7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53" name="Rectangle 177">
                <a:hlinkClick r:id="rId1746"/>
                <a:hlinkHover r:id="rId1747"/>
              </p:cNvPr>
              <p:cNvSpPr>
                <a:spLocks noChangeArrowheads="1"/>
              </p:cNvSpPr>
              <p:nvPr/>
            </p:nvSpPr>
            <p:spPr bwMode="auto">
              <a:xfrm>
                <a:off x="1548" y="132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54" name="Rectangle 176">
                <a:hlinkClick r:id="rId1748"/>
                <a:hlinkHover r:id="rId1749"/>
              </p:cNvPr>
              <p:cNvSpPr>
                <a:spLocks noChangeArrowheads="1"/>
              </p:cNvSpPr>
              <p:nvPr/>
            </p:nvSpPr>
            <p:spPr bwMode="auto">
              <a:xfrm>
                <a:off x="756" y="228"/>
                <a:ext cx="4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55" name="Rectangle 175">
                <a:hlinkClick r:id="rId1750"/>
                <a:hlinkHover r:id="rId1751"/>
              </p:cNvPr>
              <p:cNvSpPr>
                <a:spLocks noChangeArrowheads="1"/>
              </p:cNvSpPr>
              <p:nvPr/>
            </p:nvSpPr>
            <p:spPr bwMode="auto">
              <a:xfrm>
                <a:off x="228" y="132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756" name="Rectangle 174">
                <a:hlinkClick r:id="rId1752"/>
              </p:cNvPr>
              <p:cNvSpPr>
                <a:spLocks noChangeArrowheads="1"/>
              </p:cNvSpPr>
              <p:nvPr/>
            </p:nvSpPr>
            <p:spPr bwMode="auto">
              <a:xfrm>
                <a:off x="6" y="0"/>
                <a:ext cx="2226" cy="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</p:grpSp>
        <p:grpSp>
          <p:nvGrpSpPr>
            <p:cNvPr id="1341" name="Group 17"/>
            <p:cNvGrpSpPr>
              <a:grpSpLocks/>
            </p:cNvGrpSpPr>
            <p:nvPr/>
          </p:nvGrpSpPr>
          <p:grpSpPr bwMode="auto">
            <a:xfrm>
              <a:off x="631862" y="9821363"/>
              <a:ext cx="5866333" cy="561670"/>
              <a:chOff x="0" y="0"/>
              <a:chExt cx="4512" cy="432"/>
            </a:xfrm>
          </p:grpSpPr>
          <p:pic>
            <p:nvPicPr>
              <p:cNvPr id="1620" name="Picture 247" descr="https://img.jgi.doe.gov/mer/tmp/ScaffoldPanel.gn.gCart1.2623649703.63915.x.67343.40548.png"/>
              <p:cNvPicPr>
                <a:picLocks noChangeAspect="1" noChangeArrowheads="1"/>
              </p:cNvPicPr>
              <p:nvPr/>
            </p:nvPicPr>
            <p:blipFill>
              <a:blip r:embed="rId175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4512" cy="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21" name="Rectangle 310">
                <a:hlinkClick r:id="rId1754"/>
                <a:hlinkHover r:id="rId1755"/>
              </p:cNvPr>
              <p:cNvSpPr>
                <a:spLocks noChangeArrowheads="1"/>
              </p:cNvSpPr>
              <p:nvPr/>
            </p:nvSpPr>
            <p:spPr bwMode="auto">
              <a:xfrm>
                <a:off x="3714" y="186"/>
                <a:ext cx="30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22" name="Rectangle 309">
                <a:hlinkClick r:id="rId1756"/>
                <a:hlinkHover r:id="rId1757"/>
              </p:cNvPr>
              <p:cNvSpPr>
                <a:spLocks noChangeArrowheads="1"/>
              </p:cNvSpPr>
              <p:nvPr/>
            </p:nvSpPr>
            <p:spPr bwMode="auto">
              <a:xfrm>
                <a:off x="1164" y="186"/>
                <a:ext cx="7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23" name="Rectangle 308">
                <a:hlinkClick r:id="rId1758"/>
                <a:hlinkHover r:id="rId1759"/>
              </p:cNvPr>
              <p:cNvSpPr>
                <a:spLocks noChangeArrowheads="1"/>
              </p:cNvSpPr>
              <p:nvPr/>
            </p:nvSpPr>
            <p:spPr bwMode="auto">
              <a:xfrm>
                <a:off x="2748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24" name="Rectangle 307">
                <a:hlinkClick r:id="rId1760"/>
                <a:hlinkHover r:id="rId1761"/>
              </p:cNvPr>
              <p:cNvSpPr>
                <a:spLocks noChangeArrowheads="1"/>
              </p:cNvSpPr>
              <p:nvPr/>
            </p:nvSpPr>
            <p:spPr bwMode="auto">
              <a:xfrm>
                <a:off x="234" y="186"/>
                <a:ext cx="4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25" name="Rectangle 306">
                <a:hlinkClick r:id="rId1762"/>
                <a:hlinkHover r:id="rId1763"/>
              </p:cNvPr>
              <p:cNvSpPr>
                <a:spLocks noChangeArrowheads="1"/>
              </p:cNvSpPr>
              <p:nvPr/>
            </p:nvSpPr>
            <p:spPr bwMode="auto">
              <a:xfrm>
                <a:off x="3294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26" name="Rectangle 305">
                <a:hlinkClick r:id="rId1764"/>
                <a:hlinkHover r:id="rId1765"/>
              </p:cNvPr>
              <p:cNvSpPr>
                <a:spLocks noChangeArrowheads="1"/>
              </p:cNvSpPr>
              <p:nvPr/>
            </p:nvSpPr>
            <p:spPr bwMode="auto">
              <a:xfrm>
                <a:off x="522" y="186"/>
                <a:ext cx="6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27" name="Rectangle 304">
                <a:hlinkClick r:id="rId1766"/>
                <a:hlinkHover r:id="rId1767"/>
              </p:cNvPr>
              <p:cNvSpPr>
                <a:spLocks noChangeArrowheads="1"/>
              </p:cNvSpPr>
              <p:nvPr/>
            </p:nvSpPr>
            <p:spPr bwMode="auto">
              <a:xfrm>
                <a:off x="2406" y="186"/>
                <a:ext cx="6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28" name="Rectangle 303">
                <a:hlinkClick r:id="rId1768"/>
                <a:hlinkHover r:id="rId1769"/>
              </p:cNvPr>
              <p:cNvSpPr>
                <a:spLocks noChangeArrowheads="1"/>
              </p:cNvSpPr>
              <p:nvPr/>
            </p:nvSpPr>
            <p:spPr bwMode="auto">
              <a:xfrm>
                <a:off x="1674" y="186"/>
                <a:ext cx="5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29" name="Rectangle 302">
                <a:hlinkClick r:id="rId1770"/>
                <a:hlinkHover r:id="rId1771"/>
              </p:cNvPr>
              <p:cNvSpPr>
                <a:spLocks noChangeArrowheads="1"/>
              </p:cNvSpPr>
              <p:nvPr/>
            </p:nvSpPr>
            <p:spPr bwMode="auto">
              <a:xfrm>
                <a:off x="1458" y="186"/>
                <a:ext cx="36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30" name="Rectangle 301">
                <a:hlinkClick r:id="rId1772"/>
                <a:hlinkHover r:id="rId1773"/>
              </p:cNvPr>
              <p:cNvSpPr>
                <a:spLocks noChangeArrowheads="1"/>
              </p:cNvSpPr>
              <p:nvPr/>
            </p:nvSpPr>
            <p:spPr bwMode="auto">
              <a:xfrm>
                <a:off x="1326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31" name="Rectangle 300">
                <a:hlinkClick r:id="rId1774"/>
                <a:hlinkHover r:id="rId1775"/>
              </p:cNvPr>
              <p:cNvSpPr>
                <a:spLocks noChangeArrowheads="1"/>
              </p:cNvSpPr>
              <p:nvPr/>
            </p:nvSpPr>
            <p:spPr bwMode="auto">
              <a:xfrm>
                <a:off x="624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32" name="Rectangle 299">
                <a:hlinkClick r:id="rId1776"/>
                <a:hlinkHover r:id="rId1777"/>
              </p:cNvPr>
              <p:cNvSpPr>
                <a:spLocks noChangeArrowheads="1"/>
              </p:cNvSpPr>
              <p:nvPr/>
            </p:nvSpPr>
            <p:spPr bwMode="auto">
              <a:xfrm>
                <a:off x="36" y="186"/>
                <a:ext cx="8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33" name="Rectangle 298">
                <a:hlinkClick r:id="rId1778"/>
                <a:hlinkHover r:id="rId1779"/>
              </p:cNvPr>
              <p:cNvSpPr>
                <a:spLocks noChangeArrowheads="1"/>
              </p:cNvSpPr>
              <p:nvPr/>
            </p:nvSpPr>
            <p:spPr bwMode="auto">
              <a:xfrm>
                <a:off x="810" y="228"/>
                <a:ext cx="22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34" name="Rectangle 297">
                <a:hlinkClick r:id="rId1780"/>
                <a:hlinkHover r:id="rId1781"/>
              </p:cNvPr>
              <p:cNvSpPr>
                <a:spLocks noChangeArrowheads="1"/>
              </p:cNvSpPr>
              <p:nvPr/>
            </p:nvSpPr>
            <p:spPr bwMode="auto">
              <a:xfrm>
                <a:off x="1548" y="132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35" name="Rectangle 296">
                <a:hlinkClick r:id="rId1782"/>
                <a:hlinkHover r:id="rId1783"/>
              </p:cNvPr>
              <p:cNvSpPr>
                <a:spLocks noChangeArrowheads="1"/>
              </p:cNvSpPr>
              <p:nvPr/>
            </p:nvSpPr>
            <p:spPr bwMode="auto">
              <a:xfrm>
                <a:off x="2544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36" name="Rectangle 295">
                <a:hlinkClick r:id="rId1784"/>
                <a:hlinkHover r:id="rId1785"/>
              </p:cNvPr>
              <p:cNvSpPr>
                <a:spLocks noChangeArrowheads="1"/>
              </p:cNvSpPr>
              <p:nvPr/>
            </p:nvSpPr>
            <p:spPr bwMode="auto">
              <a:xfrm>
                <a:off x="2670" y="132"/>
                <a:ext cx="4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37" name="Rectangle 294">
                <a:hlinkClick r:id="rId1786"/>
                <a:hlinkHover r:id="rId1787"/>
              </p:cNvPr>
              <p:cNvSpPr>
                <a:spLocks noChangeArrowheads="1"/>
              </p:cNvSpPr>
              <p:nvPr/>
            </p:nvSpPr>
            <p:spPr bwMode="auto">
              <a:xfrm>
                <a:off x="4290" y="132"/>
                <a:ext cx="11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38" name="Rectangle 293">
                <a:hlinkClick r:id="rId1788"/>
                <a:hlinkHover r:id="rId1789"/>
              </p:cNvPr>
              <p:cNvSpPr>
                <a:spLocks noChangeArrowheads="1"/>
              </p:cNvSpPr>
              <p:nvPr/>
            </p:nvSpPr>
            <p:spPr bwMode="auto">
              <a:xfrm>
                <a:off x="4404" y="132"/>
                <a:ext cx="4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39" name="Rectangle 292">
                <a:hlinkClick r:id="rId1790"/>
                <a:hlinkHover r:id="rId1791"/>
              </p:cNvPr>
              <p:cNvSpPr>
                <a:spLocks noChangeArrowheads="1"/>
              </p:cNvSpPr>
              <p:nvPr/>
            </p:nvSpPr>
            <p:spPr bwMode="auto">
              <a:xfrm>
                <a:off x="1626" y="132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40" name="Rectangle 291">
                <a:hlinkClick r:id="rId1792"/>
                <a:hlinkHover r:id="rId1793"/>
              </p:cNvPr>
              <p:cNvSpPr>
                <a:spLocks noChangeArrowheads="1"/>
              </p:cNvSpPr>
              <p:nvPr/>
            </p:nvSpPr>
            <p:spPr bwMode="auto">
              <a:xfrm>
                <a:off x="175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41" name="Rectangle 290">
                <a:hlinkClick r:id="rId1794"/>
                <a:hlinkHover r:id="rId1795"/>
              </p:cNvPr>
              <p:cNvSpPr>
                <a:spLocks noChangeArrowheads="1"/>
              </p:cNvSpPr>
              <p:nvPr/>
            </p:nvSpPr>
            <p:spPr bwMode="auto">
              <a:xfrm>
                <a:off x="3384" y="228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42" name="Rectangle 289">
                <a:hlinkClick r:id="rId1796"/>
                <a:hlinkHover r:id="rId1797"/>
              </p:cNvPr>
              <p:cNvSpPr>
                <a:spLocks noChangeArrowheads="1"/>
              </p:cNvSpPr>
              <p:nvPr/>
            </p:nvSpPr>
            <p:spPr bwMode="auto">
              <a:xfrm>
                <a:off x="1728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43" name="Rectangle 288">
                <a:hlinkClick r:id="rId1798"/>
                <a:hlinkHover r:id="rId1799"/>
              </p:cNvPr>
              <p:cNvSpPr>
                <a:spLocks noChangeArrowheads="1"/>
              </p:cNvSpPr>
              <p:nvPr/>
            </p:nvSpPr>
            <p:spPr bwMode="auto">
              <a:xfrm>
                <a:off x="1986" y="132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44" name="Rectangle 287">
                <a:hlinkClick r:id="rId1800"/>
                <a:hlinkHover r:id="rId1801"/>
              </p:cNvPr>
              <p:cNvSpPr>
                <a:spLocks noChangeArrowheads="1"/>
              </p:cNvSpPr>
              <p:nvPr/>
            </p:nvSpPr>
            <p:spPr bwMode="auto">
              <a:xfrm>
                <a:off x="3618" y="228"/>
                <a:ext cx="9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45" name="Rectangle 286">
                <a:hlinkClick r:id="rId1802"/>
                <a:hlinkHover r:id="rId1803"/>
              </p:cNvPr>
              <p:cNvSpPr>
                <a:spLocks noChangeArrowheads="1"/>
              </p:cNvSpPr>
              <p:nvPr/>
            </p:nvSpPr>
            <p:spPr bwMode="auto">
              <a:xfrm>
                <a:off x="3744" y="132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46" name="Rectangle 285">
                <a:hlinkClick r:id="rId1804"/>
                <a:hlinkHover r:id="rId1805"/>
              </p:cNvPr>
              <p:cNvSpPr>
                <a:spLocks noChangeArrowheads="1"/>
              </p:cNvSpPr>
              <p:nvPr/>
            </p:nvSpPr>
            <p:spPr bwMode="auto">
              <a:xfrm>
                <a:off x="4254" y="132"/>
                <a:ext cx="3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47" name="Rectangle 284">
                <a:hlinkClick r:id="rId1806"/>
                <a:hlinkHover r:id="rId1807"/>
              </p:cNvPr>
              <p:cNvSpPr>
                <a:spLocks noChangeArrowheads="1"/>
              </p:cNvSpPr>
              <p:nvPr/>
            </p:nvSpPr>
            <p:spPr bwMode="auto">
              <a:xfrm>
                <a:off x="2718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48" name="Rectangle 283">
                <a:hlinkClick r:id="rId1808"/>
                <a:hlinkHover r:id="rId1809"/>
              </p:cNvPr>
              <p:cNvSpPr>
                <a:spLocks noChangeArrowheads="1"/>
              </p:cNvSpPr>
              <p:nvPr/>
            </p:nvSpPr>
            <p:spPr bwMode="auto">
              <a:xfrm>
                <a:off x="3156" y="228"/>
                <a:ext cx="9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49" name="Rectangle 282">
                <a:hlinkClick r:id="rId1810"/>
                <a:hlinkHover r:id="rId1811"/>
              </p:cNvPr>
              <p:cNvSpPr>
                <a:spLocks noChangeArrowheads="1"/>
              </p:cNvSpPr>
              <p:nvPr/>
            </p:nvSpPr>
            <p:spPr bwMode="auto">
              <a:xfrm>
                <a:off x="3348" y="228"/>
                <a:ext cx="3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50" name="Rectangle 281">
                <a:hlinkClick r:id="rId1812"/>
                <a:hlinkHover r:id="rId1813"/>
              </p:cNvPr>
              <p:cNvSpPr>
                <a:spLocks noChangeArrowheads="1"/>
              </p:cNvSpPr>
              <p:nvPr/>
            </p:nvSpPr>
            <p:spPr bwMode="auto">
              <a:xfrm>
                <a:off x="3810" y="132"/>
                <a:ext cx="15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51" name="Rectangle 280">
                <a:hlinkClick r:id="rId1814"/>
                <a:hlinkHover r:id="rId1815"/>
              </p:cNvPr>
              <p:cNvSpPr>
                <a:spLocks noChangeArrowheads="1"/>
              </p:cNvSpPr>
              <p:nvPr/>
            </p:nvSpPr>
            <p:spPr bwMode="auto">
              <a:xfrm>
                <a:off x="534" y="132"/>
                <a:ext cx="9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52" name="Rectangle 279">
                <a:hlinkClick r:id="rId1816"/>
                <a:hlinkHover r:id="rId1817"/>
              </p:cNvPr>
              <p:cNvSpPr>
                <a:spLocks noChangeArrowheads="1"/>
              </p:cNvSpPr>
              <p:nvPr/>
            </p:nvSpPr>
            <p:spPr bwMode="auto">
              <a:xfrm>
                <a:off x="1812" y="132"/>
                <a:ext cx="15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53" name="Rectangle 278">
                <a:hlinkClick r:id="rId1818"/>
                <a:hlinkHover r:id="rId1819"/>
              </p:cNvPr>
              <p:cNvSpPr>
                <a:spLocks noChangeArrowheads="1"/>
              </p:cNvSpPr>
              <p:nvPr/>
            </p:nvSpPr>
            <p:spPr bwMode="auto">
              <a:xfrm>
                <a:off x="3444" y="228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54" name="Rectangle 277">
                <a:hlinkClick r:id="rId1820"/>
                <a:hlinkHover r:id="rId1821"/>
              </p:cNvPr>
              <p:cNvSpPr>
                <a:spLocks noChangeArrowheads="1"/>
              </p:cNvSpPr>
              <p:nvPr/>
            </p:nvSpPr>
            <p:spPr bwMode="auto">
              <a:xfrm>
                <a:off x="3966" y="132"/>
                <a:ext cx="9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55" name="Rectangle 276">
                <a:hlinkClick r:id="rId1822"/>
                <a:hlinkHover r:id="rId1823"/>
              </p:cNvPr>
              <p:cNvSpPr>
                <a:spLocks noChangeArrowheads="1"/>
              </p:cNvSpPr>
              <p:nvPr/>
            </p:nvSpPr>
            <p:spPr bwMode="auto">
              <a:xfrm>
                <a:off x="276" y="132"/>
                <a:ext cx="9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56" name="Rectangle 275">
                <a:hlinkClick r:id="rId1824"/>
                <a:hlinkHover r:id="rId1825"/>
              </p:cNvPr>
              <p:cNvSpPr>
                <a:spLocks noChangeArrowheads="1"/>
              </p:cNvSpPr>
              <p:nvPr/>
            </p:nvSpPr>
            <p:spPr bwMode="auto">
              <a:xfrm>
                <a:off x="372" y="132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57" name="Rectangle 274">
                <a:hlinkClick r:id="rId1826"/>
                <a:hlinkHover r:id="rId1827"/>
              </p:cNvPr>
              <p:cNvSpPr>
                <a:spLocks noChangeArrowheads="1"/>
              </p:cNvSpPr>
              <p:nvPr/>
            </p:nvSpPr>
            <p:spPr bwMode="auto">
              <a:xfrm>
                <a:off x="762" y="228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58" name="Rectangle 273">
                <a:hlinkClick r:id="rId1828"/>
                <a:hlinkHover r:id="rId1829"/>
              </p:cNvPr>
              <p:cNvSpPr>
                <a:spLocks noChangeArrowheads="1"/>
              </p:cNvSpPr>
              <p:nvPr/>
            </p:nvSpPr>
            <p:spPr bwMode="auto">
              <a:xfrm>
                <a:off x="1110" y="228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59" name="Rectangle 272">
                <a:hlinkClick r:id="rId1830"/>
                <a:hlinkHover r:id="rId1831"/>
              </p:cNvPr>
              <p:cNvSpPr>
                <a:spLocks noChangeArrowheads="1"/>
              </p:cNvSpPr>
              <p:nvPr/>
            </p:nvSpPr>
            <p:spPr bwMode="auto">
              <a:xfrm>
                <a:off x="1494" y="132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60" name="Rectangle 271">
                <a:hlinkClick r:id="rId1832"/>
                <a:hlinkHover r:id="rId1833"/>
              </p:cNvPr>
              <p:cNvSpPr>
                <a:spLocks noChangeArrowheads="1"/>
              </p:cNvSpPr>
              <p:nvPr/>
            </p:nvSpPr>
            <p:spPr bwMode="auto">
              <a:xfrm>
                <a:off x="3498" y="228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61" name="Rectangle 270">
                <a:hlinkClick r:id="rId1834"/>
                <a:hlinkHover r:id="rId1835"/>
              </p:cNvPr>
              <p:cNvSpPr>
                <a:spLocks noChangeArrowheads="1"/>
              </p:cNvSpPr>
              <p:nvPr/>
            </p:nvSpPr>
            <p:spPr bwMode="auto">
              <a:xfrm>
                <a:off x="4062" y="132"/>
                <a:ext cx="19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62" name="Rectangle 269">
                <a:hlinkClick r:id="rId1836"/>
                <a:hlinkHover r:id="rId1837"/>
              </p:cNvPr>
              <p:cNvSpPr>
                <a:spLocks noChangeArrowheads="1"/>
              </p:cNvSpPr>
              <p:nvPr/>
            </p:nvSpPr>
            <p:spPr bwMode="auto">
              <a:xfrm>
                <a:off x="4446" y="132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63" name="Rectangle 268">
                <a:hlinkClick r:id="rId1838"/>
                <a:hlinkHover r:id="rId1839"/>
              </p:cNvPr>
              <p:cNvSpPr>
                <a:spLocks noChangeArrowheads="1"/>
              </p:cNvSpPr>
              <p:nvPr/>
            </p:nvSpPr>
            <p:spPr bwMode="auto">
              <a:xfrm>
                <a:off x="120" y="132"/>
                <a:ext cx="11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64" name="Rectangle 267">
                <a:hlinkClick r:id="rId1840"/>
                <a:hlinkHover r:id="rId1841"/>
              </p:cNvPr>
              <p:cNvSpPr>
                <a:spLocks noChangeArrowheads="1"/>
              </p:cNvSpPr>
              <p:nvPr/>
            </p:nvSpPr>
            <p:spPr bwMode="auto">
              <a:xfrm>
                <a:off x="666" y="228"/>
                <a:ext cx="9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65" name="Rectangle 266">
                <a:hlinkClick r:id="rId1842"/>
                <a:hlinkHover r:id="rId1843"/>
              </p:cNvPr>
              <p:cNvSpPr>
                <a:spLocks noChangeArrowheads="1"/>
              </p:cNvSpPr>
              <p:nvPr/>
            </p:nvSpPr>
            <p:spPr bwMode="auto">
              <a:xfrm>
                <a:off x="1242" y="132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66" name="Rectangle 265">
                <a:hlinkClick r:id="rId1844"/>
                <a:hlinkHover r:id="rId1845"/>
              </p:cNvPr>
              <p:cNvSpPr>
                <a:spLocks noChangeArrowheads="1"/>
              </p:cNvSpPr>
              <p:nvPr/>
            </p:nvSpPr>
            <p:spPr bwMode="auto">
              <a:xfrm>
                <a:off x="196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67" name="Rectangle 264">
                <a:hlinkClick r:id="rId1846"/>
                <a:hlinkHover r:id="rId1847"/>
              </p:cNvPr>
              <p:cNvSpPr>
                <a:spLocks noChangeArrowheads="1"/>
              </p:cNvSpPr>
              <p:nvPr/>
            </p:nvSpPr>
            <p:spPr bwMode="auto">
              <a:xfrm>
                <a:off x="2106" y="210"/>
                <a:ext cx="288" cy="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68" name="Rectangle 263">
                <a:hlinkClick r:id="rId1846"/>
                <a:hlinkHover r:id="rId1848"/>
              </p:cNvPr>
              <p:cNvSpPr>
                <a:spLocks noChangeArrowheads="1"/>
              </p:cNvSpPr>
              <p:nvPr/>
            </p:nvSpPr>
            <p:spPr bwMode="auto">
              <a:xfrm>
                <a:off x="2094" y="132"/>
                <a:ext cx="31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69" name="Rectangle 262">
                <a:hlinkClick r:id="rId1849"/>
                <a:hlinkHover r:id="rId1850"/>
              </p:cNvPr>
              <p:cNvSpPr>
                <a:spLocks noChangeArrowheads="1"/>
              </p:cNvSpPr>
              <p:nvPr/>
            </p:nvSpPr>
            <p:spPr bwMode="auto">
              <a:xfrm>
                <a:off x="2412" y="132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70" name="Rectangle 261">
                <a:hlinkClick r:id="rId1851"/>
                <a:hlinkHover r:id="rId1852"/>
              </p:cNvPr>
              <p:cNvSpPr>
                <a:spLocks noChangeArrowheads="1"/>
              </p:cNvSpPr>
              <p:nvPr/>
            </p:nvSpPr>
            <p:spPr bwMode="auto">
              <a:xfrm>
                <a:off x="2766" y="132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71" name="Rectangle 260">
                <a:hlinkClick r:id="rId1853"/>
                <a:hlinkHover r:id="rId1854"/>
              </p:cNvPr>
              <p:cNvSpPr>
                <a:spLocks noChangeArrowheads="1"/>
              </p:cNvSpPr>
              <p:nvPr/>
            </p:nvSpPr>
            <p:spPr bwMode="auto">
              <a:xfrm>
                <a:off x="3564" y="228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72" name="Rectangle 259">
                <a:hlinkClick r:id="rId1855"/>
                <a:hlinkHover r:id="rId1856"/>
              </p:cNvPr>
              <p:cNvSpPr>
                <a:spLocks noChangeArrowheads="1"/>
              </p:cNvSpPr>
              <p:nvPr/>
            </p:nvSpPr>
            <p:spPr bwMode="auto">
              <a:xfrm>
                <a:off x="3594" y="228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73" name="Rectangle 258">
                <a:hlinkClick r:id="rId1857"/>
                <a:hlinkHover r:id="rId1858"/>
              </p:cNvPr>
              <p:cNvSpPr>
                <a:spLocks noChangeArrowheads="1"/>
              </p:cNvSpPr>
              <p:nvPr/>
            </p:nvSpPr>
            <p:spPr bwMode="auto">
              <a:xfrm>
                <a:off x="450" y="132"/>
                <a:ext cx="7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74" name="Rectangle 257">
                <a:hlinkClick r:id="rId1859"/>
                <a:hlinkHover r:id="rId1860"/>
              </p:cNvPr>
              <p:cNvSpPr>
                <a:spLocks noChangeArrowheads="1"/>
              </p:cNvSpPr>
              <p:nvPr/>
            </p:nvSpPr>
            <p:spPr bwMode="auto">
              <a:xfrm>
                <a:off x="636" y="228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75" name="Rectangle 256">
                <a:hlinkClick r:id="rId1861"/>
                <a:hlinkHover r:id="rId1862"/>
              </p:cNvPr>
              <p:cNvSpPr>
                <a:spLocks noChangeArrowheads="1"/>
              </p:cNvSpPr>
              <p:nvPr/>
            </p:nvSpPr>
            <p:spPr bwMode="auto">
              <a:xfrm>
                <a:off x="1044" y="228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76" name="Rectangle 255">
                <a:hlinkClick r:id="rId1863"/>
                <a:hlinkHover r:id="rId1864"/>
              </p:cNvPr>
              <p:cNvSpPr>
                <a:spLocks noChangeArrowheads="1"/>
              </p:cNvSpPr>
              <p:nvPr/>
            </p:nvSpPr>
            <p:spPr bwMode="auto">
              <a:xfrm>
                <a:off x="1344" y="132"/>
                <a:ext cx="11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77" name="Rectangle 254">
                <a:hlinkClick r:id="rId1865"/>
                <a:hlinkHover r:id="rId1866"/>
              </p:cNvPr>
              <p:cNvSpPr>
                <a:spLocks noChangeArrowheads="1"/>
              </p:cNvSpPr>
              <p:nvPr/>
            </p:nvSpPr>
            <p:spPr bwMode="auto">
              <a:xfrm>
                <a:off x="178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78" name="Rectangle 253">
                <a:hlinkClick r:id="rId1867"/>
                <a:hlinkHover r:id="rId1868"/>
              </p:cNvPr>
              <p:cNvSpPr>
                <a:spLocks noChangeArrowheads="1"/>
              </p:cNvSpPr>
              <p:nvPr/>
            </p:nvSpPr>
            <p:spPr bwMode="auto">
              <a:xfrm>
                <a:off x="2502" y="132"/>
                <a:ext cx="4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79" name="Rectangle 252">
                <a:hlinkClick r:id="rId1869"/>
                <a:hlinkHover r:id="rId1870"/>
              </p:cNvPr>
              <p:cNvSpPr>
                <a:spLocks noChangeArrowheads="1"/>
              </p:cNvSpPr>
              <p:nvPr/>
            </p:nvSpPr>
            <p:spPr bwMode="auto">
              <a:xfrm>
                <a:off x="2604" y="132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80" name="Rectangle 251">
                <a:hlinkClick r:id="rId1871"/>
                <a:hlinkHover r:id="rId1872"/>
              </p:cNvPr>
              <p:cNvSpPr>
                <a:spLocks noChangeArrowheads="1"/>
              </p:cNvSpPr>
              <p:nvPr/>
            </p:nvSpPr>
            <p:spPr bwMode="auto">
              <a:xfrm>
                <a:off x="2874" y="228"/>
                <a:ext cx="27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81" name="Rectangle 250">
                <a:hlinkClick r:id="rId1873"/>
                <a:hlinkHover r:id="rId1874"/>
              </p:cNvPr>
              <p:cNvSpPr>
                <a:spLocks noChangeArrowheads="1"/>
              </p:cNvSpPr>
              <p:nvPr/>
            </p:nvSpPr>
            <p:spPr bwMode="auto">
              <a:xfrm>
                <a:off x="3258" y="228"/>
                <a:ext cx="3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82" name="Rectangle 249">
                <a:hlinkClick r:id="rId1875"/>
                <a:hlinkHover r:id="rId1876"/>
              </p:cNvPr>
              <p:cNvSpPr>
                <a:spLocks noChangeArrowheads="1"/>
              </p:cNvSpPr>
              <p:nvPr/>
            </p:nvSpPr>
            <p:spPr bwMode="auto">
              <a:xfrm>
                <a:off x="3306" y="132"/>
                <a:ext cx="4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83" name="Rectangle 248">
                <a:hlinkClick r:id="rId1877"/>
              </p:cNvPr>
              <p:cNvSpPr>
                <a:spLocks noChangeArrowheads="1"/>
              </p:cNvSpPr>
              <p:nvPr/>
            </p:nvSpPr>
            <p:spPr bwMode="auto">
              <a:xfrm>
                <a:off x="6" y="0"/>
                <a:ext cx="1650" cy="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</p:grpSp>
        <p:grpSp>
          <p:nvGrpSpPr>
            <p:cNvPr id="1342" name="Group 13"/>
            <p:cNvGrpSpPr>
              <a:grpSpLocks/>
            </p:cNvGrpSpPr>
            <p:nvPr/>
          </p:nvGrpSpPr>
          <p:grpSpPr bwMode="auto">
            <a:xfrm>
              <a:off x="631862" y="6321077"/>
              <a:ext cx="5866333" cy="561670"/>
              <a:chOff x="0" y="0"/>
              <a:chExt cx="4512" cy="432"/>
            </a:xfrm>
          </p:grpSpPr>
          <p:pic>
            <p:nvPicPr>
              <p:cNvPr id="1551" name="Picture 522" descr="https://img.jgi.doe.gov/mer/tmp/ScaffoldPanel.gn.gCart1.2561541222.2009336.x.2011879.40548.png"/>
              <p:cNvPicPr>
                <a:picLocks noChangeAspect="1" noChangeArrowheads="1"/>
              </p:cNvPicPr>
              <p:nvPr/>
            </p:nvPicPr>
            <p:blipFill>
              <a:blip r:embed="rId187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4512" cy="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52" name="Rectangle 590">
                <a:hlinkClick r:id="rId1879"/>
                <a:hlinkHover r:id="rId1880"/>
              </p:cNvPr>
              <p:cNvSpPr>
                <a:spLocks noChangeArrowheads="1"/>
              </p:cNvSpPr>
              <p:nvPr/>
            </p:nvSpPr>
            <p:spPr bwMode="auto">
              <a:xfrm>
                <a:off x="4230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53" name="Rectangle 589">
                <a:hlinkClick r:id="rId1881"/>
                <a:hlinkHover r:id="rId1882"/>
              </p:cNvPr>
              <p:cNvSpPr>
                <a:spLocks noChangeArrowheads="1"/>
              </p:cNvSpPr>
              <p:nvPr/>
            </p:nvSpPr>
            <p:spPr bwMode="auto">
              <a:xfrm>
                <a:off x="1926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54" name="Rectangle 588">
                <a:hlinkClick r:id="rId1883"/>
                <a:hlinkHover r:id="rId1884"/>
              </p:cNvPr>
              <p:cNvSpPr>
                <a:spLocks noChangeArrowheads="1"/>
              </p:cNvSpPr>
              <p:nvPr/>
            </p:nvSpPr>
            <p:spPr bwMode="auto">
              <a:xfrm>
                <a:off x="1548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55" name="Rectangle 587">
                <a:hlinkClick r:id="rId1885"/>
                <a:hlinkHover r:id="rId1886"/>
              </p:cNvPr>
              <p:cNvSpPr>
                <a:spLocks noChangeArrowheads="1"/>
              </p:cNvSpPr>
              <p:nvPr/>
            </p:nvSpPr>
            <p:spPr bwMode="auto">
              <a:xfrm>
                <a:off x="1290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56" name="Rectangle 586">
                <a:hlinkClick r:id="rId1887"/>
                <a:hlinkHover r:id="rId1888"/>
              </p:cNvPr>
              <p:cNvSpPr>
                <a:spLocks noChangeArrowheads="1"/>
              </p:cNvSpPr>
              <p:nvPr/>
            </p:nvSpPr>
            <p:spPr bwMode="auto">
              <a:xfrm>
                <a:off x="42" y="186"/>
                <a:ext cx="2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57" name="Rectangle 585">
                <a:hlinkClick r:id="rId1889"/>
                <a:hlinkHover r:id="rId1890"/>
              </p:cNvPr>
              <p:cNvSpPr>
                <a:spLocks noChangeArrowheads="1"/>
              </p:cNvSpPr>
              <p:nvPr/>
            </p:nvSpPr>
            <p:spPr bwMode="auto">
              <a:xfrm>
                <a:off x="3360" y="186"/>
                <a:ext cx="30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58" name="Rectangle 584">
                <a:hlinkClick r:id="rId1891"/>
                <a:hlinkHover r:id="rId1892"/>
              </p:cNvPr>
              <p:cNvSpPr>
                <a:spLocks noChangeArrowheads="1"/>
              </p:cNvSpPr>
              <p:nvPr/>
            </p:nvSpPr>
            <p:spPr bwMode="auto">
              <a:xfrm>
                <a:off x="132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59" name="Rectangle 583">
                <a:hlinkClick r:id="rId1893"/>
                <a:hlinkHover r:id="rId1894"/>
              </p:cNvPr>
              <p:cNvSpPr>
                <a:spLocks noChangeArrowheads="1"/>
              </p:cNvSpPr>
              <p:nvPr/>
            </p:nvSpPr>
            <p:spPr bwMode="auto">
              <a:xfrm>
                <a:off x="3036" y="186"/>
                <a:ext cx="30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60" name="Rectangle 582">
                <a:hlinkClick r:id="rId1895"/>
                <a:hlinkHover r:id="rId1896"/>
              </p:cNvPr>
              <p:cNvSpPr>
                <a:spLocks noChangeArrowheads="1"/>
              </p:cNvSpPr>
              <p:nvPr/>
            </p:nvSpPr>
            <p:spPr bwMode="auto">
              <a:xfrm>
                <a:off x="2364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61" name="Rectangle 581">
                <a:hlinkClick r:id="rId1897"/>
                <a:hlinkHover r:id="rId1898"/>
              </p:cNvPr>
              <p:cNvSpPr>
                <a:spLocks noChangeArrowheads="1"/>
              </p:cNvSpPr>
              <p:nvPr/>
            </p:nvSpPr>
            <p:spPr bwMode="auto">
              <a:xfrm>
                <a:off x="906" y="186"/>
                <a:ext cx="5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62" name="Rectangle 580">
                <a:hlinkClick r:id="rId1899"/>
                <a:hlinkHover r:id="rId1900"/>
              </p:cNvPr>
              <p:cNvSpPr>
                <a:spLocks noChangeArrowheads="1"/>
              </p:cNvSpPr>
              <p:nvPr/>
            </p:nvSpPr>
            <p:spPr bwMode="auto">
              <a:xfrm>
                <a:off x="1674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63" name="Rectangle 579">
                <a:hlinkClick r:id="rId1901"/>
                <a:hlinkHover r:id="rId1902"/>
              </p:cNvPr>
              <p:cNvSpPr>
                <a:spLocks noChangeArrowheads="1"/>
              </p:cNvSpPr>
              <p:nvPr/>
            </p:nvSpPr>
            <p:spPr bwMode="auto">
              <a:xfrm>
                <a:off x="3858" y="186"/>
                <a:ext cx="36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64" name="Rectangle 578">
                <a:hlinkClick r:id="rId1903"/>
                <a:hlinkHover r:id="rId1904"/>
              </p:cNvPr>
              <p:cNvSpPr>
                <a:spLocks noChangeArrowheads="1"/>
              </p:cNvSpPr>
              <p:nvPr/>
            </p:nvSpPr>
            <p:spPr bwMode="auto">
              <a:xfrm>
                <a:off x="3282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65" name="Rectangle 577">
                <a:hlinkClick r:id="rId1905"/>
                <a:hlinkHover r:id="rId1906"/>
              </p:cNvPr>
              <p:cNvSpPr>
                <a:spLocks noChangeArrowheads="1"/>
              </p:cNvSpPr>
              <p:nvPr/>
            </p:nvSpPr>
            <p:spPr bwMode="auto">
              <a:xfrm>
                <a:off x="822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66" name="Rectangle 576">
                <a:hlinkClick r:id="rId1907"/>
                <a:hlinkHover r:id="rId1908"/>
              </p:cNvPr>
              <p:cNvSpPr>
                <a:spLocks noChangeArrowheads="1"/>
              </p:cNvSpPr>
              <p:nvPr/>
            </p:nvSpPr>
            <p:spPr bwMode="auto">
              <a:xfrm>
                <a:off x="4500" y="186"/>
                <a:ext cx="1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67" name="Rectangle 575">
                <a:hlinkClick r:id="rId1909"/>
                <a:hlinkHover r:id="rId1910"/>
              </p:cNvPr>
              <p:cNvSpPr>
                <a:spLocks noChangeArrowheads="1"/>
              </p:cNvSpPr>
              <p:nvPr/>
            </p:nvSpPr>
            <p:spPr bwMode="auto">
              <a:xfrm>
                <a:off x="3582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68" name="Rectangle 574">
                <a:hlinkClick r:id="rId1911"/>
                <a:hlinkHover r:id="rId1912"/>
              </p:cNvPr>
              <p:cNvSpPr>
                <a:spLocks noChangeArrowheads="1"/>
              </p:cNvSpPr>
              <p:nvPr/>
            </p:nvSpPr>
            <p:spPr bwMode="auto">
              <a:xfrm>
                <a:off x="3444" y="186"/>
                <a:ext cx="30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69" name="Rectangle 573">
                <a:hlinkClick r:id="rId1913"/>
                <a:hlinkHover r:id="rId1914"/>
              </p:cNvPr>
              <p:cNvSpPr>
                <a:spLocks noChangeArrowheads="1"/>
              </p:cNvSpPr>
              <p:nvPr/>
            </p:nvSpPr>
            <p:spPr bwMode="auto">
              <a:xfrm>
                <a:off x="1758" y="186"/>
                <a:ext cx="4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70" name="Rectangle 572">
                <a:hlinkClick r:id="rId1915"/>
                <a:hlinkHover r:id="rId1916"/>
              </p:cNvPr>
              <p:cNvSpPr>
                <a:spLocks noChangeArrowheads="1"/>
              </p:cNvSpPr>
              <p:nvPr/>
            </p:nvSpPr>
            <p:spPr bwMode="auto">
              <a:xfrm>
                <a:off x="90" y="132"/>
                <a:ext cx="4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71" name="Rectangle 571">
                <a:hlinkClick r:id="rId1917"/>
                <a:hlinkHover r:id="rId1918"/>
              </p:cNvPr>
              <p:cNvSpPr>
                <a:spLocks noChangeArrowheads="1"/>
              </p:cNvSpPr>
              <p:nvPr/>
            </p:nvSpPr>
            <p:spPr bwMode="auto">
              <a:xfrm>
                <a:off x="1806" y="132"/>
                <a:ext cx="9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72" name="Rectangle 570">
                <a:hlinkClick r:id="rId1919"/>
                <a:hlinkHover r:id="rId1920"/>
              </p:cNvPr>
              <p:cNvSpPr>
                <a:spLocks noChangeArrowheads="1"/>
              </p:cNvSpPr>
              <p:nvPr/>
            </p:nvSpPr>
            <p:spPr bwMode="auto">
              <a:xfrm>
                <a:off x="1968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73" name="Rectangle 569">
                <a:hlinkClick r:id="rId1921"/>
                <a:hlinkHover r:id="rId1922"/>
              </p:cNvPr>
              <p:cNvSpPr>
                <a:spLocks noChangeArrowheads="1"/>
              </p:cNvSpPr>
              <p:nvPr/>
            </p:nvSpPr>
            <p:spPr bwMode="auto">
              <a:xfrm>
                <a:off x="2376" y="132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74" name="Rectangle 568">
                <a:hlinkClick r:id="rId1923"/>
                <a:hlinkHover r:id="rId1924"/>
              </p:cNvPr>
              <p:cNvSpPr>
                <a:spLocks noChangeArrowheads="1"/>
              </p:cNvSpPr>
              <p:nvPr/>
            </p:nvSpPr>
            <p:spPr bwMode="auto">
              <a:xfrm>
                <a:off x="301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75" name="Rectangle 567">
                <a:hlinkClick r:id="rId1925"/>
                <a:hlinkHover r:id="rId1926"/>
              </p:cNvPr>
              <p:cNvSpPr>
                <a:spLocks noChangeArrowheads="1"/>
              </p:cNvSpPr>
              <p:nvPr/>
            </p:nvSpPr>
            <p:spPr bwMode="auto">
              <a:xfrm>
                <a:off x="3210" y="132"/>
                <a:ext cx="7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76" name="Rectangle 566">
                <a:hlinkClick r:id="rId1927"/>
                <a:hlinkHover r:id="rId1928"/>
              </p:cNvPr>
              <p:cNvSpPr>
                <a:spLocks noChangeArrowheads="1"/>
              </p:cNvSpPr>
              <p:nvPr/>
            </p:nvSpPr>
            <p:spPr bwMode="auto">
              <a:xfrm>
                <a:off x="264" y="228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77" name="Rectangle 565">
                <a:hlinkClick r:id="rId1929"/>
                <a:hlinkHover r:id="rId1930"/>
              </p:cNvPr>
              <p:cNvSpPr>
                <a:spLocks noChangeArrowheads="1"/>
              </p:cNvSpPr>
              <p:nvPr/>
            </p:nvSpPr>
            <p:spPr bwMode="auto">
              <a:xfrm>
                <a:off x="324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78" name="Rectangle 564">
                <a:hlinkClick r:id="rId1931"/>
                <a:hlinkHover r:id="rId1932"/>
              </p:cNvPr>
              <p:cNvSpPr>
                <a:spLocks noChangeArrowheads="1"/>
              </p:cNvSpPr>
              <p:nvPr/>
            </p:nvSpPr>
            <p:spPr bwMode="auto">
              <a:xfrm>
                <a:off x="2664" y="132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79" name="Rectangle 563">
                <a:hlinkClick r:id="rId1933"/>
                <a:hlinkHover r:id="rId1934"/>
              </p:cNvPr>
              <p:cNvSpPr>
                <a:spLocks noChangeArrowheads="1"/>
              </p:cNvSpPr>
              <p:nvPr/>
            </p:nvSpPr>
            <p:spPr bwMode="auto">
              <a:xfrm>
                <a:off x="3066" y="132"/>
                <a:ext cx="13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80" name="Rectangle 562">
                <a:hlinkClick r:id="rId1935"/>
                <a:hlinkHover r:id="rId1936"/>
              </p:cNvPr>
              <p:cNvSpPr>
                <a:spLocks noChangeArrowheads="1"/>
              </p:cNvSpPr>
              <p:nvPr/>
            </p:nvSpPr>
            <p:spPr bwMode="auto">
              <a:xfrm>
                <a:off x="498" y="132"/>
                <a:ext cx="16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81" name="Rectangle 561">
                <a:hlinkClick r:id="rId1937"/>
                <a:hlinkHover r:id="rId1938"/>
              </p:cNvPr>
              <p:cNvSpPr>
                <a:spLocks noChangeArrowheads="1"/>
              </p:cNvSpPr>
              <p:nvPr/>
            </p:nvSpPr>
            <p:spPr bwMode="auto">
              <a:xfrm>
                <a:off x="660" y="132"/>
                <a:ext cx="16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82" name="Rectangle 560">
                <a:hlinkClick r:id="rId1939"/>
                <a:hlinkHover r:id="rId1940"/>
              </p:cNvPr>
              <p:cNvSpPr>
                <a:spLocks noChangeArrowheads="1"/>
              </p:cNvSpPr>
              <p:nvPr/>
            </p:nvSpPr>
            <p:spPr bwMode="auto">
              <a:xfrm>
                <a:off x="1566" y="132"/>
                <a:ext cx="10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83" name="Rectangle 559">
                <a:hlinkClick r:id="rId1941"/>
                <a:hlinkHover r:id="rId1942"/>
              </p:cNvPr>
              <p:cNvSpPr>
                <a:spLocks noChangeArrowheads="1"/>
              </p:cNvSpPr>
              <p:nvPr/>
            </p:nvSpPr>
            <p:spPr bwMode="auto">
              <a:xfrm>
                <a:off x="1686" y="132"/>
                <a:ext cx="7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84" name="Rectangle 558">
                <a:hlinkClick r:id="rId1943"/>
                <a:hlinkHover r:id="rId1944"/>
              </p:cNvPr>
              <p:cNvSpPr>
                <a:spLocks noChangeArrowheads="1"/>
              </p:cNvSpPr>
              <p:nvPr/>
            </p:nvSpPr>
            <p:spPr bwMode="auto">
              <a:xfrm>
                <a:off x="1938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85" name="Rectangle 557">
                <a:hlinkClick r:id="rId1945"/>
                <a:hlinkHover r:id="rId1946"/>
              </p:cNvPr>
              <p:cNvSpPr>
                <a:spLocks noChangeArrowheads="1"/>
              </p:cNvSpPr>
              <p:nvPr/>
            </p:nvSpPr>
            <p:spPr bwMode="auto">
              <a:xfrm>
                <a:off x="2466" y="132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86" name="Rectangle 556">
                <a:hlinkClick r:id="rId1947"/>
                <a:hlinkHover r:id="rId1948"/>
              </p:cNvPr>
              <p:cNvSpPr>
                <a:spLocks noChangeArrowheads="1"/>
              </p:cNvSpPr>
              <p:nvPr/>
            </p:nvSpPr>
            <p:spPr bwMode="auto">
              <a:xfrm>
                <a:off x="2634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87" name="Rectangle 555">
                <a:hlinkClick r:id="rId1949"/>
                <a:hlinkHover r:id="rId1950"/>
              </p:cNvPr>
              <p:cNvSpPr>
                <a:spLocks noChangeArrowheads="1"/>
              </p:cNvSpPr>
              <p:nvPr/>
            </p:nvSpPr>
            <p:spPr bwMode="auto">
              <a:xfrm>
                <a:off x="3846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88" name="Rectangle 554">
                <a:hlinkClick r:id="rId1951"/>
                <a:hlinkHover r:id="rId1952"/>
              </p:cNvPr>
              <p:cNvSpPr>
                <a:spLocks noChangeArrowheads="1"/>
              </p:cNvSpPr>
              <p:nvPr/>
            </p:nvSpPr>
            <p:spPr bwMode="auto">
              <a:xfrm>
                <a:off x="66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89" name="Rectangle 553">
                <a:hlinkClick r:id="rId1953"/>
                <a:hlinkHover r:id="rId1954"/>
              </p:cNvPr>
              <p:cNvSpPr>
                <a:spLocks noChangeArrowheads="1"/>
              </p:cNvSpPr>
              <p:nvPr/>
            </p:nvSpPr>
            <p:spPr bwMode="auto">
              <a:xfrm>
                <a:off x="2946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90" name="Rectangle 552">
                <a:hlinkClick r:id="rId1955"/>
                <a:hlinkHover r:id="rId1956"/>
              </p:cNvPr>
              <p:cNvSpPr>
                <a:spLocks noChangeArrowheads="1"/>
              </p:cNvSpPr>
              <p:nvPr/>
            </p:nvSpPr>
            <p:spPr bwMode="auto">
              <a:xfrm>
                <a:off x="4248" y="132"/>
                <a:ext cx="12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91" name="Rectangle 551">
                <a:hlinkClick r:id="rId1957"/>
                <a:hlinkHover r:id="rId1958"/>
              </p:cNvPr>
              <p:cNvSpPr>
                <a:spLocks noChangeArrowheads="1"/>
              </p:cNvSpPr>
              <p:nvPr/>
            </p:nvSpPr>
            <p:spPr bwMode="auto">
              <a:xfrm>
                <a:off x="4368" y="132"/>
                <a:ext cx="13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92" name="Rectangle 550">
                <a:hlinkClick r:id="rId1959"/>
                <a:hlinkHover r:id="rId1960"/>
              </p:cNvPr>
              <p:cNvSpPr>
                <a:spLocks noChangeArrowheads="1"/>
              </p:cNvSpPr>
              <p:nvPr/>
            </p:nvSpPr>
            <p:spPr bwMode="auto">
              <a:xfrm>
                <a:off x="198" y="132"/>
                <a:ext cx="4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93" name="Rectangle 549">
                <a:hlinkClick r:id="rId1961"/>
                <a:hlinkHover r:id="rId1962"/>
              </p:cNvPr>
              <p:cNvSpPr>
                <a:spLocks noChangeArrowheads="1"/>
              </p:cNvSpPr>
              <p:nvPr/>
            </p:nvSpPr>
            <p:spPr bwMode="auto">
              <a:xfrm>
                <a:off x="840" y="132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94" name="Rectangle 1593">
                <a:hlinkClick r:id="rId1963"/>
                <a:hlinkHover r:id="rId1964"/>
              </p:cNvPr>
              <p:cNvSpPr>
                <a:spLocks noChangeArrowheads="1"/>
              </p:cNvSpPr>
              <p:nvPr/>
            </p:nvSpPr>
            <p:spPr bwMode="auto">
              <a:xfrm>
                <a:off x="1200" y="132"/>
                <a:ext cx="9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95" name="Rectangle 547">
                <a:hlinkClick r:id="rId1965"/>
                <a:hlinkHover r:id="rId1966"/>
              </p:cNvPr>
              <p:cNvSpPr>
                <a:spLocks noChangeArrowheads="1"/>
              </p:cNvSpPr>
              <p:nvPr/>
            </p:nvSpPr>
            <p:spPr bwMode="auto">
              <a:xfrm>
                <a:off x="3294" y="228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96" name="Rectangle 546">
                <a:hlinkClick r:id="rId1967"/>
                <a:hlinkHover r:id="rId1968"/>
              </p:cNvPr>
              <p:cNvSpPr>
                <a:spLocks noChangeArrowheads="1"/>
              </p:cNvSpPr>
              <p:nvPr/>
            </p:nvSpPr>
            <p:spPr bwMode="auto">
              <a:xfrm>
                <a:off x="3642" y="132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97" name="Rectangle 545">
                <a:hlinkClick r:id="rId1969"/>
                <a:hlinkHover r:id="rId1970"/>
              </p:cNvPr>
              <p:cNvSpPr>
                <a:spLocks noChangeArrowheads="1"/>
              </p:cNvSpPr>
              <p:nvPr/>
            </p:nvSpPr>
            <p:spPr bwMode="auto">
              <a:xfrm>
                <a:off x="3768" y="132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98" name="Rectangle 544">
                <a:hlinkClick r:id="rId1971"/>
                <a:hlinkHover r:id="rId1972"/>
              </p:cNvPr>
              <p:cNvSpPr>
                <a:spLocks noChangeArrowheads="1"/>
              </p:cNvSpPr>
              <p:nvPr/>
            </p:nvSpPr>
            <p:spPr bwMode="auto">
              <a:xfrm>
                <a:off x="3894" y="132"/>
                <a:ext cx="16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99" name="Rectangle 543">
                <a:hlinkClick r:id="rId1973"/>
                <a:hlinkHover r:id="rId1974"/>
              </p:cNvPr>
              <p:cNvSpPr>
                <a:spLocks noChangeArrowheads="1"/>
              </p:cNvSpPr>
              <p:nvPr/>
            </p:nvSpPr>
            <p:spPr bwMode="auto">
              <a:xfrm>
                <a:off x="4068" y="132"/>
                <a:ext cx="16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00" name="Rectangle 542">
                <a:hlinkClick r:id="rId1975"/>
                <a:hlinkHover r:id="rId1976"/>
              </p:cNvPr>
              <p:cNvSpPr>
                <a:spLocks noChangeArrowheads="1"/>
              </p:cNvSpPr>
              <p:nvPr/>
            </p:nvSpPr>
            <p:spPr bwMode="auto">
              <a:xfrm>
                <a:off x="240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01" name="Rectangle 541">
                <a:hlinkClick r:id="rId1977"/>
                <a:hlinkHover r:id="rId1978"/>
              </p:cNvPr>
              <p:cNvSpPr>
                <a:spLocks noChangeArrowheads="1"/>
              </p:cNvSpPr>
              <p:nvPr/>
            </p:nvSpPr>
            <p:spPr bwMode="auto">
              <a:xfrm>
                <a:off x="960" y="132"/>
                <a:ext cx="17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02" name="Rectangle 540">
                <a:hlinkClick r:id="rId1979"/>
                <a:hlinkHover r:id="rId1980"/>
              </p:cNvPr>
              <p:cNvSpPr>
                <a:spLocks noChangeArrowheads="1"/>
              </p:cNvSpPr>
              <p:nvPr/>
            </p:nvSpPr>
            <p:spPr bwMode="auto">
              <a:xfrm>
                <a:off x="2532" y="132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03" name="Rectangle 539">
                <a:hlinkClick r:id="rId1981"/>
                <a:hlinkHover r:id="rId1982"/>
              </p:cNvPr>
              <p:cNvSpPr>
                <a:spLocks noChangeArrowheads="1"/>
              </p:cNvSpPr>
              <p:nvPr/>
            </p:nvSpPr>
            <p:spPr bwMode="auto">
              <a:xfrm>
                <a:off x="3474" y="132"/>
                <a:ext cx="10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04" name="Rectangle 538">
                <a:hlinkClick r:id="rId1983"/>
                <a:hlinkHover r:id="rId1984"/>
              </p:cNvPr>
              <p:cNvSpPr>
                <a:spLocks noChangeArrowheads="1"/>
              </p:cNvSpPr>
              <p:nvPr/>
            </p:nvSpPr>
            <p:spPr bwMode="auto">
              <a:xfrm>
                <a:off x="3594" y="132"/>
                <a:ext cx="4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05" name="Rectangle 537">
                <a:hlinkClick r:id="rId1985"/>
                <a:hlinkHover r:id="rId1986"/>
              </p:cNvPr>
              <p:cNvSpPr>
                <a:spLocks noChangeArrowheads="1"/>
              </p:cNvSpPr>
              <p:nvPr/>
            </p:nvSpPr>
            <p:spPr bwMode="auto">
              <a:xfrm>
                <a:off x="144" y="132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06" name="Rectangle 536">
                <a:hlinkClick r:id="rId1987"/>
                <a:hlinkHover r:id="rId1988"/>
              </p:cNvPr>
              <p:cNvSpPr>
                <a:spLocks noChangeArrowheads="1"/>
              </p:cNvSpPr>
              <p:nvPr/>
            </p:nvSpPr>
            <p:spPr bwMode="auto">
              <a:xfrm>
                <a:off x="1140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07" name="Rectangle 535">
                <a:hlinkClick r:id="rId1989"/>
                <a:hlinkHover r:id="rId1990"/>
              </p:cNvPr>
              <p:cNvSpPr>
                <a:spLocks noChangeArrowheads="1"/>
              </p:cNvSpPr>
              <p:nvPr/>
            </p:nvSpPr>
            <p:spPr bwMode="auto">
              <a:xfrm>
                <a:off x="1368" y="132"/>
                <a:ext cx="18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08" name="Rectangle 534">
                <a:hlinkClick r:id="rId1991"/>
                <a:hlinkHover r:id="rId1992"/>
              </p:cNvPr>
              <p:cNvSpPr>
                <a:spLocks noChangeArrowheads="1"/>
              </p:cNvSpPr>
              <p:nvPr/>
            </p:nvSpPr>
            <p:spPr bwMode="auto">
              <a:xfrm>
                <a:off x="2730" y="132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09" name="Rectangle 533">
                <a:hlinkClick r:id="rId1993"/>
                <a:hlinkHover r:id="rId1994"/>
              </p:cNvPr>
              <p:cNvSpPr>
                <a:spLocks noChangeArrowheads="1"/>
              </p:cNvSpPr>
              <p:nvPr/>
            </p:nvSpPr>
            <p:spPr bwMode="auto">
              <a:xfrm>
                <a:off x="2802" y="132"/>
                <a:ext cx="14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10" name="Rectangle 532">
                <a:hlinkClick r:id="rId1995"/>
                <a:hlinkHover r:id="rId1996"/>
              </p:cNvPr>
              <p:cNvSpPr>
                <a:spLocks noChangeArrowheads="1"/>
              </p:cNvSpPr>
              <p:nvPr/>
            </p:nvSpPr>
            <p:spPr bwMode="auto">
              <a:xfrm>
                <a:off x="3390" y="132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11" name="Rectangle 531">
                <a:hlinkClick r:id="rId1997"/>
                <a:hlinkHover r:id="rId1998"/>
              </p:cNvPr>
              <p:cNvSpPr>
                <a:spLocks noChangeArrowheads="1"/>
              </p:cNvSpPr>
              <p:nvPr/>
            </p:nvSpPr>
            <p:spPr bwMode="auto">
              <a:xfrm>
                <a:off x="3696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12" name="Rectangle 530">
                <a:hlinkClick r:id="rId1999"/>
                <a:hlinkHover r:id="rId2000"/>
              </p:cNvPr>
              <p:cNvSpPr>
                <a:spLocks noChangeArrowheads="1"/>
              </p:cNvSpPr>
              <p:nvPr/>
            </p:nvSpPr>
            <p:spPr bwMode="auto">
              <a:xfrm>
                <a:off x="384" y="132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13" name="Rectangle 529">
                <a:hlinkClick r:id="rId2001"/>
                <a:hlinkHover r:id="rId2002"/>
              </p:cNvPr>
              <p:cNvSpPr>
                <a:spLocks noChangeArrowheads="1"/>
              </p:cNvSpPr>
              <p:nvPr/>
            </p:nvSpPr>
            <p:spPr bwMode="auto">
              <a:xfrm>
                <a:off x="1302" y="132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14" name="Rectangle 528">
                <a:hlinkClick r:id="rId2003"/>
                <a:hlinkHover r:id="rId2004"/>
              </p:cNvPr>
              <p:cNvSpPr>
                <a:spLocks noChangeArrowheads="1"/>
              </p:cNvSpPr>
              <p:nvPr/>
            </p:nvSpPr>
            <p:spPr bwMode="auto">
              <a:xfrm>
                <a:off x="190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15" name="Rectangle 527">
                <a:hlinkClick r:id="rId2005"/>
                <a:hlinkHover r:id="rId2006"/>
              </p:cNvPr>
              <p:cNvSpPr>
                <a:spLocks noChangeArrowheads="1"/>
              </p:cNvSpPr>
              <p:nvPr/>
            </p:nvSpPr>
            <p:spPr bwMode="auto">
              <a:xfrm>
                <a:off x="1998" y="132"/>
                <a:ext cx="13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16" name="Rectangle 526">
                <a:hlinkClick r:id="rId2007"/>
                <a:hlinkHover r:id="rId2008"/>
              </p:cNvPr>
              <p:cNvSpPr>
                <a:spLocks noChangeArrowheads="1"/>
              </p:cNvSpPr>
              <p:nvPr/>
            </p:nvSpPr>
            <p:spPr bwMode="auto">
              <a:xfrm>
                <a:off x="2148" y="210"/>
                <a:ext cx="204" cy="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17" name="Rectangle 525">
                <a:hlinkClick r:id="rId2007"/>
                <a:hlinkHover r:id="rId2009"/>
              </p:cNvPr>
              <p:cNvSpPr>
                <a:spLocks noChangeArrowheads="1"/>
              </p:cNvSpPr>
              <p:nvPr/>
            </p:nvSpPr>
            <p:spPr bwMode="auto">
              <a:xfrm>
                <a:off x="2136" y="132"/>
                <a:ext cx="22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18" name="Rectangle 524">
                <a:hlinkClick r:id="rId2010"/>
                <a:hlinkHover r:id="rId2011"/>
              </p:cNvPr>
              <p:cNvSpPr>
                <a:spLocks noChangeArrowheads="1"/>
              </p:cNvSpPr>
              <p:nvPr/>
            </p:nvSpPr>
            <p:spPr bwMode="auto">
              <a:xfrm>
                <a:off x="2610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619" name="Rectangle 523">
                <a:hlinkClick r:id="rId2012"/>
              </p:cNvPr>
              <p:cNvSpPr>
                <a:spLocks noChangeArrowheads="1"/>
              </p:cNvSpPr>
              <p:nvPr/>
            </p:nvSpPr>
            <p:spPr bwMode="auto">
              <a:xfrm>
                <a:off x="6" y="0"/>
                <a:ext cx="2802" cy="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</p:grpSp>
        <p:grpSp>
          <p:nvGrpSpPr>
            <p:cNvPr id="1343" name="Group 8"/>
            <p:cNvGrpSpPr>
              <a:grpSpLocks/>
            </p:cNvGrpSpPr>
            <p:nvPr/>
          </p:nvGrpSpPr>
          <p:grpSpPr bwMode="auto">
            <a:xfrm>
              <a:off x="666392" y="10404746"/>
              <a:ext cx="5866333" cy="561670"/>
              <a:chOff x="0" y="0"/>
              <a:chExt cx="4512" cy="432"/>
            </a:xfrm>
          </p:grpSpPr>
          <p:pic>
            <p:nvPicPr>
              <p:cNvPr id="1486" name="Picture 836" descr="https://img.jgi.doe.gov/mer/tmp/ScaffoldPanel.gn.gCart1.2654638576.72872.x.76300.40548.png"/>
              <p:cNvPicPr>
                <a:picLocks noChangeAspect="1" noChangeArrowheads="1"/>
              </p:cNvPicPr>
              <p:nvPr/>
            </p:nvPicPr>
            <p:blipFill>
              <a:blip r:embed="rId20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4512" cy="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87" name="Rectangle 900">
                <a:hlinkClick r:id="rId2014"/>
                <a:hlinkHover r:id="rId2015"/>
              </p:cNvPr>
              <p:cNvSpPr>
                <a:spLocks noChangeArrowheads="1"/>
              </p:cNvSpPr>
              <p:nvPr/>
            </p:nvSpPr>
            <p:spPr bwMode="auto">
              <a:xfrm>
                <a:off x="624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88" name="Rectangle 899">
                <a:hlinkClick r:id="rId2016"/>
                <a:hlinkHover r:id="rId2017"/>
              </p:cNvPr>
              <p:cNvSpPr>
                <a:spLocks noChangeArrowheads="1"/>
              </p:cNvSpPr>
              <p:nvPr/>
            </p:nvSpPr>
            <p:spPr bwMode="auto">
              <a:xfrm>
                <a:off x="3714" y="186"/>
                <a:ext cx="2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89" name="Rectangle 898">
                <a:hlinkClick r:id="rId2018"/>
                <a:hlinkHover r:id="rId2019"/>
              </p:cNvPr>
              <p:cNvSpPr>
                <a:spLocks noChangeArrowheads="1"/>
              </p:cNvSpPr>
              <p:nvPr/>
            </p:nvSpPr>
            <p:spPr bwMode="auto">
              <a:xfrm>
                <a:off x="2406" y="186"/>
                <a:ext cx="6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90" name="Rectangle 897">
                <a:hlinkClick r:id="rId2020"/>
                <a:hlinkHover r:id="rId2021"/>
              </p:cNvPr>
              <p:cNvSpPr>
                <a:spLocks noChangeArrowheads="1"/>
              </p:cNvSpPr>
              <p:nvPr/>
            </p:nvSpPr>
            <p:spPr bwMode="auto">
              <a:xfrm>
                <a:off x="234" y="186"/>
                <a:ext cx="4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91" name="Rectangle 896">
                <a:hlinkClick r:id="rId2022"/>
                <a:hlinkHover r:id="rId2023"/>
              </p:cNvPr>
              <p:cNvSpPr>
                <a:spLocks noChangeArrowheads="1"/>
              </p:cNvSpPr>
              <p:nvPr/>
            </p:nvSpPr>
            <p:spPr bwMode="auto">
              <a:xfrm>
                <a:off x="2748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92" name="Rectangle 895">
                <a:hlinkClick r:id="rId2024"/>
                <a:hlinkHover r:id="rId2025"/>
              </p:cNvPr>
              <p:cNvSpPr>
                <a:spLocks noChangeArrowheads="1"/>
              </p:cNvSpPr>
              <p:nvPr/>
            </p:nvSpPr>
            <p:spPr bwMode="auto">
              <a:xfrm>
                <a:off x="1458" y="186"/>
                <a:ext cx="36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93" name="Rectangle 894">
                <a:hlinkClick r:id="rId2026"/>
                <a:hlinkHover r:id="rId2027"/>
              </p:cNvPr>
              <p:cNvSpPr>
                <a:spLocks noChangeArrowheads="1"/>
              </p:cNvSpPr>
              <p:nvPr/>
            </p:nvSpPr>
            <p:spPr bwMode="auto">
              <a:xfrm>
                <a:off x="1326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94" name="Rectangle 893">
                <a:hlinkClick r:id="rId2028"/>
                <a:hlinkHover r:id="rId2029"/>
              </p:cNvPr>
              <p:cNvSpPr>
                <a:spLocks noChangeArrowheads="1"/>
              </p:cNvSpPr>
              <p:nvPr/>
            </p:nvSpPr>
            <p:spPr bwMode="auto">
              <a:xfrm>
                <a:off x="3294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95" name="Rectangle 892">
                <a:hlinkClick r:id="rId2030"/>
                <a:hlinkHover r:id="rId2031"/>
              </p:cNvPr>
              <p:cNvSpPr>
                <a:spLocks noChangeArrowheads="1"/>
              </p:cNvSpPr>
              <p:nvPr/>
            </p:nvSpPr>
            <p:spPr bwMode="auto">
              <a:xfrm>
                <a:off x="522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96" name="Rectangle 891">
                <a:hlinkClick r:id="rId2032"/>
                <a:hlinkHover r:id="rId2033"/>
              </p:cNvPr>
              <p:cNvSpPr>
                <a:spLocks noChangeArrowheads="1"/>
              </p:cNvSpPr>
              <p:nvPr/>
            </p:nvSpPr>
            <p:spPr bwMode="auto">
              <a:xfrm>
                <a:off x="90" y="186"/>
                <a:ext cx="30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97" name="Rectangle 890">
                <a:hlinkClick r:id="rId2034"/>
                <a:hlinkHover r:id="rId2035"/>
              </p:cNvPr>
              <p:cNvSpPr>
                <a:spLocks noChangeArrowheads="1"/>
              </p:cNvSpPr>
              <p:nvPr/>
            </p:nvSpPr>
            <p:spPr bwMode="auto">
              <a:xfrm>
                <a:off x="1674" y="186"/>
                <a:ext cx="5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98" name="Rectangle 889">
                <a:hlinkClick r:id="rId2036"/>
                <a:hlinkHover r:id="rId2037"/>
              </p:cNvPr>
              <p:cNvSpPr>
                <a:spLocks noChangeArrowheads="1"/>
              </p:cNvSpPr>
              <p:nvPr/>
            </p:nvSpPr>
            <p:spPr bwMode="auto">
              <a:xfrm>
                <a:off x="1164" y="186"/>
                <a:ext cx="7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99" name="Rectangle 888">
                <a:hlinkClick r:id="rId2038"/>
                <a:hlinkHover r:id="rId2039"/>
              </p:cNvPr>
              <p:cNvSpPr>
                <a:spLocks noChangeArrowheads="1"/>
              </p:cNvSpPr>
              <p:nvPr/>
            </p:nvSpPr>
            <p:spPr bwMode="auto">
              <a:xfrm>
                <a:off x="1344" y="132"/>
                <a:ext cx="11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00" name="Rectangle 887">
                <a:hlinkClick r:id="rId2040"/>
                <a:hlinkHover r:id="rId2041"/>
              </p:cNvPr>
              <p:cNvSpPr>
                <a:spLocks noChangeArrowheads="1"/>
              </p:cNvSpPr>
              <p:nvPr/>
            </p:nvSpPr>
            <p:spPr bwMode="auto">
              <a:xfrm>
                <a:off x="196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01" name="Rectangle 886">
                <a:hlinkClick r:id="rId2042"/>
                <a:hlinkHover r:id="rId2043"/>
              </p:cNvPr>
              <p:cNvSpPr>
                <a:spLocks noChangeArrowheads="1"/>
              </p:cNvSpPr>
              <p:nvPr/>
            </p:nvSpPr>
            <p:spPr bwMode="auto">
              <a:xfrm>
                <a:off x="2106" y="210"/>
                <a:ext cx="288" cy="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02" name="Rectangle 885">
                <a:hlinkClick r:id="rId2042"/>
                <a:hlinkHover r:id="rId2044"/>
              </p:cNvPr>
              <p:cNvSpPr>
                <a:spLocks noChangeArrowheads="1"/>
              </p:cNvSpPr>
              <p:nvPr/>
            </p:nvSpPr>
            <p:spPr bwMode="auto">
              <a:xfrm>
                <a:off x="2094" y="132"/>
                <a:ext cx="31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03" name="Rectangle 884">
                <a:hlinkClick r:id="rId2045"/>
                <a:hlinkHover r:id="rId2046"/>
              </p:cNvPr>
              <p:cNvSpPr>
                <a:spLocks noChangeArrowheads="1"/>
              </p:cNvSpPr>
              <p:nvPr/>
            </p:nvSpPr>
            <p:spPr bwMode="auto">
              <a:xfrm>
                <a:off x="2412" y="132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04" name="Rectangle 883">
                <a:hlinkClick r:id="rId2047"/>
                <a:hlinkHover r:id="rId2048"/>
              </p:cNvPr>
              <p:cNvSpPr>
                <a:spLocks noChangeArrowheads="1"/>
              </p:cNvSpPr>
              <p:nvPr/>
            </p:nvSpPr>
            <p:spPr bwMode="auto">
              <a:xfrm>
                <a:off x="2502" y="132"/>
                <a:ext cx="4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05" name="Rectangle 882">
                <a:hlinkClick r:id="rId2049"/>
                <a:hlinkHover r:id="rId2050"/>
              </p:cNvPr>
              <p:cNvSpPr>
                <a:spLocks noChangeArrowheads="1"/>
              </p:cNvSpPr>
              <p:nvPr/>
            </p:nvSpPr>
            <p:spPr bwMode="auto">
              <a:xfrm>
                <a:off x="2874" y="228"/>
                <a:ext cx="27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06" name="Rectangle 881">
                <a:hlinkClick r:id="rId2051"/>
                <a:hlinkHover r:id="rId2052"/>
              </p:cNvPr>
              <p:cNvSpPr>
                <a:spLocks noChangeArrowheads="1"/>
              </p:cNvSpPr>
              <p:nvPr/>
            </p:nvSpPr>
            <p:spPr bwMode="auto">
              <a:xfrm>
                <a:off x="3384" y="228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07" name="Rectangle 880">
                <a:hlinkClick r:id="rId2053"/>
                <a:hlinkHover r:id="rId2054"/>
              </p:cNvPr>
              <p:cNvSpPr>
                <a:spLocks noChangeArrowheads="1"/>
              </p:cNvSpPr>
              <p:nvPr/>
            </p:nvSpPr>
            <p:spPr bwMode="auto">
              <a:xfrm>
                <a:off x="3618" y="228"/>
                <a:ext cx="9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08" name="Rectangle 879">
                <a:hlinkClick r:id="rId2055"/>
                <a:hlinkHover r:id="rId2056"/>
              </p:cNvPr>
              <p:cNvSpPr>
                <a:spLocks noChangeArrowheads="1"/>
              </p:cNvSpPr>
              <p:nvPr/>
            </p:nvSpPr>
            <p:spPr bwMode="auto">
              <a:xfrm>
                <a:off x="3810" y="132"/>
                <a:ext cx="15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09" name="Rectangle 878">
                <a:hlinkClick r:id="rId2057"/>
                <a:hlinkHover r:id="rId2058"/>
              </p:cNvPr>
              <p:cNvSpPr>
                <a:spLocks noChangeArrowheads="1"/>
              </p:cNvSpPr>
              <p:nvPr/>
            </p:nvSpPr>
            <p:spPr bwMode="auto">
              <a:xfrm>
                <a:off x="3444" y="228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10" name="Rectangle 877">
                <a:hlinkClick r:id="rId2059"/>
                <a:hlinkHover r:id="rId2060"/>
              </p:cNvPr>
              <p:cNvSpPr>
                <a:spLocks noChangeArrowheads="1"/>
              </p:cNvSpPr>
              <p:nvPr/>
            </p:nvSpPr>
            <p:spPr bwMode="auto">
              <a:xfrm>
                <a:off x="636" y="228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11" name="Rectangle 876">
                <a:hlinkClick r:id="rId2061"/>
                <a:hlinkHover r:id="rId2062"/>
              </p:cNvPr>
              <p:cNvSpPr>
                <a:spLocks noChangeArrowheads="1"/>
              </p:cNvSpPr>
              <p:nvPr/>
            </p:nvSpPr>
            <p:spPr bwMode="auto">
              <a:xfrm>
                <a:off x="1110" y="228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12" name="Rectangle 875">
                <a:hlinkClick r:id="rId2063"/>
                <a:hlinkHover r:id="rId2064"/>
              </p:cNvPr>
              <p:cNvSpPr>
                <a:spLocks noChangeArrowheads="1"/>
              </p:cNvSpPr>
              <p:nvPr/>
            </p:nvSpPr>
            <p:spPr bwMode="auto">
              <a:xfrm>
                <a:off x="1986" y="132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13" name="Rectangle 874">
                <a:hlinkClick r:id="rId2065"/>
                <a:hlinkHover r:id="rId2066"/>
              </p:cNvPr>
              <p:cNvSpPr>
                <a:spLocks noChangeArrowheads="1"/>
              </p:cNvSpPr>
              <p:nvPr/>
            </p:nvSpPr>
            <p:spPr bwMode="auto">
              <a:xfrm>
                <a:off x="2718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14" name="Rectangle 873">
                <a:hlinkClick r:id="rId2067"/>
                <a:hlinkHover r:id="rId2068"/>
              </p:cNvPr>
              <p:cNvSpPr>
                <a:spLocks noChangeArrowheads="1"/>
              </p:cNvSpPr>
              <p:nvPr/>
            </p:nvSpPr>
            <p:spPr bwMode="auto">
              <a:xfrm>
                <a:off x="3306" y="132"/>
                <a:ext cx="4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15" name="Rectangle 872">
                <a:hlinkClick r:id="rId2069"/>
                <a:hlinkHover r:id="rId2070"/>
              </p:cNvPr>
              <p:cNvSpPr>
                <a:spLocks noChangeArrowheads="1"/>
              </p:cNvSpPr>
              <p:nvPr/>
            </p:nvSpPr>
            <p:spPr bwMode="auto">
              <a:xfrm>
                <a:off x="3738" y="132"/>
                <a:ext cx="7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16" name="Rectangle 871">
                <a:hlinkClick r:id="rId2071"/>
                <a:hlinkHover r:id="rId2072"/>
              </p:cNvPr>
              <p:cNvSpPr>
                <a:spLocks noChangeArrowheads="1"/>
              </p:cNvSpPr>
              <p:nvPr/>
            </p:nvSpPr>
            <p:spPr bwMode="auto">
              <a:xfrm>
                <a:off x="810" y="228"/>
                <a:ext cx="22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17" name="Rectangle 870">
                <a:hlinkClick r:id="rId2073"/>
                <a:hlinkHover r:id="rId2074"/>
              </p:cNvPr>
              <p:cNvSpPr>
                <a:spLocks noChangeArrowheads="1"/>
              </p:cNvSpPr>
              <p:nvPr/>
            </p:nvSpPr>
            <p:spPr bwMode="auto">
              <a:xfrm>
                <a:off x="1494" y="132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18" name="Rectangle 869">
                <a:hlinkClick r:id="rId2075"/>
                <a:hlinkHover r:id="rId2076"/>
              </p:cNvPr>
              <p:cNvSpPr>
                <a:spLocks noChangeArrowheads="1"/>
              </p:cNvSpPr>
              <p:nvPr/>
            </p:nvSpPr>
            <p:spPr bwMode="auto">
              <a:xfrm>
                <a:off x="2766" y="132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19" name="Rectangle 868">
                <a:hlinkClick r:id="rId2077"/>
                <a:hlinkHover r:id="rId2078"/>
              </p:cNvPr>
              <p:cNvSpPr>
                <a:spLocks noChangeArrowheads="1"/>
              </p:cNvSpPr>
              <p:nvPr/>
            </p:nvSpPr>
            <p:spPr bwMode="auto">
              <a:xfrm>
                <a:off x="3348" y="228"/>
                <a:ext cx="3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20" name="Rectangle 867">
                <a:hlinkClick r:id="rId2079"/>
                <a:hlinkHover r:id="rId2080"/>
              </p:cNvPr>
              <p:cNvSpPr>
                <a:spLocks noChangeArrowheads="1"/>
              </p:cNvSpPr>
              <p:nvPr/>
            </p:nvSpPr>
            <p:spPr bwMode="auto">
              <a:xfrm>
                <a:off x="0" y="228"/>
                <a:ext cx="9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21" name="Rectangle 866">
                <a:hlinkClick r:id="rId2081"/>
                <a:hlinkHover r:id="rId2082"/>
              </p:cNvPr>
              <p:cNvSpPr>
                <a:spLocks noChangeArrowheads="1"/>
              </p:cNvSpPr>
              <p:nvPr/>
            </p:nvSpPr>
            <p:spPr bwMode="auto">
              <a:xfrm>
                <a:off x="666" y="228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22" name="Rectangle 865">
                <a:hlinkClick r:id="rId2083"/>
                <a:hlinkHover r:id="rId2084"/>
              </p:cNvPr>
              <p:cNvSpPr>
                <a:spLocks noChangeArrowheads="1"/>
              </p:cNvSpPr>
              <p:nvPr/>
            </p:nvSpPr>
            <p:spPr bwMode="auto">
              <a:xfrm>
                <a:off x="768" y="228"/>
                <a:ext cx="4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23" name="Rectangle 864">
                <a:hlinkClick r:id="rId2085"/>
                <a:hlinkHover r:id="rId2086"/>
              </p:cNvPr>
              <p:cNvSpPr>
                <a:spLocks noChangeArrowheads="1"/>
              </p:cNvSpPr>
              <p:nvPr/>
            </p:nvSpPr>
            <p:spPr bwMode="auto">
              <a:xfrm>
                <a:off x="3258" y="228"/>
                <a:ext cx="3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24" name="Rectangle 863">
                <a:hlinkClick r:id="rId2087"/>
                <a:hlinkHover r:id="rId2088"/>
              </p:cNvPr>
              <p:cNvSpPr>
                <a:spLocks noChangeArrowheads="1"/>
              </p:cNvSpPr>
              <p:nvPr/>
            </p:nvSpPr>
            <p:spPr bwMode="auto">
              <a:xfrm>
                <a:off x="3564" y="228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25" name="Rectangle 862">
                <a:hlinkClick r:id="rId2089"/>
                <a:hlinkHover r:id="rId2090"/>
              </p:cNvPr>
              <p:cNvSpPr>
                <a:spLocks noChangeArrowheads="1"/>
              </p:cNvSpPr>
              <p:nvPr/>
            </p:nvSpPr>
            <p:spPr bwMode="auto">
              <a:xfrm>
                <a:off x="120" y="132"/>
                <a:ext cx="11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26" name="Rectangle 861">
                <a:hlinkClick r:id="rId2091"/>
                <a:hlinkHover r:id="rId2092"/>
              </p:cNvPr>
              <p:cNvSpPr>
                <a:spLocks noChangeArrowheads="1"/>
              </p:cNvSpPr>
              <p:nvPr/>
            </p:nvSpPr>
            <p:spPr bwMode="auto">
              <a:xfrm>
                <a:off x="450" y="132"/>
                <a:ext cx="7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27" name="Rectangle 1526">
                <a:hlinkClick r:id="rId2093"/>
                <a:hlinkHover r:id="rId2094"/>
              </p:cNvPr>
              <p:cNvSpPr>
                <a:spLocks noChangeArrowheads="1"/>
              </p:cNvSpPr>
              <p:nvPr/>
            </p:nvSpPr>
            <p:spPr bwMode="auto">
              <a:xfrm>
                <a:off x="1554" y="132"/>
                <a:ext cx="7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28" name="Rectangle 859">
                <a:hlinkClick r:id="rId2095"/>
                <a:hlinkHover r:id="rId2096"/>
              </p:cNvPr>
              <p:cNvSpPr>
                <a:spLocks noChangeArrowheads="1"/>
              </p:cNvSpPr>
              <p:nvPr/>
            </p:nvSpPr>
            <p:spPr bwMode="auto">
              <a:xfrm>
                <a:off x="1728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29" name="Rectangle 858">
                <a:hlinkClick r:id="rId2097"/>
                <a:hlinkHover r:id="rId2098"/>
              </p:cNvPr>
              <p:cNvSpPr>
                <a:spLocks noChangeArrowheads="1"/>
              </p:cNvSpPr>
              <p:nvPr/>
            </p:nvSpPr>
            <p:spPr bwMode="auto">
              <a:xfrm>
                <a:off x="2604" y="132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30" name="Rectangle 857">
                <a:hlinkClick r:id="rId2099"/>
                <a:hlinkHover r:id="rId2100"/>
              </p:cNvPr>
              <p:cNvSpPr>
                <a:spLocks noChangeArrowheads="1"/>
              </p:cNvSpPr>
              <p:nvPr/>
            </p:nvSpPr>
            <p:spPr bwMode="auto">
              <a:xfrm>
                <a:off x="3150" y="228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31" name="Rectangle 856">
                <a:hlinkClick r:id="rId2101"/>
                <a:hlinkHover r:id="rId2102"/>
              </p:cNvPr>
              <p:cNvSpPr>
                <a:spLocks noChangeArrowheads="1"/>
              </p:cNvSpPr>
              <p:nvPr/>
            </p:nvSpPr>
            <p:spPr bwMode="auto">
              <a:xfrm>
                <a:off x="4290" y="132"/>
                <a:ext cx="11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32" name="Rectangle 855">
                <a:hlinkClick r:id="rId2103"/>
                <a:hlinkHover r:id="rId2104"/>
              </p:cNvPr>
              <p:cNvSpPr>
                <a:spLocks noChangeArrowheads="1"/>
              </p:cNvSpPr>
              <p:nvPr/>
            </p:nvSpPr>
            <p:spPr bwMode="auto">
              <a:xfrm>
                <a:off x="4404" y="132"/>
                <a:ext cx="4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33" name="Rectangle 854">
                <a:hlinkClick r:id="rId2105"/>
                <a:hlinkHover r:id="rId2106"/>
              </p:cNvPr>
              <p:cNvSpPr>
                <a:spLocks noChangeArrowheads="1"/>
              </p:cNvSpPr>
              <p:nvPr/>
            </p:nvSpPr>
            <p:spPr bwMode="auto">
              <a:xfrm>
                <a:off x="276" y="132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34" name="Rectangle 853">
                <a:hlinkClick r:id="rId2107"/>
                <a:hlinkHover r:id="rId2108"/>
              </p:cNvPr>
              <p:cNvSpPr>
                <a:spLocks noChangeArrowheads="1"/>
              </p:cNvSpPr>
              <p:nvPr/>
            </p:nvSpPr>
            <p:spPr bwMode="auto">
              <a:xfrm>
                <a:off x="372" y="132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35" name="Rectangle 852">
                <a:hlinkClick r:id="rId2109"/>
                <a:hlinkHover r:id="rId2110"/>
              </p:cNvPr>
              <p:cNvSpPr>
                <a:spLocks noChangeArrowheads="1"/>
              </p:cNvSpPr>
              <p:nvPr/>
            </p:nvSpPr>
            <p:spPr bwMode="auto">
              <a:xfrm>
                <a:off x="1044" y="228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36" name="Rectangle 851">
                <a:hlinkClick r:id="rId2111"/>
                <a:hlinkHover r:id="rId2112"/>
              </p:cNvPr>
              <p:cNvSpPr>
                <a:spLocks noChangeArrowheads="1"/>
              </p:cNvSpPr>
              <p:nvPr/>
            </p:nvSpPr>
            <p:spPr bwMode="auto">
              <a:xfrm>
                <a:off x="2670" y="132"/>
                <a:ext cx="3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37" name="Rectangle 850">
                <a:hlinkClick r:id="rId2113"/>
                <a:hlinkHover r:id="rId2114"/>
              </p:cNvPr>
              <p:cNvSpPr>
                <a:spLocks noChangeArrowheads="1"/>
              </p:cNvSpPr>
              <p:nvPr/>
            </p:nvSpPr>
            <p:spPr bwMode="auto">
              <a:xfrm>
                <a:off x="3498" y="228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38" name="Rectangle 849">
                <a:hlinkClick r:id="rId2115"/>
                <a:hlinkHover r:id="rId2116"/>
              </p:cNvPr>
              <p:cNvSpPr>
                <a:spLocks noChangeArrowheads="1"/>
              </p:cNvSpPr>
              <p:nvPr/>
            </p:nvSpPr>
            <p:spPr bwMode="auto">
              <a:xfrm>
                <a:off x="4062" y="132"/>
                <a:ext cx="18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39" name="Rectangle 848">
                <a:hlinkClick r:id="rId2117"/>
                <a:hlinkHover r:id="rId2118"/>
              </p:cNvPr>
              <p:cNvSpPr>
                <a:spLocks noChangeArrowheads="1"/>
              </p:cNvSpPr>
              <p:nvPr/>
            </p:nvSpPr>
            <p:spPr bwMode="auto">
              <a:xfrm>
                <a:off x="4446" y="132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40" name="Rectangle 847">
                <a:hlinkClick r:id="rId2119"/>
                <a:hlinkHover r:id="rId2120"/>
              </p:cNvPr>
              <p:cNvSpPr>
                <a:spLocks noChangeArrowheads="1"/>
              </p:cNvSpPr>
              <p:nvPr/>
            </p:nvSpPr>
            <p:spPr bwMode="auto">
              <a:xfrm>
                <a:off x="534" y="132"/>
                <a:ext cx="9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41" name="Rectangle 846">
                <a:hlinkClick r:id="rId2121"/>
                <a:hlinkHover r:id="rId2122"/>
              </p:cNvPr>
              <p:cNvSpPr>
                <a:spLocks noChangeArrowheads="1"/>
              </p:cNvSpPr>
              <p:nvPr/>
            </p:nvSpPr>
            <p:spPr bwMode="auto">
              <a:xfrm>
                <a:off x="1242" y="132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42" name="Rectangle 845">
                <a:hlinkClick r:id="rId2123"/>
                <a:hlinkHover r:id="rId2124"/>
              </p:cNvPr>
              <p:cNvSpPr>
                <a:spLocks noChangeArrowheads="1"/>
              </p:cNvSpPr>
              <p:nvPr/>
            </p:nvSpPr>
            <p:spPr bwMode="auto">
              <a:xfrm>
                <a:off x="1626" y="132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43" name="Rectangle 844">
                <a:hlinkClick r:id="rId2125"/>
                <a:hlinkHover r:id="rId2126"/>
              </p:cNvPr>
              <p:cNvSpPr>
                <a:spLocks noChangeArrowheads="1"/>
              </p:cNvSpPr>
              <p:nvPr/>
            </p:nvSpPr>
            <p:spPr bwMode="auto">
              <a:xfrm>
                <a:off x="175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44" name="Rectangle 843">
                <a:hlinkClick r:id="rId2127"/>
                <a:hlinkHover r:id="rId2128"/>
              </p:cNvPr>
              <p:cNvSpPr>
                <a:spLocks noChangeArrowheads="1"/>
              </p:cNvSpPr>
              <p:nvPr/>
            </p:nvSpPr>
            <p:spPr bwMode="auto">
              <a:xfrm>
                <a:off x="178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45" name="Rectangle 842">
                <a:hlinkClick r:id="rId2129"/>
                <a:hlinkHover r:id="rId2130"/>
              </p:cNvPr>
              <p:cNvSpPr>
                <a:spLocks noChangeArrowheads="1"/>
              </p:cNvSpPr>
              <p:nvPr/>
            </p:nvSpPr>
            <p:spPr bwMode="auto">
              <a:xfrm>
                <a:off x="1812" y="132"/>
                <a:ext cx="15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46" name="Rectangle 841">
                <a:hlinkClick r:id="rId2131"/>
                <a:hlinkHover r:id="rId2132"/>
              </p:cNvPr>
              <p:cNvSpPr>
                <a:spLocks noChangeArrowheads="1"/>
              </p:cNvSpPr>
              <p:nvPr/>
            </p:nvSpPr>
            <p:spPr bwMode="auto">
              <a:xfrm>
                <a:off x="2544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47" name="Rectangle 840">
                <a:hlinkClick r:id="rId2133"/>
                <a:hlinkHover r:id="rId2134"/>
              </p:cNvPr>
              <p:cNvSpPr>
                <a:spLocks noChangeArrowheads="1"/>
              </p:cNvSpPr>
              <p:nvPr/>
            </p:nvSpPr>
            <p:spPr bwMode="auto">
              <a:xfrm>
                <a:off x="3588" y="228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48" name="Rectangle 839">
                <a:hlinkClick r:id="rId2135"/>
                <a:hlinkHover r:id="rId2136"/>
              </p:cNvPr>
              <p:cNvSpPr>
                <a:spLocks noChangeArrowheads="1"/>
              </p:cNvSpPr>
              <p:nvPr/>
            </p:nvSpPr>
            <p:spPr bwMode="auto">
              <a:xfrm>
                <a:off x="3960" y="132"/>
                <a:ext cx="9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49" name="Rectangle 838">
                <a:hlinkClick r:id="rId2137"/>
                <a:hlinkHover r:id="rId2138"/>
              </p:cNvPr>
              <p:cNvSpPr>
                <a:spLocks noChangeArrowheads="1"/>
              </p:cNvSpPr>
              <p:nvPr/>
            </p:nvSpPr>
            <p:spPr bwMode="auto">
              <a:xfrm>
                <a:off x="4248" y="132"/>
                <a:ext cx="4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550" name="Rectangle 837">
                <a:hlinkClick r:id="rId2139"/>
              </p:cNvPr>
              <p:cNvSpPr>
                <a:spLocks noChangeArrowheads="1"/>
              </p:cNvSpPr>
              <p:nvPr/>
            </p:nvSpPr>
            <p:spPr bwMode="auto">
              <a:xfrm>
                <a:off x="6" y="0"/>
                <a:ext cx="1650" cy="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</p:grpSp>
        <p:grpSp>
          <p:nvGrpSpPr>
            <p:cNvPr id="1344" name="Group 5"/>
            <p:cNvGrpSpPr>
              <a:grpSpLocks/>
            </p:cNvGrpSpPr>
            <p:nvPr/>
          </p:nvGrpSpPr>
          <p:grpSpPr bwMode="auto">
            <a:xfrm>
              <a:off x="631862" y="7487839"/>
              <a:ext cx="5866333" cy="561670"/>
              <a:chOff x="0" y="0"/>
              <a:chExt cx="4512" cy="432"/>
            </a:xfrm>
          </p:grpSpPr>
          <p:pic>
            <p:nvPicPr>
              <p:cNvPr id="1418" name="Picture 1016" descr="https://img.jgi.doe.gov/mer/tmp/ScaffoldPanel.gn.gCart1.2623646285.96614.x.99181.40548.png"/>
              <p:cNvPicPr>
                <a:picLocks noChangeAspect="1" noChangeArrowheads="1"/>
              </p:cNvPicPr>
              <p:nvPr/>
            </p:nvPicPr>
            <p:blipFill>
              <a:blip r:embed="rId214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4512" cy="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19" name="Rectangle 1083">
                <a:hlinkClick r:id="rId2141"/>
                <a:hlinkHover r:id="rId2142"/>
              </p:cNvPr>
              <p:cNvSpPr>
                <a:spLocks noChangeArrowheads="1"/>
              </p:cNvSpPr>
              <p:nvPr/>
            </p:nvSpPr>
            <p:spPr bwMode="auto">
              <a:xfrm>
                <a:off x="150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20" name="Rectangle 1082">
                <a:hlinkClick r:id="rId2143"/>
                <a:hlinkHover r:id="rId2144"/>
              </p:cNvPr>
              <p:cNvSpPr>
                <a:spLocks noChangeArrowheads="1"/>
              </p:cNvSpPr>
              <p:nvPr/>
            </p:nvSpPr>
            <p:spPr bwMode="auto">
              <a:xfrm>
                <a:off x="288" y="186"/>
                <a:ext cx="2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21" name="Rectangle 1081">
                <a:hlinkClick r:id="rId2145"/>
                <a:hlinkHover r:id="rId2146"/>
              </p:cNvPr>
              <p:cNvSpPr>
                <a:spLocks noChangeArrowheads="1"/>
              </p:cNvSpPr>
              <p:nvPr/>
            </p:nvSpPr>
            <p:spPr bwMode="auto">
              <a:xfrm>
                <a:off x="732" y="186"/>
                <a:ext cx="30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22" name="Rectangle 1080">
                <a:hlinkClick r:id="rId2147"/>
                <a:hlinkHover r:id="rId2148"/>
              </p:cNvPr>
              <p:cNvSpPr>
                <a:spLocks noChangeArrowheads="1"/>
              </p:cNvSpPr>
              <p:nvPr/>
            </p:nvSpPr>
            <p:spPr bwMode="auto">
              <a:xfrm>
                <a:off x="1530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23" name="Rectangle 1079">
                <a:hlinkClick r:id="rId2149"/>
                <a:hlinkHover r:id="rId2150"/>
              </p:cNvPr>
              <p:cNvSpPr>
                <a:spLocks noChangeArrowheads="1"/>
              </p:cNvSpPr>
              <p:nvPr/>
            </p:nvSpPr>
            <p:spPr bwMode="auto">
              <a:xfrm>
                <a:off x="3804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24" name="Rectangle 1078">
                <a:hlinkClick r:id="rId2151"/>
                <a:hlinkHover r:id="rId2152"/>
              </p:cNvPr>
              <p:cNvSpPr>
                <a:spLocks noChangeArrowheads="1"/>
              </p:cNvSpPr>
              <p:nvPr/>
            </p:nvSpPr>
            <p:spPr bwMode="auto">
              <a:xfrm>
                <a:off x="4122" y="186"/>
                <a:ext cx="5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25" name="Rectangle 1077">
                <a:hlinkClick r:id="rId2153"/>
                <a:hlinkHover r:id="rId2154"/>
              </p:cNvPr>
              <p:cNvSpPr>
                <a:spLocks noChangeArrowheads="1"/>
              </p:cNvSpPr>
              <p:nvPr/>
            </p:nvSpPr>
            <p:spPr bwMode="auto">
              <a:xfrm>
                <a:off x="1446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26" name="Rectangle 1076">
                <a:hlinkClick r:id="rId2155"/>
                <a:hlinkHover r:id="rId2156"/>
              </p:cNvPr>
              <p:cNvSpPr>
                <a:spLocks noChangeArrowheads="1"/>
              </p:cNvSpPr>
              <p:nvPr/>
            </p:nvSpPr>
            <p:spPr bwMode="auto">
              <a:xfrm>
                <a:off x="1650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27" name="Rectangle 1075">
                <a:hlinkClick r:id="rId2157"/>
                <a:hlinkHover r:id="rId2158"/>
              </p:cNvPr>
              <p:cNvSpPr>
                <a:spLocks noChangeArrowheads="1"/>
              </p:cNvSpPr>
              <p:nvPr/>
            </p:nvSpPr>
            <p:spPr bwMode="auto">
              <a:xfrm>
                <a:off x="1746" y="186"/>
                <a:ext cx="4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28" name="Rectangle 1074">
                <a:hlinkClick r:id="rId2159"/>
                <a:hlinkHover r:id="rId2160"/>
              </p:cNvPr>
              <p:cNvSpPr>
                <a:spLocks noChangeArrowheads="1"/>
              </p:cNvSpPr>
              <p:nvPr/>
            </p:nvSpPr>
            <p:spPr bwMode="auto">
              <a:xfrm>
                <a:off x="3198" y="186"/>
                <a:ext cx="60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29" name="Rectangle 1073">
                <a:hlinkClick r:id="rId2161"/>
                <a:hlinkHover r:id="rId2162"/>
              </p:cNvPr>
              <p:cNvSpPr>
                <a:spLocks noChangeArrowheads="1"/>
              </p:cNvSpPr>
              <p:nvPr/>
            </p:nvSpPr>
            <p:spPr bwMode="auto">
              <a:xfrm>
                <a:off x="4266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30" name="Rectangle 1072">
                <a:hlinkClick r:id="rId2163"/>
                <a:hlinkHover r:id="rId2164"/>
              </p:cNvPr>
              <p:cNvSpPr>
                <a:spLocks noChangeArrowheads="1"/>
              </p:cNvSpPr>
              <p:nvPr/>
            </p:nvSpPr>
            <p:spPr bwMode="auto">
              <a:xfrm>
                <a:off x="3756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31" name="Rectangle 1071">
                <a:hlinkClick r:id="rId2165"/>
                <a:hlinkHover r:id="rId2166"/>
              </p:cNvPr>
              <p:cNvSpPr>
                <a:spLocks noChangeArrowheads="1"/>
              </p:cNvSpPr>
              <p:nvPr/>
            </p:nvSpPr>
            <p:spPr bwMode="auto">
              <a:xfrm>
                <a:off x="558" y="186"/>
                <a:ext cx="30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32" name="Rectangle 1070">
                <a:hlinkClick r:id="rId2167"/>
                <a:hlinkHover r:id="rId2168"/>
              </p:cNvPr>
              <p:cNvSpPr>
                <a:spLocks noChangeArrowheads="1"/>
              </p:cNvSpPr>
              <p:nvPr/>
            </p:nvSpPr>
            <p:spPr bwMode="auto">
              <a:xfrm>
                <a:off x="942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33" name="Rectangle 1069">
                <a:hlinkClick r:id="rId2169"/>
                <a:hlinkHover r:id="rId2170"/>
              </p:cNvPr>
              <p:cNvSpPr>
                <a:spLocks noChangeArrowheads="1"/>
              </p:cNvSpPr>
              <p:nvPr/>
            </p:nvSpPr>
            <p:spPr bwMode="auto">
              <a:xfrm>
                <a:off x="4326" y="186"/>
                <a:ext cx="2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34" name="Rectangle 1068">
                <a:hlinkClick r:id="rId2171"/>
                <a:hlinkHover r:id="rId2172"/>
              </p:cNvPr>
              <p:cNvSpPr>
                <a:spLocks noChangeArrowheads="1"/>
              </p:cNvSpPr>
              <p:nvPr/>
            </p:nvSpPr>
            <p:spPr bwMode="auto">
              <a:xfrm>
                <a:off x="3450" y="132"/>
                <a:ext cx="10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35" name="Rectangle 1067">
                <a:hlinkClick r:id="rId2173"/>
                <a:hlinkHover r:id="rId2174"/>
              </p:cNvPr>
              <p:cNvSpPr>
                <a:spLocks noChangeArrowheads="1"/>
              </p:cNvSpPr>
              <p:nvPr/>
            </p:nvSpPr>
            <p:spPr bwMode="auto">
              <a:xfrm>
                <a:off x="3360" y="132"/>
                <a:ext cx="9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36" name="Rectangle 1066">
                <a:hlinkClick r:id="rId2175"/>
                <a:hlinkHover r:id="rId2176"/>
              </p:cNvPr>
              <p:cNvSpPr>
                <a:spLocks noChangeArrowheads="1"/>
              </p:cNvSpPr>
              <p:nvPr/>
            </p:nvSpPr>
            <p:spPr bwMode="auto">
              <a:xfrm>
                <a:off x="3168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37" name="Rectangle 1065">
                <a:hlinkClick r:id="rId2177"/>
                <a:hlinkHover r:id="rId2178"/>
              </p:cNvPr>
              <p:cNvSpPr>
                <a:spLocks noChangeArrowheads="1"/>
              </p:cNvSpPr>
              <p:nvPr/>
            </p:nvSpPr>
            <p:spPr bwMode="auto">
              <a:xfrm>
                <a:off x="3816" y="228"/>
                <a:ext cx="7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38" name="Rectangle 1064">
                <a:hlinkClick r:id="rId2179"/>
                <a:hlinkHover r:id="rId2180"/>
              </p:cNvPr>
              <p:cNvSpPr>
                <a:spLocks noChangeArrowheads="1"/>
              </p:cNvSpPr>
              <p:nvPr/>
            </p:nvSpPr>
            <p:spPr bwMode="auto">
              <a:xfrm>
                <a:off x="2148" y="210"/>
                <a:ext cx="204" cy="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39" name="Rectangle 1063">
                <a:hlinkClick r:id="rId2179"/>
                <a:hlinkHover r:id="rId2181"/>
              </p:cNvPr>
              <p:cNvSpPr>
                <a:spLocks noChangeArrowheads="1"/>
              </p:cNvSpPr>
              <p:nvPr/>
            </p:nvSpPr>
            <p:spPr bwMode="auto">
              <a:xfrm>
                <a:off x="2136" y="132"/>
                <a:ext cx="22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40" name="Rectangle 1062">
                <a:hlinkClick r:id="rId2182"/>
                <a:hlinkHover r:id="rId2183"/>
              </p:cNvPr>
              <p:cNvSpPr>
                <a:spLocks noChangeArrowheads="1"/>
              </p:cNvSpPr>
              <p:nvPr/>
            </p:nvSpPr>
            <p:spPr bwMode="auto">
              <a:xfrm>
                <a:off x="178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41" name="Rectangle 1061">
                <a:hlinkClick r:id="rId2184"/>
                <a:hlinkHover r:id="rId2185"/>
              </p:cNvPr>
              <p:cNvSpPr>
                <a:spLocks noChangeArrowheads="1"/>
              </p:cNvSpPr>
              <p:nvPr/>
            </p:nvSpPr>
            <p:spPr bwMode="auto">
              <a:xfrm>
                <a:off x="154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42" name="Rectangle 1060">
                <a:hlinkClick r:id="rId2186"/>
                <a:hlinkHover r:id="rId2187"/>
              </p:cNvPr>
              <p:cNvSpPr>
                <a:spLocks noChangeArrowheads="1"/>
              </p:cNvSpPr>
              <p:nvPr/>
            </p:nvSpPr>
            <p:spPr bwMode="auto">
              <a:xfrm>
                <a:off x="762" y="132"/>
                <a:ext cx="18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43" name="Rectangle 1059">
                <a:hlinkClick r:id="rId2188"/>
                <a:hlinkHover r:id="rId2189"/>
              </p:cNvPr>
              <p:cNvSpPr>
                <a:spLocks noChangeArrowheads="1"/>
              </p:cNvSpPr>
              <p:nvPr/>
            </p:nvSpPr>
            <p:spPr bwMode="auto">
              <a:xfrm>
                <a:off x="432" y="132"/>
                <a:ext cx="12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44" name="Rectangle 1058">
                <a:hlinkClick r:id="rId2190"/>
                <a:hlinkHover r:id="rId2191"/>
              </p:cNvPr>
              <p:cNvSpPr>
                <a:spLocks noChangeArrowheads="1"/>
              </p:cNvSpPr>
              <p:nvPr/>
            </p:nvSpPr>
            <p:spPr bwMode="auto">
              <a:xfrm>
                <a:off x="162" y="132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45" name="Rectangle 1057">
                <a:hlinkClick r:id="rId2192"/>
                <a:hlinkHover r:id="rId2193"/>
              </p:cNvPr>
              <p:cNvSpPr>
                <a:spLocks noChangeArrowheads="1"/>
              </p:cNvSpPr>
              <p:nvPr/>
            </p:nvSpPr>
            <p:spPr bwMode="auto">
              <a:xfrm>
                <a:off x="4176" y="132"/>
                <a:ext cx="9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46" name="Rectangle 1056">
                <a:hlinkClick r:id="rId2194"/>
                <a:hlinkHover r:id="rId2195"/>
              </p:cNvPr>
              <p:cNvSpPr>
                <a:spLocks noChangeArrowheads="1"/>
              </p:cNvSpPr>
              <p:nvPr/>
            </p:nvSpPr>
            <p:spPr bwMode="auto">
              <a:xfrm>
                <a:off x="3894" y="228"/>
                <a:ext cx="4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47" name="Rectangle 1055">
                <a:hlinkClick r:id="rId2196"/>
                <a:hlinkHover r:id="rId2197"/>
              </p:cNvPr>
              <p:cNvSpPr>
                <a:spLocks noChangeArrowheads="1"/>
              </p:cNvSpPr>
              <p:nvPr/>
            </p:nvSpPr>
            <p:spPr bwMode="auto">
              <a:xfrm>
                <a:off x="3258" y="132"/>
                <a:ext cx="9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48" name="Rectangle 1054">
                <a:hlinkClick r:id="rId2198"/>
                <a:hlinkHover r:id="rId2199"/>
              </p:cNvPr>
              <p:cNvSpPr>
                <a:spLocks noChangeArrowheads="1"/>
              </p:cNvSpPr>
              <p:nvPr/>
            </p:nvSpPr>
            <p:spPr bwMode="auto">
              <a:xfrm>
                <a:off x="2958" y="132"/>
                <a:ext cx="15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49" name="Rectangle 1053">
                <a:hlinkClick r:id="rId2200"/>
                <a:hlinkHover r:id="rId2201"/>
              </p:cNvPr>
              <p:cNvSpPr>
                <a:spLocks noChangeArrowheads="1"/>
              </p:cNvSpPr>
              <p:nvPr/>
            </p:nvSpPr>
            <p:spPr bwMode="auto">
              <a:xfrm>
                <a:off x="2370" y="132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50" name="Rectangle 1052">
                <a:hlinkClick r:id="rId2202"/>
                <a:hlinkHover r:id="rId2203"/>
              </p:cNvPr>
              <p:cNvSpPr>
                <a:spLocks noChangeArrowheads="1"/>
              </p:cNvSpPr>
              <p:nvPr/>
            </p:nvSpPr>
            <p:spPr bwMode="auto">
              <a:xfrm>
                <a:off x="190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51" name="Rectangle 1051">
                <a:hlinkClick r:id="rId2204"/>
                <a:hlinkHover r:id="rId2205"/>
              </p:cNvPr>
              <p:cNvSpPr>
                <a:spLocks noChangeArrowheads="1"/>
              </p:cNvSpPr>
              <p:nvPr/>
            </p:nvSpPr>
            <p:spPr bwMode="auto">
              <a:xfrm>
                <a:off x="1668" y="132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52" name="Rectangle 1050">
                <a:hlinkClick r:id="rId2206"/>
                <a:hlinkHover r:id="rId2207"/>
              </p:cNvPr>
              <p:cNvSpPr>
                <a:spLocks noChangeArrowheads="1"/>
              </p:cNvSpPr>
              <p:nvPr/>
            </p:nvSpPr>
            <p:spPr bwMode="auto">
              <a:xfrm>
                <a:off x="312" y="132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53" name="Rectangle 1049">
                <a:hlinkClick r:id="rId2208"/>
                <a:hlinkHover r:id="rId2209"/>
              </p:cNvPr>
              <p:cNvSpPr>
                <a:spLocks noChangeArrowheads="1"/>
              </p:cNvSpPr>
              <p:nvPr/>
            </p:nvSpPr>
            <p:spPr bwMode="auto">
              <a:xfrm>
                <a:off x="114" y="228"/>
                <a:ext cx="3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54" name="Rectangle 1048">
                <a:hlinkClick r:id="rId2210"/>
                <a:hlinkHover r:id="rId2211"/>
              </p:cNvPr>
              <p:cNvSpPr>
                <a:spLocks noChangeArrowheads="1"/>
              </p:cNvSpPr>
              <p:nvPr/>
            </p:nvSpPr>
            <p:spPr bwMode="auto">
              <a:xfrm>
                <a:off x="4350" y="132"/>
                <a:ext cx="15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55" name="Rectangle 1047">
                <a:hlinkClick r:id="rId2212"/>
                <a:hlinkHover r:id="rId2213"/>
              </p:cNvPr>
              <p:cNvSpPr>
                <a:spLocks noChangeArrowheads="1"/>
              </p:cNvSpPr>
              <p:nvPr/>
            </p:nvSpPr>
            <p:spPr bwMode="auto">
              <a:xfrm>
                <a:off x="3564" y="132"/>
                <a:ext cx="9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56" name="Rectangle 1046">
                <a:hlinkClick r:id="rId2214"/>
                <a:hlinkHover r:id="rId2215"/>
              </p:cNvPr>
              <p:cNvSpPr>
                <a:spLocks noChangeArrowheads="1"/>
              </p:cNvSpPr>
              <p:nvPr/>
            </p:nvSpPr>
            <p:spPr bwMode="auto">
              <a:xfrm>
                <a:off x="2838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57" name="Rectangle 1045">
                <a:hlinkClick r:id="rId2216"/>
                <a:hlinkHover r:id="rId2217"/>
              </p:cNvPr>
              <p:cNvSpPr>
                <a:spLocks noChangeArrowheads="1"/>
              </p:cNvSpPr>
              <p:nvPr/>
            </p:nvSpPr>
            <p:spPr bwMode="auto">
              <a:xfrm>
                <a:off x="2700" y="132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58" name="Rectangle 1044">
                <a:hlinkClick r:id="rId2218"/>
                <a:hlinkHover r:id="rId2219"/>
              </p:cNvPr>
              <p:cNvSpPr>
                <a:spLocks noChangeArrowheads="1"/>
              </p:cNvSpPr>
              <p:nvPr/>
            </p:nvSpPr>
            <p:spPr bwMode="auto">
              <a:xfrm>
                <a:off x="2496" y="132"/>
                <a:ext cx="4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59" name="Rectangle 1043">
                <a:hlinkClick r:id="rId2220"/>
                <a:hlinkHover r:id="rId2221"/>
              </p:cNvPr>
              <p:cNvSpPr>
                <a:spLocks noChangeArrowheads="1"/>
              </p:cNvSpPr>
              <p:nvPr/>
            </p:nvSpPr>
            <p:spPr bwMode="auto">
              <a:xfrm>
                <a:off x="1818" y="132"/>
                <a:ext cx="9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60" name="Rectangle 1042">
                <a:hlinkClick r:id="rId2222"/>
                <a:hlinkHover r:id="rId2223"/>
              </p:cNvPr>
              <p:cNvSpPr>
                <a:spLocks noChangeArrowheads="1"/>
              </p:cNvSpPr>
              <p:nvPr/>
            </p:nvSpPr>
            <p:spPr bwMode="auto">
              <a:xfrm>
                <a:off x="1572" y="132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61" name="Rectangle 1041">
                <a:hlinkClick r:id="rId2224"/>
                <a:hlinkHover r:id="rId2225"/>
              </p:cNvPr>
              <p:cNvSpPr>
                <a:spLocks noChangeArrowheads="1"/>
              </p:cNvSpPr>
              <p:nvPr/>
            </p:nvSpPr>
            <p:spPr bwMode="auto">
              <a:xfrm>
                <a:off x="2898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62" name="Rectangle 1040">
                <a:hlinkClick r:id="rId2226"/>
                <a:hlinkHover r:id="rId2227"/>
              </p:cNvPr>
              <p:cNvSpPr>
                <a:spLocks noChangeArrowheads="1"/>
              </p:cNvSpPr>
              <p:nvPr/>
            </p:nvSpPr>
            <p:spPr bwMode="auto">
              <a:xfrm>
                <a:off x="280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63" name="Rectangle 1039">
                <a:hlinkClick r:id="rId2228"/>
                <a:hlinkHover r:id="rId2229"/>
              </p:cNvPr>
              <p:cNvSpPr>
                <a:spLocks noChangeArrowheads="1"/>
              </p:cNvSpPr>
              <p:nvPr/>
            </p:nvSpPr>
            <p:spPr bwMode="auto">
              <a:xfrm>
                <a:off x="2778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64" name="Rectangle 1038">
                <a:hlinkClick r:id="rId2230"/>
                <a:hlinkHover r:id="rId2231"/>
              </p:cNvPr>
              <p:cNvSpPr>
                <a:spLocks noChangeArrowheads="1"/>
              </p:cNvSpPr>
              <p:nvPr/>
            </p:nvSpPr>
            <p:spPr bwMode="auto">
              <a:xfrm>
                <a:off x="2646" y="132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65" name="Rectangle 1037">
                <a:hlinkClick r:id="rId2232"/>
                <a:hlinkHover r:id="rId2233"/>
              </p:cNvPr>
              <p:cNvSpPr>
                <a:spLocks noChangeArrowheads="1"/>
              </p:cNvSpPr>
              <p:nvPr/>
            </p:nvSpPr>
            <p:spPr bwMode="auto">
              <a:xfrm>
                <a:off x="2544" y="132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66" name="Rectangle 1036">
                <a:hlinkClick r:id="rId2234"/>
                <a:hlinkHover r:id="rId2235"/>
              </p:cNvPr>
              <p:cNvSpPr>
                <a:spLocks noChangeArrowheads="1"/>
              </p:cNvSpPr>
              <p:nvPr/>
            </p:nvSpPr>
            <p:spPr bwMode="auto">
              <a:xfrm>
                <a:off x="1992" y="132"/>
                <a:ext cx="13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67" name="Rectangle 1035">
                <a:hlinkClick r:id="rId2236"/>
                <a:hlinkHover r:id="rId2237"/>
              </p:cNvPr>
              <p:cNvSpPr>
                <a:spLocks noChangeArrowheads="1"/>
              </p:cNvSpPr>
              <p:nvPr/>
            </p:nvSpPr>
            <p:spPr bwMode="auto">
              <a:xfrm>
                <a:off x="1464" y="132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68" name="Rectangle 1034">
                <a:hlinkClick r:id="rId2238"/>
                <a:hlinkHover r:id="rId2239"/>
              </p:cNvPr>
              <p:cNvSpPr>
                <a:spLocks noChangeArrowheads="1"/>
              </p:cNvSpPr>
              <p:nvPr/>
            </p:nvSpPr>
            <p:spPr bwMode="auto">
              <a:xfrm>
                <a:off x="1128" y="228"/>
                <a:ext cx="25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69" name="Rectangle 1033">
                <a:hlinkClick r:id="rId2240"/>
                <a:hlinkHover r:id="rId2241"/>
              </p:cNvPr>
              <p:cNvSpPr>
                <a:spLocks noChangeArrowheads="1"/>
              </p:cNvSpPr>
              <p:nvPr/>
            </p:nvSpPr>
            <p:spPr bwMode="auto">
              <a:xfrm>
                <a:off x="3972" y="228"/>
                <a:ext cx="15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70" name="Rectangle 1032">
                <a:hlinkClick r:id="rId2242"/>
                <a:hlinkHover r:id="rId2243"/>
              </p:cNvPr>
              <p:cNvSpPr>
                <a:spLocks noChangeArrowheads="1"/>
              </p:cNvSpPr>
              <p:nvPr/>
            </p:nvSpPr>
            <p:spPr bwMode="auto">
              <a:xfrm>
                <a:off x="3654" y="132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71" name="Rectangle 1031">
                <a:hlinkClick r:id="rId2244"/>
                <a:hlinkHover r:id="rId2245"/>
              </p:cNvPr>
              <p:cNvSpPr>
                <a:spLocks noChangeArrowheads="1"/>
              </p:cNvSpPr>
              <p:nvPr/>
            </p:nvSpPr>
            <p:spPr bwMode="auto">
              <a:xfrm>
                <a:off x="193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72" name="Rectangle 1030">
                <a:hlinkClick r:id="rId2246"/>
                <a:hlinkHover r:id="rId2247"/>
              </p:cNvPr>
              <p:cNvSpPr>
                <a:spLocks noChangeArrowheads="1"/>
              </p:cNvSpPr>
              <p:nvPr/>
            </p:nvSpPr>
            <p:spPr bwMode="auto">
              <a:xfrm>
                <a:off x="954" y="228"/>
                <a:ext cx="16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73" name="Rectangle 1029">
                <a:hlinkClick r:id="rId2248"/>
                <a:hlinkHover r:id="rId2249"/>
              </p:cNvPr>
              <p:cNvSpPr>
                <a:spLocks noChangeArrowheads="1"/>
              </p:cNvSpPr>
              <p:nvPr/>
            </p:nvSpPr>
            <p:spPr bwMode="auto">
              <a:xfrm>
                <a:off x="42" y="132"/>
                <a:ext cx="7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74" name="Rectangle 1028">
                <a:hlinkClick r:id="rId2250"/>
                <a:hlinkHover r:id="rId2251"/>
              </p:cNvPr>
              <p:cNvSpPr>
                <a:spLocks noChangeArrowheads="1"/>
              </p:cNvSpPr>
              <p:nvPr/>
            </p:nvSpPr>
            <p:spPr bwMode="auto">
              <a:xfrm>
                <a:off x="4284" y="132"/>
                <a:ext cx="4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75" name="Rectangle 1027">
                <a:hlinkClick r:id="rId2252"/>
                <a:hlinkHover r:id="rId2253"/>
              </p:cNvPr>
              <p:cNvSpPr>
                <a:spLocks noChangeArrowheads="1"/>
              </p:cNvSpPr>
              <p:nvPr/>
            </p:nvSpPr>
            <p:spPr bwMode="auto">
              <a:xfrm>
                <a:off x="3936" y="228"/>
                <a:ext cx="3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76" name="Rectangle 1026">
                <a:hlinkClick r:id="rId2254"/>
                <a:hlinkHover r:id="rId2255"/>
              </p:cNvPr>
              <p:cNvSpPr>
                <a:spLocks noChangeArrowheads="1"/>
              </p:cNvSpPr>
              <p:nvPr/>
            </p:nvSpPr>
            <p:spPr bwMode="auto">
              <a:xfrm>
                <a:off x="3108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77" name="Rectangle 1025">
                <a:hlinkClick r:id="rId2256"/>
                <a:hlinkHover r:id="rId2257"/>
              </p:cNvPr>
              <p:cNvSpPr>
                <a:spLocks noChangeArrowheads="1"/>
              </p:cNvSpPr>
              <p:nvPr/>
            </p:nvSpPr>
            <p:spPr bwMode="auto">
              <a:xfrm>
                <a:off x="2460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78" name="Rectangle 1024">
                <a:hlinkClick r:id="rId2258"/>
                <a:hlinkHover r:id="rId2259"/>
              </p:cNvPr>
              <p:cNvSpPr>
                <a:spLocks noChangeArrowheads="1"/>
              </p:cNvSpPr>
              <p:nvPr/>
            </p:nvSpPr>
            <p:spPr bwMode="auto">
              <a:xfrm>
                <a:off x="1968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79" name="Rectangle 1023">
                <a:hlinkClick r:id="rId2260"/>
                <a:hlinkHover r:id="rId2261"/>
              </p:cNvPr>
              <p:cNvSpPr>
                <a:spLocks noChangeArrowheads="1"/>
              </p:cNvSpPr>
              <p:nvPr/>
            </p:nvSpPr>
            <p:spPr bwMode="auto">
              <a:xfrm>
                <a:off x="1380" y="228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80" name="Rectangle 1022">
                <a:hlinkClick r:id="rId2262"/>
                <a:hlinkHover r:id="rId2263"/>
              </p:cNvPr>
              <p:cNvSpPr>
                <a:spLocks noChangeArrowheads="1"/>
              </p:cNvSpPr>
              <p:nvPr/>
            </p:nvSpPr>
            <p:spPr bwMode="auto">
              <a:xfrm>
                <a:off x="654" y="132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81" name="Rectangle 1021">
                <a:hlinkClick r:id="rId2264"/>
                <a:hlinkHover r:id="rId2265"/>
              </p:cNvPr>
              <p:cNvSpPr>
                <a:spLocks noChangeArrowheads="1"/>
              </p:cNvSpPr>
              <p:nvPr/>
            </p:nvSpPr>
            <p:spPr bwMode="auto">
              <a:xfrm>
                <a:off x="366" y="132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82" name="Rectangle 1020">
                <a:hlinkClick r:id="rId2266"/>
                <a:hlinkHover r:id="rId2267"/>
              </p:cNvPr>
              <p:cNvSpPr>
                <a:spLocks noChangeArrowheads="1"/>
              </p:cNvSpPr>
              <p:nvPr/>
            </p:nvSpPr>
            <p:spPr bwMode="auto">
              <a:xfrm>
                <a:off x="3774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83" name="Rectangle 1019">
                <a:hlinkClick r:id="rId2268"/>
                <a:hlinkHover r:id="rId2269"/>
              </p:cNvPr>
              <p:cNvSpPr>
                <a:spLocks noChangeArrowheads="1"/>
              </p:cNvSpPr>
              <p:nvPr/>
            </p:nvSpPr>
            <p:spPr bwMode="auto">
              <a:xfrm>
                <a:off x="588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84" name="Rectangle 1018">
                <a:hlinkClick r:id="rId2270"/>
                <a:hlinkHover r:id="rId2271"/>
              </p:cNvPr>
              <p:cNvSpPr>
                <a:spLocks noChangeArrowheads="1"/>
              </p:cNvSpPr>
              <p:nvPr/>
            </p:nvSpPr>
            <p:spPr bwMode="auto">
              <a:xfrm>
                <a:off x="252" y="228"/>
                <a:ext cx="3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85" name="Rectangle 1017">
                <a:hlinkClick r:id="rId2272"/>
              </p:cNvPr>
              <p:cNvSpPr>
                <a:spLocks noChangeArrowheads="1"/>
              </p:cNvSpPr>
              <p:nvPr/>
            </p:nvSpPr>
            <p:spPr bwMode="auto">
              <a:xfrm>
                <a:off x="6" y="0"/>
                <a:ext cx="1974" cy="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</p:grpSp>
        <p:grpSp>
          <p:nvGrpSpPr>
            <p:cNvPr id="1345" name="Group 3"/>
            <p:cNvGrpSpPr>
              <a:grpSpLocks/>
            </p:cNvGrpSpPr>
            <p:nvPr/>
          </p:nvGrpSpPr>
          <p:grpSpPr bwMode="auto">
            <a:xfrm>
              <a:off x="631862" y="8654601"/>
              <a:ext cx="5866333" cy="561670"/>
              <a:chOff x="0" y="0"/>
              <a:chExt cx="4512" cy="432"/>
            </a:xfrm>
          </p:grpSpPr>
          <p:pic>
            <p:nvPicPr>
              <p:cNvPr id="1346" name="Picture 1127" descr="https://img.jgi.doe.gov/mer/tmp/ScaffoldPanel.gn.gCart1.2623650378.25194.x.27734.40548.png"/>
              <p:cNvPicPr>
                <a:picLocks noChangeAspect="1" noChangeArrowheads="1"/>
              </p:cNvPicPr>
              <p:nvPr/>
            </p:nvPicPr>
            <p:blipFill>
              <a:blip r:embed="rId227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4512" cy="4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347" name="Rectangle 1198">
                <a:hlinkClick r:id="rId2274"/>
                <a:hlinkHover r:id="rId2275"/>
              </p:cNvPr>
              <p:cNvSpPr>
                <a:spLocks noChangeArrowheads="1"/>
              </p:cNvSpPr>
              <p:nvPr/>
            </p:nvSpPr>
            <p:spPr bwMode="auto">
              <a:xfrm>
                <a:off x="858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48" name="Rectangle 1197">
                <a:hlinkClick r:id="rId2276"/>
                <a:hlinkHover r:id="rId2277"/>
              </p:cNvPr>
              <p:cNvSpPr>
                <a:spLocks noChangeArrowheads="1"/>
              </p:cNvSpPr>
              <p:nvPr/>
            </p:nvSpPr>
            <p:spPr bwMode="auto">
              <a:xfrm>
                <a:off x="210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49" name="Rectangle 1196">
                <a:hlinkClick r:id="rId2278"/>
                <a:hlinkHover r:id="rId2279"/>
              </p:cNvPr>
              <p:cNvSpPr>
                <a:spLocks noChangeArrowheads="1"/>
              </p:cNvSpPr>
              <p:nvPr/>
            </p:nvSpPr>
            <p:spPr bwMode="auto">
              <a:xfrm>
                <a:off x="2106" y="186"/>
                <a:ext cx="30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50" name="Rectangle 1195">
                <a:hlinkClick r:id="rId2280"/>
                <a:hlinkHover r:id="rId2281"/>
              </p:cNvPr>
              <p:cNvSpPr>
                <a:spLocks noChangeArrowheads="1"/>
              </p:cNvSpPr>
              <p:nvPr/>
            </p:nvSpPr>
            <p:spPr bwMode="auto">
              <a:xfrm>
                <a:off x="3264" y="186"/>
                <a:ext cx="2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51" name="Rectangle 1194">
                <a:hlinkClick r:id="rId2282"/>
                <a:hlinkHover r:id="rId2283"/>
              </p:cNvPr>
              <p:cNvSpPr>
                <a:spLocks noChangeArrowheads="1"/>
              </p:cNvSpPr>
              <p:nvPr/>
            </p:nvSpPr>
            <p:spPr bwMode="auto">
              <a:xfrm>
                <a:off x="3732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52" name="Rectangle 1193">
                <a:hlinkClick r:id="rId2284"/>
                <a:hlinkHover r:id="rId2285"/>
              </p:cNvPr>
              <p:cNvSpPr>
                <a:spLocks noChangeArrowheads="1"/>
              </p:cNvSpPr>
              <p:nvPr/>
            </p:nvSpPr>
            <p:spPr bwMode="auto">
              <a:xfrm>
                <a:off x="2502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53" name="Rectangle 1192">
                <a:hlinkClick r:id="rId2286"/>
                <a:hlinkHover r:id="rId2287"/>
              </p:cNvPr>
              <p:cNvSpPr>
                <a:spLocks noChangeArrowheads="1"/>
              </p:cNvSpPr>
              <p:nvPr/>
            </p:nvSpPr>
            <p:spPr bwMode="auto">
              <a:xfrm>
                <a:off x="4224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54" name="Rectangle 1191">
                <a:hlinkClick r:id="rId2288"/>
                <a:hlinkHover r:id="rId2289"/>
              </p:cNvPr>
              <p:cNvSpPr>
                <a:spLocks noChangeArrowheads="1"/>
              </p:cNvSpPr>
              <p:nvPr/>
            </p:nvSpPr>
            <p:spPr bwMode="auto">
              <a:xfrm>
                <a:off x="318" y="186"/>
                <a:ext cx="2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55" name="Rectangle 1190">
                <a:hlinkClick r:id="rId2290"/>
                <a:hlinkHover r:id="rId2291"/>
              </p:cNvPr>
              <p:cNvSpPr>
                <a:spLocks noChangeArrowheads="1"/>
              </p:cNvSpPr>
              <p:nvPr/>
            </p:nvSpPr>
            <p:spPr bwMode="auto">
              <a:xfrm>
                <a:off x="732" y="186"/>
                <a:ext cx="36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56" name="Rectangle 1189">
                <a:hlinkClick r:id="rId2292"/>
                <a:hlinkHover r:id="rId2293"/>
              </p:cNvPr>
              <p:cNvSpPr>
                <a:spLocks noChangeArrowheads="1"/>
              </p:cNvSpPr>
              <p:nvPr/>
            </p:nvSpPr>
            <p:spPr bwMode="auto">
              <a:xfrm>
                <a:off x="1638" y="186"/>
                <a:ext cx="18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57" name="Rectangle 1188">
                <a:hlinkClick r:id="rId2294"/>
                <a:hlinkHover r:id="rId2295"/>
              </p:cNvPr>
              <p:cNvSpPr>
                <a:spLocks noChangeArrowheads="1"/>
              </p:cNvSpPr>
              <p:nvPr/>
            </p:nvSpPr>
            <p:spPr bwMode="auto">
              <a:xfrm>
                <a:off x="3504" y="186"/>
                <a:ext cx="30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58" name="Rectangle 1187">
                <a:hlinkClick r:id="rId2296"/>
                <a:hlinkHover r:id="rId2297"/>
              </p:cNvPr>
              <p:cNvSpPr>
                <a:spLocks noChangeArrowheads="1"/>
              </p:cNvSpPr>
              <p:nvPr/>
            </p:nvSpPr>
            <p:spPr bwMode="auto">
              <a:xfrm>
                <a:off x="3822" y="186"/>
                <a:ext cx="5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59" name="Rectangle 1186">
                <a:hlinkClick r:id="rId2298"/>
                <a:hlinkHover r:id="rId2299"/>
              </p:cNvPr>
              <p:cNvSpPr>
                <a:spLocks noChangeArrowheads="1"/>
              </p:cNvSpPr>
              <p:nvPr/>
            </p:nvSpPr>
            <p:spPr bwMode="auto">
              <a:xfrm>
                <a:off x="1506" y="186"/>
                <a:ext cx="7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60" name="Rectangle 1185">
                <a:hlinkClick r:id="rId2300"/>
                <a:hlinkHover r:id="rId2301"/>
              </p:cNvPr>
              <p:cNvSpPr>
                <a:spLocks noChangeArrowheads="1"/>
              </p:cNvSpPr>
              <p:nvPr/>
            </p:nvSpPr>
            <p:spPr bwMode="auto">
              <a:xfrm>
                <a:off x="3360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61" name="Rectangle 1184">
                <a:hlinkClick r:id="rId2302"/>
                <a:hlinkHover r:id="rId2303"/>
              </p:cNvPr>
              <p:cNvSpPr>
                <a:spLocks noChangeArrowheads="1"/>
              </p:cNvSpPr>
              <p:nvPr/>
            </p:nvSpPr>
            <p:spPr bwMode="auto">
              <a:xfrm>
                <a:off x="6" y="186"/>
                <a:ext cx="24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62" name="Rectangle 1183">
                <a:hlinkClick r:id="rId2304"/>
                <a:hlinkHover r:id="rId2305"/>
              </p:cNvPr>
              <p:cNvSpPr>
                <a:spLocks noChangeArrowheads="1"/>
              </p:cNvSpPr>
              <p:nvPr/>
            </p:nvSpPr>
            <p:spPr bwMode="auto">
              <a:xfrm>
                <a:off x="1734" y="186"/>
                <a:ext cx="4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63" name="Rectangle 1182">
                <a:hlinkClick r:id="rId2306"/>
                <a:hlinkHover r:id="rId2307"/>
              </p:cNvPr>
              <p:cNvSpPr>
                <a:spLocks noChangeArrowheads="1"/>
              </p:cNvSpPr>
              <p:nvPr/>
            </p:nvSpPr>
            <p:spPr bwMode="auto">
              <a:xfrm>
                <a:off x="2562" y="186"/>
                <a:ext cx="12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64" name="Rectangle 1181">
                <a:hlinkClick r:id="rId2308"/>
                <a:hlinkHover r:id="rId2309"/>
              </p:cNvPr>
              <p:cNvSpPr>
                <a:spLocks noChangeArrowheads="1"/>
              </p:cNvSpPr>
              <p:nvPr/>
            </p:nvSpPr>
            <p:spPr bwMode="auto">
              <a:xfrm>
                <a:off x="3174" y="132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65" name="Rectangle 1180">
                <a:hlinkClick r:id="rId2310"/>
                <a:hlinkHover r:id="rId2311"/>
              </p:cNvPr>
              <p:cNvSpPr>
                <a:spLocks noChangeArrowheads="1"/>
              </p:cNvSpPr>
              <p:nvPr/>
            </p:nvSpPr>
            <p:spPr bwMode="auto">
              <a:xfrm>
                <a:off x="2148" y="210"/>
                <a:ext cx="204" cy="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66" name="Rectangle 1179">
                <a:hlinkClick r:id="rId2310"/>
                <a:hlinkHover r:id="rId2312"/>
              </p:cNvPr>
              <p:cNvSpPr>
                <a:spLocks noChangeArrowheads="1"/>
              </p:cNvSpPr>
              <p:nvPr/>
            </p:nvSpPr>
            <p:spPr bwMode="auto">
              <a:xfrm>
                <a:off x="2136" y="132"/>
                <a:ext cx="22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67" name="Rectangle 1178">
                <a:hlinkClick r:id="rId2313"/>
                <a:hlinkHover r:id="rId2314"/>
              </p:cNvPr>
              <p:cNvSpPr>
                <a:spLocks noChangeArrowheads="1"/>
              </p:cNvSpPr>
              <p:nvPr/>
            </p:nvSpPr>
            <p:spPr bwMode="auto">
              <a:xfrm>
                <a:off x="1578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68" name="Rectangle 1177">
                <a:hlinkClick r:id="rId2315"/>
                <a:hlinkHover r:id="rId2316"/>
              </p:cNvPr>
              <p:cNvSpPr>
                <a:spLocks noChangeArrowheads="1"/>
              </p:cNvSpPr>
              <p:nvPr/>
            </p:nvSpPr>
            <p:spPr bwMode="auto">
              <a:xfrm>
                <a:off x="3234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69" name="Rectangle 1176">
                <a:hlinkClick r:id="rId2317"/>
                <a:hlinkHover r:id="rId2318"/>
              </p:cNvPr>
              <p:cNvSpPr>
                <a:spLocks noChangeArrowheads="1"/>
              </p:cNvSpPr>
              <p:nvPr/>
            </p:nvSpPr>
            <p:spPr bwMode="auto">
              <a:xfrm>
                <a:off x="2922" y="132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70" name="Rectangle 1175">
                <a:hlinkClick r:id="rId2319"/>
                <a:hlinkHover r:id="rId2320"/>
              </p:cNvPr>
              <p:cNvSpPr>
                <a:spLocks noChangeArrowheads="1"/>
              </p:cNvSpPr>
              <p:nvPr/>
            </p:nvSpPr>
            <p:spPr bwMode="auto">
              <a:xfrm>
                <a:off x="2676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71" name="Rectangle 1174">
                <a:hlinkClick r:id="rId2321"/>
                <a:hlinkHover r:id="rId2322"/>
              </p:cNvPr>
              <p:cNvSpPr>
                <a:spLocks noChangeArrowheads="1"/>
              </p:cNvSpPr>
              <p:nvPr/>
            </p:nvSpPr>
            <p:spPr bwMode="auto">
              <a:xfrm>
                <a:off x="2574" y="132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72" name="Rectangle 1173">
                <a:hlinkClick r:id="rId2323"/>
                <a:hlinkHover r:id="rId2324"/>
              </p:cNvPr>
              <p:cNvSpPr>
                <a:spLocks noChangeArrowheads="1"/>
              </p:cNvSpPr>
              <p:nvPr/>
            </p:nvSpPr>
            <p:spPr bwMode="auto">
              <a:xfrm>
                <a:off x="2364" y="132"/>
                <a:ext cx="9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73" name="Rectangle 1172">
                <a:hlinkClick r:id="rId2325"/>
                <a:hlinkHover r:id="rId2326"/>
              </p:cNvPr>
              <p:cNvSpPr>
                <a:spLocks noChangeArrowheads="1"/>
              </p:cNvSpPr>
              <p:nvPr/>
            </p:nvSpPr>
            <p:spPr bwMode="auto">
              <a:xfrm>
                <a:off x="1980" y="132"/>
                <a:ext cx="12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74" name="Rectangle 1171">
                <a:hlinkClick r:id="rId2327"/>
                <a:hlinkHover r:id="rId2328"/>
              </p:cNvPr>
              <p:cNvSpPr>
                <a:spLocks noChangeArrowheads="1"/>
              </p:cNvSpPr>
              <p:nvPr/>
            </p:nvSpPr>
            <p:spPr bwMode="auto">
              <a:xfrm>
                <a:off x="127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75" name="Rectangle 1170">
                <a:hlinkClick r:id="rId2329"/>
                <a:hlinkHover r:id="rId2330"/>
              </p:cNvPr>
              <p:cNvSpPr>
                <a:spLocks noChangeArrowheads="1"/>
              </p:cNvSpPr>
              <p:nvPr/>
            </p:nvSpPr>
            <p:spPr bwMode="auto">
              <a:xfrm>
                <a:off x="978" y="132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76" name="Rectangle 1169">
                <a:hlinkClick r:id="rId2331"/>
                <a:hlinkHover r:id="rId2332"/>
              </p:cNvPr>
              <p:cNvSpPr>
                <a:spLocks noChangeArrowheads="1"/>
              </p:cNvSpPr>
              <p:nvPr/>
            </p:nvSpPr>
            <p:spPr bwMode="auto">
              <a:xfrm>
                <a:off x="936" y="132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77" name="Rectangle 1168">
                <a:hlinkClick r:id="rId2333"/>
                <a:hlinkHover r:id="rId2334"/>
              </p:cNvPr>
              <p:cNvSpPr>
                <a:spLocks noChangeArrowheads="1"/>
              </p:cNvSpPr>
              <p:nvPr/>
            </p:nvSpPr>
            <p:spPr bwMode="auto">
              <a:xfrm>
                <a:off x="4110" y="228"/>
                <a:ext cx="11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78" name="Rectangle 1167">
                <a:hlinkClick r:id="rId2335"/>
                <a:hlinkHover r:id="rId2336"/>
              </p:cNvPr>
              <p:cNvSpPr>
                <a:spLocks noChangeArrowheads="1"/>
              </p:cNvSpPr>
              <p:nvPr/>
            </p:nvSpPr>
            <p:spPr bwMode="auto">
              <a:xfrm>
                <a:off x="3876" y="228"/>
                <a:ext cx="18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79" name="Rectangle 1166">
                <a:hlinkClick r:id="rId2337"/>
                <a:hlinkHover r:id="rId2338"/>
              </p:cNvPr>
              <p:cNvSpPr>
                <a:spLocks noChangeArrowheads="1"/>
              </p:cNvSpPr>
              <p:nvPr/>
            </p:nvSpPr>
            <p:spPr bwMode="auto">
              <a:xfrm>
                <a:off x="3648" y="228"/>
                <a:ext cx="8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80" name="Rectangle 1165">
                <a:hlinkClick r:id="rId2339"/>
                <a:hlinkHover r:id="rId2340"/>
              </p:cNvPr>
              <p:cNvSpPr>
                <a:spLocks noChangeArrowheads="1"/>
              </p:cNvSpPr>
              <p:nvPr/>
            </p:nvSpPr>
            <p:spPr bwMode="auto">
              <a:xfrm>
                <a:off x="3312" y="132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81" name="Rectangle 1164">
                <a:hlinkClick r:id="rId2341"/>
                <a:hlinkHover r:id="rId2342"/>
              </p:cNvPr>
              <p:cNvSpPr>
                <a:spLocks noChangeArrowheads="1"/>
              </p:cNvSpPr>
              <p:nvPr/>
            </p:nvSpPr>
            <p:spPr bwMode="auto">
              <a:xfrm>
                <a:off x="3276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82" name="Rectangle 1163">
                <a:hlinkClick r:id="rId2343"/>
                <a:hlinkHover r:id="rId2344"/>
              </p:cNvPr>
              <p:cNvSpPr>
                <a:spLocks noChangeArrowheads="1"/>
              </p:cNvSpPr>
              <p:nvPr/>
            </p:nvSpPr>
            <p:spPr bwMode="auto">
              <a:xfrm>
                <a:off x="2862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83" name="Rectangle 1162">
                <a:hlinkClick r:id="rId2345"/>
                <a:hlinkHover r:id="rId2346"/>
              </p:cNvPr>
              <p:cNvSpPr>
                <a:spLocks noChangeArrowheads="1"/>
              </p:cNvSpPr>
              <p:nvPr/>
            </p:nvSpPr>
            <p:spPr bwMode="auto">
              <a:xfrm>
                <a:off x="1920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84" name="Rectangle 1161">
                <a:hlinkClick r:id="rId2347"/>
                <a:hlinkHover r:id="rId2348"/>
              </p:cNvPr>
              <p:cNvSpPr>
                <a:spLocks noChangeArrowheads="1"/>
              </p:cNvSpPr>
              <p:nvPr/>
            </p:nvSpPr>
            <p:spPr bwMode="auto">
              <a:xfrm>
                <a:off x="1656" y="132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85" name="Rectangle 1160">
                <a:hlinkClick r:id="rId2349"/>
                <a:hlinkHover r:id="rId2350"/>
              </p:cNvPr>
              <p:cNvSpPr>
                <a:spLocks noChangeArrowheads="1"/>
              </p:cNvSpPr>
              <p:nvPr/>
            </p:nvSpPr>
            <p:spPr bwMode="auto">
              <a:xfrm>
                <a:off x="612" y="132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86" name="Rectangle 1159">
                <a:hlinkClick r:id="rId2351"/>
                <a:hlinkHover r:id="rId2352"/>
              </p:cNvPr>
              <p:cNvSpPr>
                <a:spLocks noChangeArrowheads="1"/>
              </p:cNvSpPr>
              <p:nvPr/>
            </p:nvSpPr>
            <p:spPr bwMode="auto">
              <a:xfrm>
                <a:off x="30" y="132"/>
                <a:ext cx="11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87" name="Rectangle 1158">
                <a:hlinkClick r:id="rId2353"/>
                <a:hlinkHover r:id="rId2354"/>
              </p:cNvPr>
              <p:cNvSpPr>
                <a:spLocks noChangeArrowheads="1"/>
              </p:cNvSpPr>
              <p:nvPr/>
            </p:nvSpPr>
            <p:spPr bwMode="auto">
              <a:xfrm>
                <a:off x="3534" y="228"/>
                <a:ext cx="11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88" name="Rectangle 1157">
                <a:hlinkClick r:id="rId2355"/>
                <a:hlinkHover r:id="rId2356"/>
              </p:cNvPr>
              <p:cNvSpPr>
                <a:spLocks noChangeArrowheads="1"/>
              </p:cNvSpPr>
              <p:nvPr/>
            </p:nvSpPr>
            <p:spPr bwMode="auto">
              <a:xfrm>
                <a:off x="2520" y="132"/>
                <a:ext cx="4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89" name="Rectangle 1156">
                <a:hlinkClick r:id="rId2357"/>
                <a:hlinkHover r:id="rId2358"/>
              </p:cNvPr>
              <p:cNvSpPr>
                <a:spLocks noChangeArrowheads="1"/>
              </p:cNvSpPr>
              <p:nvPr/>
            </p:nvSpPr>
            <p:spPr bwMode="auto">
              <a:xfrm>
                <a:off x="1800" y="132"/>
                <a:ext cx="9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90" name="Rectangle 1155">
                <a:hlinkClick r:id="rId2359"/>
                <a:hlinkHover r:id="rId2360"/>
              </p:cNvPr>
              <p:cNvSpPr>
                <a:spLocks noChangeArrowheads="1"/>
              </p:cNvSpPr>
              <p:nvPr/>
            </p:nvSpPr>
            <p:spPr bwMode="auto">
              <a:xfrm>
                <a:off x="1302" y="132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91" name="Rectangle 1154">
                <a:hlinkClick r:id="rId2361"/>
                <a:hlinkHover r:id="rId2362"/>
              </p:cNvPr>
              <p:cNvSpPr>
                <a:spLocks noChangeArrowheads="1"/>
              </p:cNvSpPr>
              <p:nvPr/>
            </p:nvSpPr>
            <p:spPr bwMode="auto">
              <a:xfrm>
                <a:off x="816" y="132"/>
                <a:ext cx="4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92" name="Rectangle 1153">
                <a:hlinkClick r:id="rId2363"/>
                <a:hlinkHover r:id="rId2364"/>
              </p:cNvPr>
              <p:cNvSpPr>
                <a:spLocks noChangeArrowheads="1"/>
              </p:cNvSpPr>
              <p:nvPr/>
            </p:nvSpPr>
            <p:spPr bwMode="auto">
              <a:xfrm>
                <a:off x="2832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93" name="Rectangle 1152">
                <a:hlinkClick r:id="rId2365"/>
                <a:hlinkHover r:id="rId2366"/>
              </p:cNvPr>
              <p:cNvSpPr>
                <a:spLocks noChangeArrowheads="1"/>
              </p:cNvSpPr>
              <p:nvPr/>
            </p:nvSpPr>
            <p:spPr bwMode="auto">
              <a:xfrm>
                <a:off x="2736" y="132"/>
                <a:ext cx="7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94" name="Rectangle 1151">
                <a:hlinkClick r:id="rId2367"/>
                <a:hlinkHover r:id="rId2368"/>
              </p:cNvPr>
              <p:cNvSpPr>
                <a:spLocks noChangeArrowheads="1"/>
              </p:cNvSpPr>
              <p:nvPr/>
            </p:nvSpPr>
            <p:spPr bwMode="auto">
              <a:xfrm>
                <a:off x="1950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95" name="Rectangle 1150">
                <a:hlinkClick r:id="rId2369"/>
                <a:hlinkHover r:id="rId2370"/>
              </p:cNvPr>
              <p:cNvSpPr>
                <a:spLocks noChangeArrowheads="1"/>
              </p:cNvSpPr>
              <p:nvPr/>
            </p:nvSpPr>
            <p:spPr bwMode="auto">
              <a:xfrm>
                <a:off x="1386" y="132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96" name="Rectangle 1149">
                <a:hlinkClick r:id="rId2371"/>
                <a:hlinkHover r:id="rId2372"/>
              </p:cNvPr>
              <p:cNvSpPr>
                <a:spLocks noChangeArrowheads="1"/>
              </p:cNvSpPr>
              <p:nvPr/>
            </p:nvSpPr>
            <p:spPr bwMode="auto">
              <a:xfrm>
                <a:off x="1080" y="132"/>
                <a:ext cx="13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97" name="Rectangle 1148">
                <a:hlinkClick r:id="rId2373"/>
                <a:hlinkHover r:id="rId2374"/>
              </p:cNvPr>
              <p:cNvSpPr>
                <a:spLocks noChangeArrowheads="1"/>
              </p:cNvSpPr>
              <p:nvPr/>
            </p:nvSpPr>
            <p:spPr bwMode="auto">
              <a:xfrm>
                <a:off x="672" y="228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98" name="Rectangle 1147">
                <a:hlinkClick r:id="rId2375"/>
                <a:hlinkHover r:id="rId2376"/>
              </p:cNvPr>
              <p:cNvSpPr>
                <a:spLocks noChangeArrowheads="1"/>
              </p:cNvSpPr>
              <p:nvPr/>
            </p:nvSpPr>
            <p:spPr bwMode="auto">
              <a:xfrm>
                <a:off x="4470" y="228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399" name="Rectangle 1146">
                <a:hlinkClick r:id="rId2377"/>
                <a:hlinkHover r:id="rId2378"/>
              </p:cNvPr>
              <p:cNvSpPr>
                <a:spLocks noChangeArrowheads="1"/>
              </p:cNvSpPr>
              <p:nvPr/>
            </p:nvSpPr>
            <p:spPr bwMode="auto">
              <a:xfrm>
                <a:off x="4068" y="228"/>
                <a:ext cx="4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00" name="Rectangle 1145">
                <a:hlinkClick r:id="rId2379"/>
                <a:hlinkHover r:id="rId2380"/>
              </p:cNvPr>
              <p:cNvSpPr>
                <a:spLocks noChangeArrowheads="1"/>
              </p:cNvSpPr>
              <p:nvPr/>
            </p:nvSpPr>
            <p:spPr bwMode="auto">
              <a:xfrm>
                <a:off x="3744" y="228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01" name="Rectangle 1144">
                <a:hlinkClick r:id="rId2381"/>
                <a:hlinkHover r:id="rId2382"/>
              </p:cNvPr>
              <p:cNvSpPr>
                <a:spLocks noChangeArrowheads="1"/>
              </p:cNvSpPr>
              <p:nvPr/>
            </p:nvSpPr>
            <p:spPr bwMode="auto">
              <a:xfrm>
                <a:off x="2808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02" name="Rectangle 1143">
                <a:hlinkClick r:id="rId2383"/>
                <a:hlinkHover r:id="rId2384"/>
              </p:cNvPr>
              <p:cNvSpPr>
                <a:spLocks noChangeArrowheads="1"/>
              </p:cNvSpPr>
              <p:nvPr/>
            </p:nvSpPr>
            <p:spPr bwMode="auto">
              <a:xfrm>
                <a:off x="2454" y="132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03" name="Rectangle 1142">
                <a:hlinkClick r:id="rId2385"/>
                <a:hlinkHover r:id="rId2386"/>
              </p:cNvPr>
              <p:cNvSpPr>
                <a:spLocks noChangeArrowheads="1"/>
              </p:cNvSpPr>
              <p:nvPr/>
            </p:nvSpPr>
            <p:spPr bwMode="auto">
              <a:xfrm>
                <a:off x="1770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04" name="Rectangle 1141">
                <a:hlinkClick r:id="rId2387"/>
                <a:hlinkHover r:id="rId2388"/>
              </p:cNvPr>
              <p:cNvSpPr>
                <a:spLocks noChangeArrowheads="1"/>
              </p:cNvSpPr>
              <p:nvPr/>
            </p:nvSpPr>
            <p:spPr bwMode="auto">
              <a:xfrm>
                <a:off x="1428" y="132"/>
                <a:ext cx="7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05" name="Rectangle 1140">
                <a:hlinkClick r:id="rId2389"/>
                <a:hlinkHover r:id="rId2390"/>
              </p:cNvPr>
              <p:cNvSpPr>
                <a:spLocks noChangeArrowheads="1"/>
              </p:cNvSpPr>
              <p:nvPr/>
            </p:nvSpPr>
            <p:spPr bwMode="auto">
              <a:xfrm>
                <a:off x="1218" y="132"/>
                <a:ext cx="6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06" name="Rectangle 1139">
                <a:hlinkClick r:id="rId2391"/>
                <a:hlinkHover r:id="rId2392"/>
              </p:cNvPr>
              <p:cNvSpPr>
                <a:spLocks noChangeArrowheads="1"/>
              </p:cNvSpPr>
              <p:nvPr/>
            </p:nvSpPr>
            <p:spPr bwMode="auto">
              <a:xfrm>
                <a:off x="768" y="132"/>
                <a:ext cx="48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07" name="Rectangle 1138">
                <a:hlinkClick r:id="rId2393"/>
                <a:hlinkHover r:id="rId2394"/>
              </p:cNvPr>
              <p:cNvSpPr>
                <a:spLocks noChangeArrowheads="1"/>
              </p:cNvSpPr>
              <p:nvPr/>
            </p:nvSpPr>
            <p:spPr bwMode="auto">
              <a:xfrm>
                <a:off x="264" y="132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08" name="Rectangle 1137">
                <a:hlinkClick r:id="rId2395"/>
                <a:hlinkHover r:id="rId2396"/>
              </p:cNvPr>
              <p:cNvSpPr>
                <a:spLocks noChangeArrowheads="1"/>
              </p:cNvSpPr>
              <p:nvPr/>
            </p:nvSpPr>
            <p:spPr bwMode="auto">
              <a:xfrm>
                <a:off x="222" y="132"/>
                <a:ext cx="36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09" name="Rectangle 1136">
                <a:hlinkClick r:id="rId2397"/>
                <a:hlinkHover r:id="rId2398"/>
              </p:cNvPr>
              <p:cNvSpPr>
                <a:spLocks noChangeArrowheads="1"/>
              </p:cNvSpPr>
              <p:nvPr/>
            </p:nvSpPr>
            <p:spPr bwMode="auto">
              <a:xfrm>
                <a:off x="150" y="132"/>
                <a:ext cx="6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10" name="Rectangle 1135">
                <a:hlinkClick r:id="rId2399"/>
                <a:hlinkHover r:id="rId2400"/>
              </p:cNvPr>
              <p:cNvSpPr>
                <a:spLocks noChangeArrowheads="1"/>
              </p:cNvSpPr>
              <p:nvPr/>
            </p:nvSpPr>
            <p:spPr bwMode="auto">
              <a:xfrm>
                <a:off x="4344" y="228"/>
                <a:ext cx="13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11" name="Rectangle 1134">
                <a:hlinkClick r:id="rId2401"/>
                <a:hlinkHover r:id="rId2402"/>
              </p:cNvPr>
              <p:cNvSpPr>
                <a:spLocks noChangeArrowheads="1"/>
              </p:cNvSpPr>
              <p:nvPr/>
            </p:nvSpPr>
            <p:spPr bwMode="auto">
              <a:xfrm>
                <a:off x="3372" y="132"/>
                <a:ext cx="13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12" name="Rectangle 1133">
                <a:hlinkClick r:id="rId2403"/>
                <a:hlinkHover r:id="rId2404"/>
              </p:cNvPr>
              <p:cNvSpPr>
                <a:spLocks noChangeArrowheads="1"/>
              </p:cNvSpPr>
              <p:nvPr/>
            </p:nvSpPr>
            <p:spPr bwMode="auto">
              <a:xfrm>
                <a:off x="3024" y="132"/>
                <a:ext cx="14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13" name="Rectangle 1132">
                <a:hlinkClick r:id="rId2405"/>
                <a:hlinkHover r:id="rId2406"/>
              </p:cNvPr>
              <p:cNvSpPr>
                <a:spLocks noChangeArrowheads="1"/>
              </p:cNvSpPr>
              <p:nvPr/>
            </p:nvSpPr>
            <p:spPr bwMode="auto">
              <a:xfrm>
                <a:off x="1890" y="132"/>
                <a:ext cx="3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14" name="Rectangle 1131">
                <a:hlinkClick r:id="rId2407"/>
                <a:hlinkHover r:id="rId2408"/>
              </p:cNvPr>
              <p:cNvSpPr>
                <a:spLocks noChangeArrowheads="1"/>
              </p:cNvSpPr>
              <p:nvPr/>
            </p:nvSpPr>
            <p:spPr bwMode="auto">
              <a:xfrm>
                <a:off x="876" y="132"/>
                <a:ext cx="54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15" name="Rectangle 1130">
                <a:hlinkClick r:id="rId2409"/>
                <a:hlinkHover r:id="rId2410"/>
              </p:cNvPr>
              <p:cNvSpPr>
                <a:spLocks noChangeArrowheads="1"/>
              </p:cNvSpPr>
              <p:nvPr/>
            </p:nvSpPr>
            <p:spPr bwMode="auto">
              <a:xfrm>
                <a:off x="342" y="132"/>
                <a:ext cx="270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16" name="Rectangle 1129">
                <a:hlinkClick r:id="rId2411"/>
                <a:hlinkHover r:id="rId2412"/>
              </p:cNvPr>
              <p:cNvSpPr>
                <a:spLocks noChangeArrowheads="1"/>
              </p:cNvSpPr>
              <p:nvPr/>
            </p:nvSpPr>
            <p:spPr bwMode="auto">
              <a:xfrm>
                <a:off x="4236" y="228"/>
                <a:ext cx="102" cy="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  <p:sp>
            <p:nvSpPr>
              <p:cNvPr id="1417" name="Rectangle 1128">
                <a:hlinkClick r:id="rId2413"/>
              </p:cNvPr>
              <p:cNvSpPr>
                <a:spLocks noChangeArrowheads="1"/>
              </p:cNvSpPr>
              <p:nvPr/>
            </p:nvSpPr>
            <p:spPr bwMode="auto">
              <a:xfrm>
                <a:off x="6" y="0"/>
                <a:ext cx="2010" cy="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NZ"/>
              </a:p>
            </p:txBody>
          </p:sp>
        </p:grpSp>
      </p:grpSp>
      <p:sp>
        <p:nvSpPr>
          <p:cNvPr id="1908" name="TextBox 1907"/>
          <p:cNvSpPr txBox="1"/>
          <p:nvPr/>
        </p:nvSpPr>
        <p:spPr>
          <a:xfrm>
            <a:off x="530352" y="493776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b="1" dirty="0"/>
              <a:t>B</a:t>
            </a:r>
          </a:p>
        </p:txBody>
      </p:sp>
      <p:sp>
        <p:nvSpPr>
          <p:cNvPr id="1909" name="TextBox 1908"/>
          <p:cNvSpPr txBox="1"/>
          <p:nvPr/>
        </p:nvSpPr>
        <p:spPr>
          <a:xfrm>
            <a:off x="530352" y="6480048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b="1" dirty="0"/>
              <a:t>C</a:t>
            </a:r>
          </a:p>
        </p:txBody>
      </p:sp>
      <p:sp>
        <p:nvSpPr>
          <p:cNvPr id="1910" name="TextBox 1909"/>
          <p:cNvSpPr txBox="1"/>
          <p:nvPr/>
        </p:nvSpPr>
        <p:spPr>
          <a:xfrm>
            <a:off x="636814" y="11448309"/>
            <a:ext cx="58129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200" dirty="0"/>
              <a:t>Supplemental Figure 2. Choline trimethylamine lyase and bacterial microcompartment gene synteny in SPADES re-assembled metagenomes of low MY sheep (A), and in bacterial genomes of rumen (B) or ruminant faecal origin (C) in the Hungate1000 Collection.</a:t>
            </a:r>
          </a:p>
        </p:txBody>
      </p:sp>
      <p:sp>
        <p:nvSpPr>
          <p:cNvPr id="1911" name="TextBox 1910"/>
          <p:cNvSpPr txBox="1"/>
          <p:nvPr/>
        </p:nvSpPr>
        <p:spPr>
          <a:xfrm>
            <a:off x="3400204" y="21088"/>
            <a:ext cx="140236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500" dirty="0"/>
              <a:t>CTMAL</a:t>
            </a:r>
          </a:p>
        </p:txBody>
      </p:sp>
      <p:sp>
        <p:nvSpPr>
          <p:cNvPr id="1912" name="TextBox 1911"/>
          <p:cNvSpPr txBox="1"/>
          <p:nvPr/>
        </p:nvSpPr>
        <p:spPr>
          <a:xfrm>
            <a:off x="3623025" y="61699"/>
            <a:ext cx="7171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500" dirty="0"/>
              <a:t>CTMAL-activating enzyme</a:t>
            </a:r>
          </a:p>
        </p:txBody>
      </p:sp>
      <p:cxnSp>
        <p:nvCxnSpPr>
          <p:cNvPr id="1914" name="Straight Arrow Connector 1913"/>
          <p:cNvCxnSpPr/>
          <p:nvPr/>
        </p:nvCxnSpPr>
        <p:spPr>
          <a:xfrm flipH="1">
            <a:off x="3510621" y="162271"/>
            <a:ext cx="10017" cy="899954"/>
          </a:xfrm>
          <a:prstGeom prst="straightConnector1">
            <a:avLst/>
          </a:prstGeom>
          <a:ln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6" name="Straight Arrow Connector 1915"/>
          <p:cNvCxnSpPr>
            <a:endCxn id="1092" idx="0"/>
          </p:cNvCxnSpPr>
          <p:nvPr/>
        </p:nvCxnSpPr>
        <p:spPr>
          <a:xfrm flipH="1">
            <a:off x="3670953" y="190365"/>
            <a:ext cx="27442" cy="913929"/>
          </a:xfrm>
          <a:prstGeom prst="straightConnector1">
            <a:avLst/>
          </a:prstGeom>
          <a:ln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17" name="TextBox 1916"/>
          <p:cNvSpPr txBox="1"/>
          <p:nvPr/>
        </p:nvSpPr>
        <p:spPr>
          <a:xfrm>
            <a:off x="2610204" y="24904"/>
            <a:ext cx="73216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500" dirty="0" err="1"/>
              <a:t>Acycl</a:t>
            </a:r>
            <a:r>
              <a:rPr lang="en-NZ" sz="500" dirty="0"/>
              <a:t>-CoA reductase</a:t>
            </a:r>
          </a:p>
        </p:txBody>
      </p:sp>
      <p:sp>
        <p:nvSpPr>
          <p:cNvPr id="1919" name="TextBox 1918"/>
          <p:cNvSpPr txBox="1"/>
          <p:nvPr/>
        </p:nvSpPr>
        <p:spPr>
          <a:xfrm>
            <a:off x="2520140" y="146324"/>
            <a:ext cx="103297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500" dirty="0"/>
              <a:t>BMC domain proteins</a:t>
            </a:r>
          </a:p>
        </p:txBody>
      </p:sp>
      <p:sp>
        <p:nvSpPr>
          <p:cNvPr id="1920" name="TextBox 1919"/>
          <p:cNvSpPr txBox="1"/>
          <p:nvPr/>
        </p:nvSpPr>
        <p:spPr>
          <a:xfrm>
            <a:off x="2322878" y="249713"/>
            <a:ext cx="75204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500" dirty="0"/>
              <a:t>Hypothetical proteins</a:t>
            </a:r>
          </a:p>
        </p:txBody>
      </p:sp>
      <p:sp>
        <p:nvSpPr>
          <p:cNvPr id="1921" name="TextBox 1920"/>
          <p:cNvSpPr txBox="1"/>
          <p:nvPr/>
        </p:nvSpPr>
        <p:spPr>
          <a:xfrm>
            <a:off x="2018278" y="389883"/>
            <a:ext cx="93364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500" dirty="0" err="1"/>
              <a:t>Undecaprenyl</a:t>
            </a:r>
            <a:r>
              <a:rPr lang="en-NZ" sz="500" dirty="0"/>
              <a:t> phosphatase</a:t>
            </a:r>
          </a:p>
        </p:txBody>
      </p:sp>
      <p:sp>
        <p:nvSpPr>
          <p:cNvPr id="1922" name="TextBox 1921"/>
          <p:cNvSpPr txBox="1"/>
          <p:nvPr/>
        </p:nvSpPr>
        <p:spPr>
          <a:xfrm>
            <a:off x="1740449" y="510171"/>
            <a:ext cx="10485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500" dirty="0"/>
              <a:t>Nucleotide binding universal stress protein </a:t>
            </a:r>
            <a:r>
              <a:rPr lang="en-NZ" sz="500" dirty="0" err="1"/>
              <a:t>UspA</a:t>
            </a:r>
            <a:r>
              <a:rPr lang="en-NZ" sz="500" dirty="0"/>
              <a:t> family</a:t>
            </a:r>
          </a:p>
        </p:txBody>
      </p:sp>
      <p:sp>
        <p:nvSpPr>
          <p:cNvPr id="1923" name="TextBox 1922"/>
          <p:cNvSpPr txBox="1"/>
          <p:nvPr/>
        </p:nvSpPr>
        <p:spPr>
          <a:xfrm>
            <a:off x="1431488" y="715497"/>
            <a:ext cx="12073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sz="500" dirty="0"/>
              <a:t>N-terminal domain of peptidoglycan hydrolase </a:t>
            </a:r>
            <a:r>
              <a:rPr lang="en-NZ" sz="500" dirty="0" err="1"/>
              <a:t>CwlO</a:t>
            </a:r>
            <a:r>
              <a:rPr lang="en-NZ" sz="500" dirty="0"/>
              <a:t>-containing protein</a:t>
            </a:r>
          </a:p>
        </p:txBody>
      </p:sp>
      <p:sp>
        <p:nvSpPr>
          <p:cNvPr id="1924" name="TextBox 1923"/>
          <p:cNvSpPr txBox="1"/>
          <p:nvPr/>
        </p:nvSpPr>
        <p:spPr>
          <a:xfrm>
            <a:off x="557022" y="735945"/>
            <a:ext cx="11944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500" dirty="0"/>
              <a:t>Permease of the drug metabolite transporter (DMT) superfamily</a:t>
            </a:r>
          </a:p>
        </p:txBody>
      </p:sp>
      <p:sp>
        <p:nvSpPr>
          <p:cNvPr id="1925" name="TextBox 1924"/>
          <p:cNvSpPr txBox="1"/>
          <p:nvPr/>
        </p:nvSpPr>
        <p:spPr>
          <a:xfrm>
            <a:off x="3834126" y="379711"/>
            <a:ext cx="329817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500" dirty="0" err="1"/>
              <a:t>EutJ</a:t>
            </a:r>
            <a:endParaRPr lang="en-NZ" sz="500" dirty="0"/>
          </a:p>
        </p:txBody>
      </p:sp>
      <p:sp>
        <p:nvSpPr>
          <p:cNvPr id="1926" name="TextBox 1925"/>
          <p:cNvSpPr txBox="1"/>
          <p:nvPr/>
        </p:nvSpPr>
        <p:spPr>
          <a:xfrm>
            <a:off x="3985192" y="381857"/>
            <a:ext cx="1185924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500" dirty="0" err="1"/>
              <a:t>EutN</a:t>
            </a:r>
            <a:endParaRPr lang="en-NZ" sz="500" dirty="0"/>
          </a:p>
        </p:txBody>
      </p:sp>
      <p:sp>
        <p:nvSpPr>
          <p:cNvPr id="1927" name="TextBox 1926"/>
          <p:cNvSpPr txBox="1"/>
          <p:nvPr/>
        </p:nvSpPr>
        <p:spPr>
          <a:xfrm>
            <a:off x="4151506" y="-1357"/>
            <a:ext cx="61920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500" dirty="0" err="1"/>
              <a:t>Propanediol</a:t>
            </a:r>
            <a:r>
              <a:rPr lang="en-NZ" sz="500" dirty="0"/>
              <a:t> utilization protein</a:t>
            </a:r>
          </a:p>
        </p:txBody>
      </p:sp>
      <p:sp>
        <p:nvSpPr>
          <p:cNvPr id="1928" name="TextBox 1927"/>
          <p:cNvSpPr txBox="1"/>
          <p:nvPr/>
        </p:nvSpPr>
        <p:spPr>
          <a:xfrm>
            <a:off x="4213086" y="378642"/>
            <a:ext cx="34295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500" dirty="0" err="1"/>
              <a:t>EutM</a:t>
            </a:r>
            <a:endParaRPr lang="en-NZ" sz="500" dirty="0"/>
          </a:p>
        </p:txBody>
      </p:sp>
      <p:cxnSp>
        <p:nvCxnSpPr>
          <p:cNvPr id="1943" name="Straight Arrow Connector 1942"/>
          <p:cNvCxnSpPr/>
          <p:nvPr/>
        </p:nvCxnSpPr>
        <p:spPr>
          <a:xfrm flipH="1">
            <a:off x="3840954" y="522273"/>
            <a:ext cx="111634" cy="582021"/>
          </a:xfrm>
          <a:prstGeom prst="straightConnector1">
            <a:avLst/>
          </a:prstGeom>
          <a:ln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1" name="Straight Arrow Connector 1950"/>
          <p:cNvCxnSpPr/>
          <p:nvPr/>
        </p:nvCxnSpPr>
        <p:spPr>
          <a:xfrm flipH="1">
            <a:off x="3910459" y="522273"/>
            <a:ext cx="195369" cy="579621"/>
          </a:xfrm>
          <a:prstGeom prst="straightConnector1">
            <a:avLst/>
          </a:prstGeom>
          <a:ln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3" name="Straight Arrow Connector 1952"/>
          <p:cNvCxnSpPr/>
          <p:nvPr/>
        </p:nvCxnSpPr>
        <p:spPr>
          <a:xfrm flipH="1">
            <a:off x="3996363" y="294984"/>
            <a:ext cx="300006" cy="806910"/>
          </a:xfrm>
          <a:prstGeom prst="straightConnector1">
            <a:avLst/>
          </a:prstGeom>
          <a:ln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5" name="Straight Arrow Connector 1954"/>
          <p:cNvCxnSpPr/>
          <p:nvPr/>
        </p:nvCxnSpPr>
        <p:spPr>
          <a:xfrm flipH="1">
            <a:off x="4089781" y="519873"/>
            <a:ext cx="233079" cy="582169"/>
          </a:xfrm>
          <a:prstGeom prst="straightConnector1">
            <a:avLst/>
          </a:prstGeom>
          <a:ln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7" name="Straight Arrow Connector 1956"/>
          <p:cNvCxnSpPr/>
          <p:nvPr/>
        </p:nvCxnSpPr>
        <p:spPr>
          <a:xfrm flipH="1">
            <a:off x="4119579" y="519873"/>
            <a:ext cx="266745" cy="1052550"/>
          </a:xfrm>
          <a:prstGeom prst="straightConnector1">
            <a:avLst/>
          </a:prstGeom>
          <a:ln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60" name="TextBox 1959"/>
          <p:cNvSpPr txBox="1"/>
          <p:nvPr/>
        </p:nvSpPr>
        <p:spPr>
          <a:xfrm>
            <a:off x="4359767" y="518431"/>
            <a:ext cx="107556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500" dirty="0"/>
              <a:t>BMC domain containing protein</a:t>
            </a:r>
          </a:p>
        </p:txBody>
      </p:sp>
      <p:cxnSp>
        <p:nvCxnSpPr>
          <p:cNvPr id="1961" name="Straight Arrow Connector 1960"/>
          <p:cNvCxnSpPr/>
          <p:nvPr/>
        </p:nvCxnSpPr>
        <p:spPr>
          <a:xfrm flipH="1">
            <a:off x="4178528" y="647329"/>
            <a:ext cx="301984" cy="925094"/>
          </a:xfrm>
          <a:prstGeom prst="straightConnector1">
            <a:avLst/>
          </a:prstGeom>
          <a:ln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63" name="TextBox 1962"/>
          <p:cNvSpPr txBox="1"/>
          <p:nvPr/>
        </p:nvSpPr>
        <p:spPr>
          <a:xfrm>
            <a:off x="4435484" y="625777"/>
            <a:ext cx="107556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500" dirty="0"/>
              <a:t>Acetaldehyde dehydrogenase</a:t>
            </a:r>
          </a:p>
        </p:txBody>
      </p:sp>
      <p:cxnSp>
        <p:nvCxnSpPr>
          <p:cNvPr id="1964" name="Straight Arrow Connector 1963"/>
          <p:cNvCxnSpPr/>
          <p:nvPr/>
        </p:nvCxnSpPr>
        <p:spPr>
          <a:xfrm flipH="1">
            <a:off x="4414211" y="519873"/>
            <a:ext cx="8664" cy="1052550"/>
          </a:xfrm>
          <a:prstGeom prst="straightConnector1">
            <a:avLst/>
          </a:prstGeom>
          <a:ln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7" name="Straight Arrow Connector 1966"/>
          <p:cNvCxnSpPr/>
          <p:nvPr/>
        </p:nvCxnSpPr>
        <p:spPr>
          <a:xfrm flipH="1">
            <a:off x="4296369" y="762351"/>
            <a:ext cx="247308" cy="800726"/>
          </a:xfrm>
          <a:prstGeom prst="straightConnector1">
            <a:avLst/>
          </a:prstGeom>
          <a:ln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0" name="TextBox 1969"/>
          <p:cNvSpPr txBox="1"/>
          <p:nvPr/>
        </p:nvSpPr>
        <p:spPr>
          <a:xfrm>
            <a:off x="4522076" y="726318"/>
            <a:ext cx="1433993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500" dirty="0" err="1"/>
              <a:t>Tetratricopeptide</a:t>
            </a:r>
            <a:r>
              <a:rPr lang="en-NZ" sz="500" dirty="0"/>
              <a:t> repeat-containing protein</a:t>
            </a:r>
          </a:p>
        </p:txBody>
      </p:sp>
      <p:cxnSp>
        <p:nvCxnSpPr>
          <p:cNvPr id="1971" name="Straight Arrow Connector 1970"/>
          <p:cNvCxnSpPr/>
          <p:nvPr/>
        </p:nvCxnSpPr>
        <p:spPr>
          <a:xfrm flipH="1">
            <a:off x="4480513" y="863108"/>
            <a:ext cx="144082" cy="699969"/>
          </a:xfrm>
          <a:prstGeom prst="straightConnector1">
            <a:avLst/>
          </a:prstGeom>
          <a:ln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9" name="TextBox 1978"/>
          <p:cNvSpPr txBox="1"/>
          <p:nvPr/>
        </p:nvSpPr>
        <p:spPr>
          <a:xfrm>
            <a:off x="4624595" y="826859"/>
            <a:ext cx="1664429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500" dirty="0"/>
              <a:t>DNA-binding transcriptional regulator, </a:t>
            </a:r>
            <a:r>
              <a:rPr lang="en-NZ" sz="500" dirty="0" err="1"/>
              <a:t>MerR</a:t>
            </a:r>
            <a:r>
              <a:rPr lang="en-NZ" sz="500" dirty="0"/>
              <a:t> family</a:t>
            </a:r>
          </a:p>
        </p:txBody>
      </p:sp>
      <p:sp>
        <p:nvSpPr>
          <p:cNvPr id="1980" name="TextBox 1979"/>
          <p:cNvSpPr txBox="1"/>
          <p:nvPr/>
        </p:nvSpPr>
        <p:spPr>
          <a:xfrm>
            <a:off x="4717553" y="944625"/>
            <a:ext cx="166442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NZ" sz="500" dirty="0"/>
              <a:t>Alcohol dehydrogenase, class IV</a:t>
            </a:r>
          </a:p>
        </p:txBody>
      </p:sp>
      <p:sp>
        <p:nvSpPr>
          <p:cNvPr id="1981" name="TextBox 1980"/>
          <p:cNvSpPr txBox="1"/>
          <p:nvPr/>
        </p:nvSpPr>
        <p:spPr>
          <a:xfrm>
            <a:off x="4858949" y="1062225"/>
            <a:ext cx="32539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500" dirty="0" err="1"/>
              <a:t>EutS</a:t>
            </a:r>
            <a:endParaRPr lang="en-NZ" sz="500" dirty="0"/>
          </a:p>
        </p:txBody>
      </p:sp>
      <p:sp>
        <p:nvSpPr>
          <p:cNvPr id="1982" name="TextBox 1981"/>
          <p:cNvSpPr txBox="1"/>
          <p:nvPr/>
        </p:nvSpPr>
        <p:spPr>
          <a:xfrm>
            <a:off x="5001660" y="1062225"/>
            <a:ext cx="31106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500" dirty="0" err="1"/>
              <a:t>EutP</a:t>
            </a:r>
            <a:endParaRPr lang="en-NZ" sz="500" dirty="0"/>
          </a:p>
        </p:txBody>
      </p:sp>
      <p:cxnSp>
        <p:nvCxnSpPr>
          <p:cNvPr id="2009" name="Straight Arrow Connector 2008"/>
          <p:cNvCxnSpPr/>
          <p:nvPr/>
        </p:nvCxnSpPr>
        <p:spPr>
          <a:xfrm flipH="1">
            <a:off x="4750894" y="963897"/>
            <a:ext cx="15191" cy="605769"/>
          </a:xfrm>
          <a:prstGeom prst="straightConnector1">
            <a:avLst/>
          </a:prstGeom>
          <a:ln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1" name="Straight Arrow Connector 2010"/>
          <p:cNvCxnSpPr/>
          <p:nvPr/>
        </p:nvCxnSpPr>
        <p:spPr>
          <a:xfrm flipH="1">
            <a:off x="4869765" y="1096677"/>
            <a:ext cx="15190" cy="472989"/>
          </a:xfrm>
          <a:prstGeom prst="straightConnector1">
            <a:avLst/>
          </a:prstGeom>
          <a:ln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3" name="Straight Arrow Connector 2012"/>
          <p:cNvCxnSpPr/>
          <p:nvPr/>
        </p:nvCxnSpPr>
        <p:spPr>
          <a:xfrm flipH="1">
            <a:off x="4963961" y="1218797"/>
            <a:ext cx="24222" cy="350869"/>
          </a:xfrm>
          <a:prstGeom prst="straightConnector1">
            <a:avLst/>
          </a:prstGeom>
          <a:ln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4" name="Straight Arrow Connector 2013"/>
          <p:cNvCxnSpPr/>
          <p:nvPr/>
        </p:nvCxnSpPr>
        <p:spPr>
          <a:xfrm>
            <a:off x="5001200" y="1218797"/>
            <a:ext cx="27672" cy="357674"/>
          </a:xfrm>
          <a:prstGeom prst="straightConnector1">
            <a:avLst/>
          </a:prstGeom>
          <a:ln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7" name="Straight Arrow Connector 2016"/>
          <p:cNvCxnSpPr/>
          <p:nvPr/>
        </p:nvCxnSpPr>
        <p:spPr>
          <a:xfrm flipH="1">
            <a:off x="5092772" y="1218797"/>
            <a:ext cx="39536" cy="350869"/>
          </a:xfrm>
          <a:prstGeom prst="straightConnector1">
            <a:avLst/>
          </a:prstGeom>
          <a:ln>
            <a:headEnd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7" name="Straight Arrow Connector 1336"/>
          <p:cNvCxnSpPr/>
          <p:nvPr/>
        </p:nvCxnSpPr>
        <p:spPr>
          <a:xfrm flipH="1">
            <a:off x="3242758" y="160225"/>
            <a:ext cx="13761" cy="906242"/>
          </a:xfrm>
          <a:prstGeom prst="straightConnector1">
            <a:avLst/>
          </a:prstGeom>
          <a:ln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5" name="Straight Arrow Connector 1914"/>
          <p:cNvCxnSpPr/>
          <p:nvPr/>
        </p:nvCxnSpPr>
        <p:spPr>
          <a:xfrm flipH="1">
            <a:off x="3138323" y="222343"/>
            <a:ext cx="47033" cy="874334"/>
          </a:xfrm>
          <a:prstGeom prst="straightConnector1">
            <a:avLst/>
          </a:prstGeom>
          <a:ln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8" name="Straight Arrow Connector 1917"/>
          <p:cNvCxnSpPr/>
          <p:nvPr/>
        </p:nvCxnSpPr>
        <p:spPr>
          <a:xfrm flipH="1">
            <a:off x="3094022" y="219470"/>
            <a:ext cx="86362" cy="877207"/>
          </a:xfrm>
          <a:prstGeom prst="straightConnector1">
            <a:avLst/>
          </a:prstGeom>
          <a:ln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9" name="Straight Arrow Connector 1928"/>
          <p:cNvCxnSpPr/>
          <p:nvPr/>
        </p:nvCxnSpPr>
        <p:spPr>
          <a:xfrm>
            <a:off x="2954357" y="378642"/>
            <a:ext cx="27361" cy="718035"/>
          </a:xfrm>
          <a:prstGeom prst="straightConnector1">
            <a:avLst/>
          </a:prstGeom>
          <a:ln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0" name="Straight Arrow Connector 1929"/>
          <p:cNvCxnSpPr/>
          <p:nvPr/>
        </p:nvCxnSpPr>
        <p:spPr>
          <a:xfrm>
            <a:off x="2958027" y="371133"/>
            <a:ext cx="92208" cy="733161"/>
          </a:xfrm>
          <a:prstGeom prst="straightConnector1">
            <a:avLst/>
          </a:prstGeom>
          <a:ln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1" name="Straight Arrow Connector 1930"/>
          <p:cNvCxnSpPr/>
          <p:nvPr/>
        </p:nvCxnSpPr>
        <p:spPr>
          <a:xfrm flipH="1">
            <a:off x="2804805" y="518431"/>
            <a:ext cx="5433" cy="578246"/>
          </a:xfrm>
          <a:prstGeom prst="straightConnector1">
            <a:avLst/>
          </a:prstGeom>
          <a:ln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2" name="Straight Arrow Connector 1931"/>
          <p:cNvCxnSpPr/>
          <p:nvPr/>
        </p:nvCxnSpPr>
        <p:spPr>
          <a:xfrm flipH="1">
            <a:off x="2719353" y="634846"/>
            <a:ext cx="5433" cy="578246"/>
          </a:xfrm>
          <a:prstGeom prst="straightConnector1">
            <a:avLst/>
          </a:prstGeom>
          <a:ln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3" name="Straight Arrow Connector 1932"/>
          <p:cNvCxnSpPr/>
          <p:nvPr/>
        </p:nvCxnSpPr>
        <p:spPr>
          <a:xfrm>
            <a:off x="2559290" y="863108"/>
            <a:ext cx="39277" cy="356950"/>
          </a:xfrm>
          <a:prstGeom prst="straightConnector1">
            <a:avLst/>
          </a:prstGeom>
          <a:ln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4" name="Straight Arrow Connector 1933"/>
          <p:cNvCxnSpPr/>
          <p:nvPr/>
        </p:nvCxnSpPr>
        <p:spPr>
          <a:xfrm>
            <a:off x="1500578" y="876680"/>
            <a:ext cx="931661" cy="270183"/>
          </a:xfrm>
          <a:prstGeom prst="straightConnector1">
            <a:avLst/>
          </a:prstGeom>
          <a:ln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92815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05d83ceaa0bbd2e3bc716e6e66bd857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3d69fe45253d5ff147bb69036b756a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A43F7BA-6793-4447-9B33-2AB80A9EF35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EEDDAFFD-62DD-44FD-BB9B-9B9F534CFA5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338AE34-680C-4DB6-8AC1-08D461D98704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286</TotalTime>
  <Words>161</Words>
  <Application>Microsoft Office PowerPoint</Application>
  <PresentationFormat>Widescreen</PresentationFormat>
  <Paragraphs>41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>AgResearch Limited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Attwood, Graeme</dc:creator>
  <cp:lastModifiedBy>Attwood, Graeme</cp:lastModifiedBy>
  <cp:revision>24</cp:revision>
  <dcterms:created xsi:type="dcterms:W3CDTF">2018-05-08T04:31:36Z</dcterms:created>
  <dcterms:modified xsi:type="dcterms:W3CDTF">2019-03-06T07:33:58Z</dcterms:modified>
</cp:coreProperties>
</file>