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0439400" cy="4319588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4925" y="706933"/>
            <a:ext cx="7829550" cy="1503857"/>
          </a:xfrm>
        </p:spPr>
        <p:txBody>
          <a:bodyPr anchor="b"/>
          <a:lstStyle>
            <a:lvl1pPr algn="ctr">
              <a:defRPr sz="3779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4925" y="2268784"/>
            <a:ext cx="7829550" cy="1042900"/>
          </a:xfrm>
        </p:spPr>
        <p:txBody>
          <a:bodyPr/>
          <a:lstStyle>
            <a:lvl1pPr marL="0" indent="0" algn="ctr">
              <a:buNone/>
              <a:defRPr sz="1512"/>
            </a:lvl1pPr>
            <a:lvl2pPr marL="287990" indent="0" algn="ctr">
              <a:buNone/>
              <a:defRPr sz="1260"/>
            </a:lvl2pPr>
            <a:lvl3pPr marL="575981" indent="0" algn="ctr">
              <a:buNone/>
              <a:defRPr sz="1134"/>
            </a:lvl3pPr>
            <a:lvl4pPr marL="863971" indent="0" algn="ctr">
              <a:buNone/>
              <a:defRPr sz="1008"/>
            </a:lvl4pPr>
            <a:lvl5pPr marL="1151961" indent="0" algn="ctr">
              <a:buNone/>
              <a:defRPr sz="1008"/>
            </a:lvl5pPr>
            <a:lvl6pPr marL="1439951" indent="0" algn="ctr">
              <a:buNone/>
              <a:defRPr sz="1008"/>
            </a:lvl6pPr>
            <a:lvl7pPr marL="1727942" indent="0" algn="ctr">
              <a:buNone/>
              <a:defRPr sz="1008"/>
            </a:lvl7pPr>
            <a:lvl8pPr marL="2015932" indent="0" algn="ctr">
              <a:buNone/>
              <a:defRPr sz="1008"/>
            </a:lvl8pPr>
            <a:lvl9pPr marL="2303922" indent="0" algn="ctr">
              <a:buNone/>
              <a:defRPr sz="1008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B927-7B3C-4F66-AEA4-38A11EB0B701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99EB-D392-4B6C-BF48-9C8ED86E57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288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B927-7B3C-4F66-AEA4-38A11EB0B701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99EB-D392-4B6C-BF48-9C8ED86E57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25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271" y="1076898"/>
            <a:ext cx="9003983" cy="1796828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271" y="2890725"/>
            <a:ext cx="9003983" cy="944910"/>
          </a:xfrm>
        </p:spPr>
        <p:txBody>
          <a:bodyPr/>
          <a:lstStyle>
            <a:lvl1pPr marL="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1pPr>
            <a:lvl2pPr marL="28799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2pPr>
            <a:lvl3pPr marL="57598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3pPr>
            <a:lvl4pPr marL="86397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4pPr>
            <a:lvl5pPr marL="115196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5pPr>
            <a:lvl6pPr marL="1439951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6pPr>
            <a:lvl7pPr marL="172794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7pPr>
            <a:lvl8pPr marL="201593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8pPr>
            <a:lvl9pPr marL="2303922" indent="0">
              <a:buNone/>
              <a:defRPr sz="100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B927-7B3C-4F66-AEA4-38A11EB0B701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99EB-D392-4B6C-BF48-9C8ED86E57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00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7709" y="1149890"/>
            <a:ext cx="4436745" cy="274073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84946" y="1149890"/>
            <a:ext cx="4436745" cy="274073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B927-7B3C-4F66-AEA4-38A11EB0B701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99EB-D392-4B6C-BF48-9C8ED86E57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6115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8" y="229978"/>
            <a:ext cx="9003983" cy="834921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069" y="1058899"/>
            <a:ext cx="4416355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69" y="1577849"/>
            <a:ext cx="4416355" cy="232077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4946" y="1058899"/>
            <a:ext cx="4438105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4946" y="1577849"/>
            <a:ext cx="4438105" cy="2320779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B927-7B3C-4F66-AEA4-38A11EB0B701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99EB-D392-4B6C-BF48-9C8ED86E57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59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B927-7B3C-4F66-AEA4-38A11EB0B701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99EB-D392-4B6C-BF48-9C8ED86E57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7560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B927-7B3C-4F66-AEA4-38A11EB0B701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99EB-D392-4B6C-BF48-9C8ED86E57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4829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287972"/>
            <a:ext cx="3366978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38105" y="621941"/>
            <a:ext cx="5284946" cy="3069707"/>
          </a:xfrm>
        </p:spPr>
        <p:txBody>
          <a:bodyPr/>
          <a:lstStyle>
            <a:lvl1pPr>
              <a:defRPr sz="2016"/>
            </a:lvl1pPr>
            <a:lvl2pPr>
              <a:defRPr sz="1764"/>
            </a:lvl2pPr>
            <a:lvl3pPr>
              <a:defRPr sz="1512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1295877"/>
            <a:ext cx="3366978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B927-7B3C-4F66-AEA4-38A11EB0B701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99EB-D392-4B6C-BF48-9C8ED86E57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583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069" y="287972"/>
            <a:ext cx="3366978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38105" y="621941"/>
            <a:ext cx="5284946" cy="3069707"/>
          </a:xfrm>
        </p:spPr>
        <p:txBody>
          <a:bodyPr anchor="t"/>
          <a:lstStyle>
            <a:lvl1pPr marL="0" indent="0">
              <a:buNone/>
              <a:defRPr sz="2016"/>
            </a:lvl1pPr>
            <a:lvl2pPr marL="287990" indent="0">
              <a:buNone/>
              <a:defRPr sz="1764"/>
            </a:lvl2pPr>
            <a:lvl3pPr marL="575981" indent="0">
              <a:buNone/>
              <a:defRPr sz="1512"/>
            </a:lvl3pPr>
            <a:lvl4pPr marL="863971" indent="0">
              <a:buNone/>
              <a:defRPr sz="1260"/>
            </a:lvl4pPr>
            <a:lvl5pPr marL="1151961" indent="0">
              <a:buNone/>
              <a:defRPr sz="1260"/>
            </a:lvl5pPr>
            <a:lvl6pPr marL="1439951" indent="0">
              <a:buNone/>
              <a:defRPr sz="1260"/>
            </a:lvl6pPr>
            <a:lvl7pPr marL="1727942" indent="0">
              <a:buNone/>
              <a:defRPr sz="1260"/>
            </a:lvl7pPr>
            <a:lvl8pPr marL="2015932" indent="0">
              <a:buNone/>
              <a:defRPr sz="1260"/>
            </a:lvl8pPr>
            <a:lvl9pPr marL="2303922" indent="0">
              <a:buNone/>
              <a:defRPr sz="126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069" y="1295877"/>
            <a:ext cx="3366978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B927-7B3C-4F66-AEA4-38A11EB0B701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99EB-D392-4B6C-BF48-9C8ED86E57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294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B927-7B3C-4F66-AEA4-38A11EB0B701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99EB-D392-4B6C-BF48-9C8ED86E57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45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70695" y="229978"/>
            <a:ext cx="2250996" cy="366065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7709" y="229978"/>
            <a:ext cx="6622494" cy="3660651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B927-7B3C-4F66-AEA4-38A11EB0B701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99EB-D392-4B6C-BF48-9C8ED86E57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210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7709" y="229978"/>
            <a:ext cx="9003983" cy="834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7709" y="1149890"/>
            <a:ext cx="9003983" cy="2740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7709" y="4003618"/>
            <a:ext cx="2348865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2B927-7B3C-4F66-AEA4-38A11EB0B701}" type="datetimeFigureOut">
              <a:rPr lang="fr-FR" smtClean="0"/>
              <a:t>15/07/2019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8051" y="4003618"/>
            <a:ext cx="3523298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826" y="4003618"/>
            <a:ext cx="2348865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399EB-D392-4B6C-BF48-9C8ED86E57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410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75981" rtl="0" eaLnBrk="1" latinLnBrk="0" hangingPunct="1">
        <a:lnSpc>
          <a:spcPct val="90000"/>
        </a:lnSpc>
        <a:spcBef>
          <a:spcPct val="0"/>
        </a:spcBef>
        <a:buNone/>
        <a:defRPr sz="2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3995" indent="-143995" algn="l" defTabSz="575981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31985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1997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100796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29595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58394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87193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15992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44791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9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8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7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96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95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94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93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92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14" y="38912"/>
            <a:ext cx="10369902" cy="423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44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Meril</dc:creator>
  <cp:lastModifiedBy>Meril</cp:lastModifiedBy>
  <cp:revision>2</cp:revision>
  <dcterms:created xsi:type="dcterms:W3CDTF">2019-07-15T13:04:50Z</dcterms:created>
  <dcterms:modified xsi:type="dcterms:W3CDTF">2019-07-15T14:20:17Z</dcterms:modified>
</cp:coreProperties>
</file>