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iRH3iN8xisSdRM34euUCHIvYJl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contenu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sectio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ux contenu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seul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ide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 avec légende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avec légende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vertical et text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2594109" y="-74431"/>
            <a:ext cx="7003783" cy="6932431"/>
            <a:chOff x="2594109" y="-74431"/>
            <a:chExt cx="7003783" cy="6932431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2594109" y="97970"/>
              <a:ext cx="7003783" cy="6760030"/>
              <a:chOff x="2594109" y="97970"/>
              <a:chExt cx="7003783" cy="6760030"/>
            </a:xfrm>
          </p:grpSpPr>
          <p:pic>
            <p:nvPicPr>
              <p:cNvPr id="86" name="Google Shape;86;p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9904" t="0"/>
              <a:stretch/>
            </p:blipFill>
            <p:spPr>
              <a:xfrm>
                <a:off x="6343384" y="3620386"/>
                <a:ext cx="3254508" cy="323761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7" name="Google Shape;87;p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9904" t="0"/>
              <a:stretch/>
            </p:blipFill>
            <p:spPr>
              <a:xfrm>
                <a:off x="2594109" y="3620386"/>
                <a:ext cx="3254509" cy="323761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8" name="Google Shape;88;p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9904" t="0"/>
              <a:stretch/>
            </p:blipFill>
            <p:spPr>
              <a:xfrm>
                <a:off x="6343384" y="97970"/>
                <a:ext cx="3254508" cy="323761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9" name="Google Shape;89;p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9904" t="0"/>
              <a:stretch/>
            </p:blipFill>
            <p:spPr>
              <a:xfrm>
                <a:off x="2594110" y="97970"/>
                <a:ext cx="3254508" cy="323761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0" name="Google Shape;90;p1"/>
              <p:cNvSpPr txBox="1"/>
              <p:nvPr/>
            </p:nvSpPr>
            <p:spPr>
              <a:xfrm>
                <a:off x="5088473" y="2472267"/>
                <a:ext cx="760144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fr-FR" sz="10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</a:t>
                </a:r>
                <a:r>
                  <a:rPr b="0" baseline="-25000" i="0" lang="fr-FR" sz="10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b="0" i="0" lang="fr-FR" sz="105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= 0.60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q= &lt;10</a:t>
                </a:r>
                <a:r>
                  <a:rPr baseline="30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-15</a:t>
                </a:r>
                <a:endParaRPr/>
              </a:p>
            </p:txBody>
          </p:sp>
          <p:sp>
            <p:nvSpPr>
              <p:cNvPr id="91" name="Google Shape;91;p1"/>
              <p:cNvSpPr txBox="1"/>
              <p:nvPr/>
            </p:nvSpPr>
            <p:spPr>
              <a:xfrm>
                <a:off x="8863394" y="2479961"/>
                <a:ext cx="734496" cy="415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</a:t>
                </a:r>
                <a:r>
                  <a:rPr baseline="-25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= 0.44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q= 2*10</a:t>
                </a:r>
                <a:r>
                  <a:rPr baseline="30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-8</a:t>
                </a:r>
                <a:endParaRPr/>
              </a:p>
            </p:txBody>
          </p:sp>
          <p:sp>
            <p:nvSpPr>
              <p:cNvPr id="92" name="Google Shape;92;p1"/>
              <p:cNvSpPr txBox="1"/>
              <p:nvPr/>
            </p:nvSpPr>
            <p:spPr>
              <a:xfrm>
                <a:off x="5101297" y="3774185"/>
                <a:ext cx="734496" cy="415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</a:t>
                </a:r>
                <a:r>
                  <a:rPr baseline="-25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= 0.42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q= 3*10</a:t>
                </a:r>
                <a:r>
                  <a:rPr baseline="30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-7</a:t>
                </a:r>
                <a:endParaRPr/>
              </a:p>
            </p:txBody>
          </p:sp>
          <p:sp>
            <p:nvSpPr>
              <p:cNvPr id="93" name="Google Shape;93;p1"/>
              <p:cNvSpPr txBox="1"/>
              <p:nvPr/>
            </p:nvSpPr>
            <p:spPr>
              <a:xfrm>
                <a:off x="8863394" y="3774185"/>
                <a:ext cx="734496" cy="4154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</a:t>
                </a:r>
                <a:r>
                  <a:rPr baseline="-25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</a:t>
                </a: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= 0.41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q= 6*10</a:t>
                </a:r>
                <a:r>
                  <a:rPr baseline="30000" lang="fr-FR" sz="105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-7</a:t>
                </a:r>
                <a:endParaRPr/>
              </a:p>
            </p:txBody>
          </p:sp>
          <p:sp>
            <p:nvSpPr>
              <p:cNvPr id="94" name="Google Shape;94;p1"/>
              <p:cNvSpPr txBox="1"/>
              <p:nvPr/>
            </p:nvSpPr>
            <p:spPr>
              <a:xfrm>
                <a:off x="2943662" y="3420331"/>
                <a:ext cx="327334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/>
              </a:p>
            </p:txBody>
          </p:sp>
          <p:sp>
            <p:nvSpPr>
              <p:cNvPr id="95" name="Google Shape;95;p1"/>
              <p:cNvSpPr txBox="1"/>
              <p:nvPr/>
            </p:nvSpPr>
            <p:spPr>
              <a:xfrm>
                <a:off x="6691333" y="3429000"/>
                <a:ext cx="34176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</a:t>
                </a:r>
                <a:endParaRPr/>
              </a:p>
            </p:txBody>
          </p:sp>
        </p:grpSp>
        <p:sp>
          <p:nvSpPr>
            <p:cNvPr id="96" name="Google Shape;96;p1"/>
            <p:cNvSpPr txBox="1"/>
            <p:nvPr/>
          </p:nvSpPr>
          <p:spPr>
            <a:xfrm>
              <a:off x="2934587" y="-74431"/>
              <a:ext cx="327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97" name="Google Shape;97;p1"/>
            <p:cNvSpPr txBox="1"/>
            <p:nvPr/>
          </p:nvSpPr>
          <p:spPr>
            <a:xfrm>
              <a:off x="6691333" y="-74431"/>
              <a:ext cx="34176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</p:grpSp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b="0" l="0" r="0" t="49779"/>
          <a:stretch/>
        </p:blipFill>
        <p:spPr>
          <a:xfrm>
            <a:off x="9730700" y="5972300"/>
            <a:ext cx="733425" cy="4353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"/>
          <p:cNvSpPr/>
          <p:nvPr/>
        </p:nvSpPr>
        <p:spPr>
          <a:xfrm>
            <a:off x="9790750" y="5805500"/>
            <a:ext cx="442800" cy="166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7">
            <a:alphaModFix/>
          </a:blip>
          <a:srcRect b="71649" l="0" r="0" t="0"/>
          <a:stretch/>
        </p:blipFill>
        <p:spPr>
          <a:xfrm>
            <a:off x="9730700" y="5650250"/>
            <a:ext cx="733425" cy="24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2020-03-20T16:45:31Z</dcterms:created>
  <dc:creator>Méril Massot</dc:creator>
</cp:coreProperties>
</file>