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7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6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57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6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50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4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34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4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7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8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84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FA6FE-2F83-418B-8A26-D1A1F1B3D718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9F0CC-B9A0-4CDC-B77D-7D2E37190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8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777240"/>
            <a:ext cx="6003925" cy="372872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90536" y="4505960"/>
            <a:ext cx="5910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Figure S1.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Comparison of PDMPO fluorescence pattern (top row) and </a:t>
            </a:r>
            <a:r>
              <a:rPr lang="en-US" sz="9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biosilica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structure by TEM (bottom row) in </a:t>
            </a:r>
            <a:r>
              <a:rPr lang="en-US" sz="9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T. </a:t>
            </a:r>
            <a:r>
              <a:rPr lang="en-US" sz="900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pseudonana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valve SDVs. Scale bars: 3 µm (top row) and 1 µm (bottom row).</a:t>
            </a:r>
            <a:endParaRPr lang="en-US" sz="9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39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Biotec/CRTD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 Heintze</dc:creator>
  <cp:lastModifiedBy>Christoph Heintze</cp:lastModifiedBy>
  <cp:revision>1</cp:revision>
  <dcterms:created xsi:type="dcterms:W3CDTF">2020-08-10T08:55:01Z</dcterms:created>
  <dcterms:modified xsi:type="dcterms:W3CDTF">2020-08-10T08:55:42Z</dcterms:modified>
</cp:coreProperties>
</file>